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95412"/>
            <a:ext cx="7772400" cy="1470025"/>
          </a:xfrm>
        </p:spPr>
        <p:txBody>
          <a:bodyPr/>
          <a:lstStyle/>
          <a:p>
            <a:r>
              <a:rPr dirty="0"/>
              <a:t>Surfing Shark Attacks: Data Analysis &amp; Insurance Insights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70564"/>
            <a:ext cx="6400800" cy="1752600"/>
          </a:xfrm>
        </p:spPr>
        <p:txBody>
          <a:bodyPr>
            <a:normAutofit fontScale="85000" lnSpcReduction="20000"/>
          </a:bodyPr>
          <a:lstStyle/>
          <a:p>
            <a:r>
              <a:rPr lang="en-GB" dirty="0" err="1" smtClean="0"/>
              <a:t>Dimitrios</a:t>
            </a:r>
            <a:endParaRPr lang="en-GB" dirty="0"/>
          </a:p>
          <a:p>
            <a:r>
              <a:rPr lang="en-GB" dirty="0" smtClean="0"/>
              <a:t>Kinga</a:t>
            </a:r>
          </a:p>
          <a:p>
            <a:r>
              <a:rPr lang="en-GB" dirty="0" smtClean="0"/>
              <a:t>Luis Pablo</a:t>
            </a:r>
          </a:p>
          <a:p>
            <a:r>
              <a:rPr lang="en-GB" dirty="0" smtClean="0"/>
              <a:t>Ricardo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Fatal vs Non-Fatal Attacks</a:t>
            </a:r>
          </a:p>
        </p:txBody>
      </p:sp>
      <p:pic>
        <p:nvPicPr>
          <p:cNvPr id="5" name="Content Placeholder 4" descr="fatal_pi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9018" y="1600200"/>
            <a:ext cx="4525963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Major Obstacle &amp; 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200"/>
            </a:pPr>
            <a:r>
              <a:t>• Non-standard/inconsistent entries (sex, age, fatality).</a:t>
            </a:r>
          </a:p>
          <a:p>
            <a:pPr>
              <a:defRPr sz="2200"/>
            </a:pPr>
            <a:r>
              <a:t>• Resolution: Custom cleaning functions, regex, mapping.</a:t>
            </a:r>
          </a:p>
          <a:p>
            <a:pPr>
              <a:defRPr sz="2200"/>
            </a:pPr>
            <a:r>
              <a:t>• Lesson: Data cleaning is most time-consuming and critical.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Conclusions &amp;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200"/>
            </a:pPr>
            <a:r>
              <a:t>• USA (esp. Florida, California, Hawaii) is highest risk market.</a:t>
            </a:r>
          </a:p>
          <a:p>
            <a:pPr>
              <a:defRPr sz="2200"/>
            </a:pPr>
            <a:r>
              <a:t>• Most attacks are non-fatal; pricing can be location/season-specific.</a:t>
            </a:r>
          </a:p>
          <a:p>
            <a:pPr>
              <a:defRPr sz="2200"/>
            </a:pPr>
            <a:r>
              <a:t>• Young males are most frequent victims.</a:t>
            </a:r>
          </a:p>
          <a:p>
            <a:pPr>
              <a:defRPr sz="2200"/>
            </a:pPr>
            <a:r>
              <a:t>• Specific beaches (New Smyrna Beach, FL) are high risk.</a:t>
            </a:r>
          </a:p>
          <a:p>
            <a:pPr>
              <a:defRPr sz="2200"/>
            </a:pPr>
            <a:r>
              <a:t>• Despite media focus, non-fatal injuries dominate.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200"/>
            </a:pPr>
            <a:r>
              <a:t>• Insurance: Risk-based pricing &amp; targeted marketing are feasible.</a:t>
            </a:r>
          </a:p>
          <a:p>
            <a:pPr>
              <a:defRPr sz="2200"/>
            </a:pPr>
            <a:r>
              <a:t>• Business: Focus on young male surfers in high-risk states/beaches.</a:t>
            </a:r>
          </a:p>
          <a:p>
            <a:pPr>
              <a:defRPr sz="2200"/>
            </a:pPr>
            <a:r>
              <a:t>• Public Policy: Local interventions at high-risk beaches matter.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Surfing Shark Attacks: Data Analysis &amp; Insurance Insights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200"/>
            </a:pPr>
            <a:r>
              <a:rPr dirty="0" smtClean="0"/>
              <a:t>Dataset</a:t>
            </a:r>
            <a:r>
              <a:rPr dirty="0"/>
              <a:t>: Global Shark Attack File (GSAF) - worldwide shark attacks, including surfing.</a:t>
            </a:r>
          </a:p>
          <a:p>
            <a:pPr>
              <a:defRPr sz="2200"/>
            </a:pPr>
            <a:r>
              <a:rPr dirty="0" smtClean="0"/>
              <a:t>Hypothesis</a:t>
            </a:r>
            <a:r>
              <a:rPr dirty="0"/>
              <a:t>: Insurance demand can be targeted to regions and demographics with greater risk.</a:t>
            </a:r>
          </a:p>
          <a:p>
            <a:pPr>
              <a:defRPr sz="2200"/>
            </a:pPr>
            <a:r>
              <a:rPr dirty="0" smtClean="0"/>
              <a:t>Process</a:t>
            </a:r>
            <a:r>
              <a:rPr dirty="0"/>
              <a:t>: Data cleaning, filtering, and EDA to identify risk factors.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Unique Data Cleaning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200"/>
            </a:pPr>
            <a:r>
              <a:rPr dirty="0" smtClean="0"/>
              <a:t>Regex </a:t>
            </a:r>
            <a:r>
              <a:rPr dirty="0"/>
              <a:t>filtering for 'Activity': Only surfing-related incidents.</a:t>
            </a:r>
          </a:p>
          <a:p>
            <a:pPr>
              <a:defRPr sz="2200"/>
            </a:pPr>
            <a:r>
              <a:rPr dirty="0" smtClean="0"/>
              <a:t>Standardized </a:t>
            </a:r>
            <a:r>
              <a:rPr dirty="0"/>
              <a:t>country/state/sex/fatal columns.</a:t>
            </a:r>
          </a:p>
          <a:p>
            <a:pPr>
              <a:defRPr sz="2200"/>
            </a:pPr>
            <a:r>
              <a:rPr dirty="0" smtClean="0"/>
              <a:t>Age </a:t>
            </a:r>
            <a:r>
              <a:rPr dirty="0"/>
              <a:t>binned into groups.</a:t>
            </a:r>
          </a:p>
          <a:p>
            <a:pPr>
              <a:defRPr sz="2200"/>
            </a:pPr>
            <a:r>
              <a:rPr dirty="0" smtClean="0"/>
              <a:t>Dropped </a:t>
            </a:r>
            <a:r>
              <a:rPr dirty="0"/>
              <a:t>irrelevant columns, consolidated locations.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Wrangling Challenges &amp;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200"/>
            </a:pPr>
            <a:r>
              <a:rPr dirty="0" smtClean="0"/>
              <a:t>Extensive </a:t>
            </a:r>
            <a:r>
              <a:rPr dirty="0"/>
              <a:t>missing/ambiguous data (sex, age, fatality).</a:t>
            </a:r>
          </a:p>
          <a:p>
            <a:pPr>
              <a:defRPr sz="2200"/>
            </a:pPr>
            <a:r>
              <a:rPr dirty="0" smtClean="0"/>
              <a:t>Custom </a:t>
            </a:r>
            <a:r>
              <a:rPr dirty="0"/>
              <a:t>cleaning functions, regex, mapping, type conversion.</a:t>
            </a:r>
          </a:p>
          <a:p>
            <a:pPr>
              <a:defRPr sz="2200"/>
            </a:pPr>
            <a:r>
              <a:rPr dirty="0" smtClean="0"/>
              <a:t>Iterative </a:t>
            </a:r>
            <a:r>
              <a:rPr dirty="0"/>
              <a:t>unique value checks and null counts.</a:t>
            </a:r>
          </a:p>
          <a:p>
            <a:pPr>
              <a:defRPr sz="2200"/>
            </a:pPr>
            <a:r>
              <a:rPr dirty="0" smtClean="0"/>
              <a:t>Regex </a:t>
            </a:r>
            <a:r>
              <a:rPr dirty="0"/>
              <a:t>to group beach names for risk analysis.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Top Countries for Surfing Shark Attacks</a:t>
            </a:r>
          </a:p>
        </p:txBody>
      </p:sp>
      <p:pic>
        <p:nvPicPr>
          <p:cNvPr id="8" name="Content Placeholder 7" descr="top_countrie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0364" y="1600200"/>
            <a:ext cx="7543271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States (USA &amp; Australia)</a:t>
            </a:r>
          </a:p>
        </p:txBody>
      </p:sp>
      <p:pic>
        <p:nvPicPr>
          <p:cNvPr id="7" name="Content Placeholder 6" descr="top_state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0364" y="1600200"/>
            <a:ext cx="7543271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Top Beaches for Surfing Shark Attacks</a:t>
            </a:r>
          </a:p>
        </p:txBody>
      </p:sp>
      <p:pic>
        <p:nvPicPr>
          <p:cNvPr id="5" name="Content Placeholder 4" descr="top_beache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05781"/>
            <a:ext cx="82296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Victim Sex Distribution</a:t>
            </a:r>
          </a:p>
        </p:txBody>
      </p:sp>
      <p:pic>
        <p:nvPicPr>
          <p:cNvPr id="5" name="Content Placeholder 4" descr="sex_dis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3826" y="1600200"/>
            <a:ext cx="6336348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Victim Age Group Distribution</a:t>
            </a:r>
          </a:p>
        </p:txBody>
      </p:sp>
      <p:pic>
        <p:nvPicPr>
          <p:cNvPr id="5" name="Content Placeholder 4" descr="age_dis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1229" y="1600200"/>
            <a:ext cx="7241541" cy="452596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308</Words>
  <Application>Microsoft Office PowerPoint</Application>
  <PresentationFormat>On-screen Show (4:3)</PresentationFormat>
  <Paragraphs>47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Surfing Shark Attacks: Data Analysis &amp; Insurance Insights</vt:lpstr>
      <vt:lpstr>Project Overview</vt:lpstr>
      <vt:lpstr>Unique Data Cleaning Methods</vt:lpstr>
      <vt:lpstr>Wrangling Challenges &amp; Solutions</vt:lpstr>
      <vt:lpstr>Top Countries for Surfing Shark Attacks</vt:lpstr>
      <vt:lpstr>Top States (USA &amp; Australia)</vt:lpstr>
      <vt:lpstr>Top Beaches for Surfing Shark Attacks</vt:lpstr>
      <vt:lpstr>Victim Sex Distribution</vt:lpstr>
      <vt:lpstr>Victim Age Group Distribution</vt:lpstr>
      <vt:lpstr>Fatal vs Non-Fatal Attacks</vt:lpstr>
      <vt:lpstr>Major Obstacle &amp; Lessons Learned</vt:lpstr>
      <vt:lpstr>Conclusions &amp; Insights</vt:lpstr>
      <vt:lpstr>Implications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Surfing Shark Attacks: Data Analysis &amp; Insurance Insights</dc:title>
  <dc:subject/>
  <dc:creator/>
  <cp:keywords/>
  <dc:description>generated using python-pptx</dc:description>
  <cp:lastModifiedBy>Luis Pablo Aiello</cp:lastModifiedBy>
  <cp:revision>3</cp:revision>
  <dcterms:created xsi:type="dcterms:W3CDTF">2013-01-27T09:14:16Z</dcterms:created>
  <dcterms:modified xsi:type="dcterms:W3CDTF">2025-09-14T22:26:59Z</dcterms:modified>
  <cp:category/>
</cp:coreProperties>
</file>