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164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dirty="0"/>
              <a:t>Surfing Shark Attacks: Data Analysis &amp; Insurance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70564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GB" dirty="0" err="1" smtClean="0"/>
              <a:t>Dimitrios</a:t>
            </a:r>
            <a:endParaRPr lang="en-GB" dirty="0"/>
          </a:p>
          <a:p>
            <a:r>
              <a:rPr lang="en-GB" dirty="0" smtClean="0"/>
              <a:t>Kinga</a:t>
            </a:r>
          </a:p>
          <a:p>
            <a:r>
              <a:rPr lang="en-GB" dirty="0" smtClean="0"/>
              <a:t>Luis Pablo</a:t>
            </a:r>
          </a:p>
          <a:p>
            <a:r>
              <a:rPr lang="en-GB" dirty="0" smtClean="0"/>
              <a:t>Ricardo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Fatal vs Non-Fatal Attacks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600201"/>
            <a:ext cx="3149883" cy="28015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550" y="3382721"/>
            <a:ext cx="3046062" cy="279424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Major Obstacle &amp;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200"/>
            </a:pPr>
            <a:r>
              <a:rPr dirty="0" smtClean="0"/>
              <a:t>Non-standard/inconsistent </a:t>
            </a:r>
            <a:r>
              <a:rPr dirty="0"/>
              <a:t>entries (sex, age, fatality).</a:t>
            </a:r>
          </a:p>
          <a:p>
            <a:pPr>
              <a:defRPr sz="2200"/>
            </a:pPr>
            <a:r>
              <a:rPr dirty="0" smtClean="0"/>
              <a:t>Resolution</a:t>
            </a:r>
            <a:r>
              <a:rPr dirty="0"/>
              <a:t>: Custom cleaning functions, regex, mapping.</a:t>
            </a:r>
          </a:p>
          <a:p>
            <a:pPr>
              <a:defRPr sz="2200"/>
            </a:pPr>
            <a:r>
              <a:rPr dirty="0" smtClean="0"/>
              <a:t>Lesson</a:t>
            </a:r>
            <a:r>
              <a:rPr dirty="0"/>
              <a:t>: Data cleaning is most time-consuming and critical.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200"/>
            </a:pPr>
            <a:r>
              <a:rPr dirty="0" smtClean="0"/>
              <a:t>USA </a:t>
            </a:r>
            <a:r>
              <a:rPr dirty="0"/>
              <a:t>(esp. Florida, California, Hawaii) is highest risk market.</a:t>
            </a:r>
          </a:p>
          <a:p>
            <a:pPr>
              <a:defRPr sz="2200"/>
            </a:pPr>
            <a:r>
              <a:rPr dirty="0" smtClean="0"/>
              <a:t>Most </a:t>
            </a:r>
            <a:r>
              <a:rPr dirty="0"/>
              <a:t>attacks are non-fatal; pricing can be location/season-specific.</a:t>
            </a:r>
          </a:p>
          <a:p>
            <a:pPr>
              <a:defRPr sz="2200"/>
            </a:pPr>
            <a:r>
              <a:rPr dirty="0" smtClean="0"/>
              <a:t>Young </a:t>
            </a:r>
            <a:r>
              <a:rPr dirty="0"/>
              <a:t>males are most frequent victims.</a:t>
            </a:r>
          </a:p>
          <a:p>
            <a:pPr>
              <a:defRPr sz="2200"/>
            </a:pPr>
            <a:r>
              <a:rPr dirty="0" smtClean="0"/>
              <a:t>Specific </a:t>
            </a:r>
            <a:r>
              <a:rPr dirty="0"/>
              <a:t>beaches (New Smyrna Beach, FL) are high risk.</a:t>
            </a:r>
          </a:p>
          <a:p>
            <a:pPr>
              <a:defRPr sz="2200"/>
            </a:pPr>
            <a:r>
              <a:rPr dirty="0" smtClean="0"/>
              <a:t>Despite </a:t>
            </a:r>
            <a:r>
              <a:rPr dirty="0"/>
              <a:t>media focus, non-fatal injuries dominate.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200"/>
            </a:pPr>
            <a:r>
              <a:rPr dirty="0" smtClean="0"/>
              <a:t>Insurance</a:t>
            </a:r>
            <a:r>
              <a:rPr dirty="0"/>
              <a:t>: Risk-based pricing &amp; targeted marketing are feasible.</a:t>
            </a:r>
          </a:p>
          <a:p>
            <a:pPr>
              <a:defRPr sz="2200"/>
            </a:pPr>
            <a:r>
              <a:rPr dirty="0" smtClean="0"/>
              <a:t>Business</a:t>
            </a:r>
            <a:r>
              <a:rPr dirty="0"/>
              <a:t>: Focus on young male surfers in high-risk states/beaches.</a:t>
            </a:r>
          </a:p>
          <a:p>
            <a:pPr>
              <a:defRPr sz="2200"/>
            </a:pPr>
            <a:r>
              <a:rPr dirty="0" smtClean="0"/>
              <a:t>Public </a:t>
            </a:r>
            <a:r>
              <a:rPr dirty="0"/>
              <a:t>Policy: Local interventions at high-risk beaches matter.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Surfing Shark Attacks: Data Analysis &amp; Insurance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200"/>
            </a:pPr>
            <a:r>
              <a:rPr dirty="0" smtClean="0"/>
              <a:t>Dataset</a:t>
            </a:r>
            <a:r>
              <a:rPr dirty="0"/>
              <a:t>: Global Shark Attack File (GSAF) - worldwide shark attacks, including surfing.</a:t>
            </a:r>
          </a:p>
          <a:p>
            <a:pPr>
              <a:defRPr sz="2200"/>
            </a:pPr>
            <a:r>
              <a:rPr dirty="0" smtClean="0"/>
              <a:t>Hypothesis</a:t>
            </a:r>
            <a:r>
              <a:rPr dirty="0"/>
              <a:t>: Insurance demand can be targeted to regions and demographics with greater risk.</a:t>
            </a:r>
          </a:p>
          <a:p>
            <a:pPr>
              <a:defRPr sz="2200"/>
            </a:pPr>
            <a:r>
              <a:rPr dirty="0" smtClean="0"/>
              <a:t>Process</a:t>
            </a:r>
            <a:r>
              <a:rPr dirty="0"/>
              <a:t>: Data cleaning, filtering, and EDA to identify risk factors.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Unique Data Cleaning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200"/>
            </a:pPr>
            <a:r>
              <a:rPr dirty="0" smtClean="0"/>
              <a:t>Regex </a:t>
            </a:r>
            <a:r>
              <a:rPr dirty="0"/>
              <a:t>filtering for 'Activity': Only surfing-related incidents.</a:t>
            </a:r>
          </a:p>
          <a:p>
            <a:pPr>
              <a:defRPr sz="2200"/>
            </a:pPr>
            <a:r>
              <a:rPr dirty="0" smtClean="0"/>
              <a:t>Standardized </a:t>
            </a:r>
            <a:r>
              <a:rPr dirty="0"/>
              <a:t>country/state/sex/fatal columns.</a:t>
            </a:r>
          </a:p>
          <a:p>
            <a:pPr>
              <a:defRPr sz="2200"/>
            </a:pPr>
            <a:r>
              <a:rPr dirty="0" smtClean="0"/>
              <a:t>Age </a:t>
            </a:r>
            <a:r>
              <a:rPr dirty="0"/>
              <a:t>binned into groups.</a:t>
            </a:r>
          </a:p>
          <a:p>
            <a:pPr>
              <a:defRPr sz="2200"/>
            </a:pPr>
            <a:r>
              <a:rPr dirty="0" smtClean="0"/>
              <a:t>Dropped </a:t>
            </a:r>
            <a:r>
              <a:rPr dirty="0"/>
              <a:t>irrelevant columns, consolidated locations.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Wrangling 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200"/>
            </a:pPr>
            <a:r>
              <a:rPr dirty="0" smtClean="0"/>
              <a:t>Extensive </a:t>
            </a:r>
            <a:r>
              <a:rPr dirty="0"/>
              <a:t>missing/ambiguous data (sex, age, fatality).</a:t>
            </a:r>
          </a:p>
          <a:p>
            <a:pPr>
              <a:defRPr sz="2200"/>
            </a:pPr>
            <a:r>
              <a:rPr dirty="0" smtClean="0"/>
              <a:t>Custom </a:t>
            </a:r>
            <a:r>
              <a:rPr dirty="0"/>
              <a:t>cleaning functions, regex, mapping, type conversion.</a:t>
            </a:r>
          </a:p>
          <a:p>
            <a:pPr>
              <a:defRPr sz="2200"/>
            </a:pPr>
            <a:r>
              <a:rPr dirty="0" smtClean="0"/>
              <a:t>Iterative </a:t>
            </a:r>
            <a:r>
              <a:rPr dirty="0"/>
              <a:t>unique value checks and null counts.</a:t>
            </a:r>
          </a:p>
          <a:p>
            <a:pPr>
              <a:defRPr sz="2200"/>
            </a:pPr>
            <a:r>
              <a:rPr dirty="0" smtClean="0"/>
              <a:t>Regex </a:t>
            </a:r>
            <a:r>
              <a:rPr dirty="0"/>
              <a:t>to group beach names for risk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Top Countries for Surfing Shark Attacks</a:t>
            </a:r>
          </a:p>
        </p:txBody>
      </p:sp>
      <p:pic>
        <p:nvPicPr>
          <p:cNvPr id="8" name="Content Placeholder 7" descr="top_countri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364" y="1600200"/>
            <a:ext cx="7543271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States (USA &amp; Australia)</a:t>
            </a:r>
          </a:p>
        </p:txBody>
      </p:sp>
      <p:pic>
        <p:nvPicPr>
          <p:cNvPr id="7" name="Content Placeholder 6" descr="top_stat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364" y="1600200"/>
            <a:ext cx="7543271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smtClean="0"/>
              <a:t>Top Beaches for Surfing </a:t>
            </a:r>
            <a:r>
              <a:rPr dirty="0"/>
              <a:t>Shark </a:t>
            </a:r>
            <a:r>
              <a:rPr dirty="0" smtClean="0"/>
              <a:t>Attacks</a:t>
            </a:r>
            <a:endParaRPr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2540" y="1600200"/>
            <a:ext cx="239892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Surfing Shark Attacks Last 10 Years </a:t>
            </a:r>
            <a:endParaRPr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327" y="1600200"/>
            <a:ext cx="7681345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Victim Age Group Distribution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2028"/>
            <a:ext cx="8229600" cy="43823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300</Words>
  <Application>Microsoft Office PowerPoint</Application>
  <PresentationFormat>On-screen Show (4:3)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Surfing Shark Attacks: Data Analysis &amp; Insurance Insights</vt:lpstr>
      <vt:lpstr>Project Overview</vt:lpstr>
      <vt:lpstr>Unique Data Cleaning Methods</vt:lpstr>
      <vt:lpstr>Wrangling Challenges &amp; Solutions</vt:lpstr>
      <vt:lpstr>Top Countries for Surfing Shark Attacks</vt:lpstr>
      <vt:lpstr>Top States (USA &amp; Australia)</vt:lpstr>
      <vt:lpstr>Top Beaches for Surfing Shark Attacks</vt:lpstr>
      <vt:lpstr>Surfing Shark Attacks Last 10 Years </vt:lpstr>
      <vt:lpstr>Victim Age Group Distribution</vt:lpstr>
      <vt:lpstr>Fatal vs Non-Fatal Attacks</vt:lpstr>
      <vt:lpstr>Major Obstacle &amp; Lessons Learned</vt:lpstr>
      <vt:lpstr>Conclusions &amp; Insights</vt:lpstr>
      <vt:lpstr>Implications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Surfing Shark Attacks: Data Analysis &amp; Insurance Insights</dc:title>
  <dc:subject/>
  <dc:creator/>
  <cp:keywords/>
  <dc:description>generated using python-pptx</dc:description>
  <cp:lastModifiedBy>Luis Pablo Aiello</cp:lastModifiedBy>
  <cp:revision>5</cp:revision>
  <dcterms:created xsi:type="dcterms:W3CDTF">2013-01-27T09:14:16Z</dcterms:created>
  <dcterms:modified xsi:type="dcterms:W3CDTF">2025-09-15T19:21:52Z</dcterms:modified>
  <cp:category/>
</cp:coreProperties>
</file>