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C364E-AF5E-CACC-CA81-0789E49AE5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AD3F0AF-BD94-A734-7EBD-A0446EA77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B9324BB8-8D5D-4655-7298-0A00A105F1BE}"/>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4495C996-361B-3E0C-B617-59C052A5131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3910AF8-7DB5-04A4-C6AB-86C3C1F55F17}"/>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13799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D06C9-37E5-C782-BE21-28771A5CD42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A906D5A-331C-7505-89CF-BB329F05EA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A0D8B79-D1A8-7E58-F982-5AE9E12ABC4B}"/>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C7ACFD98-7915-25C7-2994-C2533EEF383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34296CF-6BB8-6385-87C0-3985D1FBB1EB}"/>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324875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36848C-EBDB-78D0-2B02-07B6FEA444E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3604739-280F-2992-2709-B2DCB66E34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9A4A92-3C34-5713-84A2-BC7AE588D96E}"/>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A69394E2-4410-FFF0-8FA3-82490A3F2F5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719703-6730-7558-5AF2-C0B7A7EFF751}"/>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286855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0FB50-B833-FD48-9B23-4F15A2F32C1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2EBD7B7-C3F2-1009-9188-159BF3309DF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BF84F45-3502-33BA-A6B5-66325C489980}"/>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67FB2899-9895-FF07-52EB-0A82CF34A28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39386A6-10F9-3C3B-B3EF-E32572EC02A6}"/>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319477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B3009-D001-4034-FD83-F38D2CD45C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0806F89-0286-A3B5-E55E-1427219DB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B7C31F-D81E-1FBC-3E59-81C21DBBECD0}"/>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9490528F-2591-7AAF-101F-E3AFA6DE5E0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495D2FC-B37B-B454-901C-4D0AD6CAA242}"/>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377790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B20D2-820F-483B-B9CD-C0542BB0C3C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FE705FE-FFAC-E80A-2949-321B1182E53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C370099-C781-CD32-D620-6F75FE0E2A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5277BD3-47B0-D61E-A74F-A8F81CFBA39F}"/>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6" name="Marcador de pie de página 5">
            <a:extLst>
              <a:ext uri="{FF2B5EF4-FFF2-40B4-BE49-F238E27FC236}">
                <a16:creationId xmlns:a16="http://schemas.microsoft.com/office/drawing/2014/main" id="{93F62B0D-9113-F267-C528-BFD58A7E798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DBA7CA9-B2FD-283A-7572-EF81AF0A7DEF}"/>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24681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D5F58-C944-D36E-E83D-96019AA3B7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C964B56-0FFC-5385-FEAF-FB7BF6CD7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D9A7E5-A110-F19D-7947-E7C167CDC5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0ED6F75-D2DC-ED71-9BC5-F7C2014A5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7BA4F5-7398-C5C9-A2AF-5A000E210E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EA30C69-1A74-FBA1-EDA6-0817C2CFC89C}"/>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8" name="Marcador de pie de página 7">
            <a:extLst>
              <a:ext uri="{FF2B5EF4-FFF2-40B4-BE49-F238E27FC236}">
                <a16:creationId xmlns:a16="http://schemas.microsoft.com/office/drawing/2014/main" id="{D8D9F0D3-7E99-5124-5451-5E5E1722B4E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904AB6A-E824-2EE9-035B-FCB199464168}"/>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329546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B44B3-69EF-91B0-BCF6-95833A64154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D156F68B-A7DA-1B4B-B716-6E95D003375B}"/>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4" name="Marcador de pie de página 3">
            <a:extLst>
              <a:ext uri="{FF2B5EF4-FFF2-40B4-BE49-F238E27FC236}">
                <a16:creationId xmlns:a16="http://schemas.microsoft.com/office/drawing/2014/main" id="{AFF0C9D4-D826-7F77-07E2-AE313709D36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5D606AF-2809-2A4F-2675-765A9DB3943C}"/>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46065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0C72E94-0D12-D4BD-CB17-1FF8685FAB89}"/>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3" name="Marcador de pie de página 2">
            <a:extLst>
              <a:ext uri="{FF2B5EF4-FFF2-40B4-BE49-F238E27FC236}">
                <a16:creationId xmlns:a16="http://schemas.microsoft.com/office/drawing/2014/main" id="{3D22C4E4-F6E2-5A00-6F4B-D05947E64C6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78AF039-29B0-310A-3BA4-2ADF7CACDAF8}"/>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423328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FF854-3353-A08A-557C-131875133A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6FE7984-A891-E204-0AAC-F433A503E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A4E841C-BA3C-12AC-2EB3-6D63BDA1D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5A11FAC-73A9-3559-75B4-A30E0CDA03D2}"/>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6" name="Marcador de pie de página 5">
            <a:extLst>
              <a:ext uri="{FF2B5EF4-FFF2-40B4-BE49-F238E27FC236}">
                <a16:creationId xmlns:a16="http://schemas.microsoft.com/office/drawing/2014/main" id="{81675D9F-5524-6CCE-7FA7-13C4726DEE4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3927B10-5421-3F66-2795-B13DBF9E767A}"/>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211594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81641-B234-E6E3-368E-94BD058FBD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F007F05-DA04-66EA-1D3C-7F4460655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A6A8352-EFAC-E21B-3A7E-E443EB4DB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5B0D5F-7CC5-4936-A6E0-3B06D08F399C}"/>
              </a:ext>
            </a:extLst>
          </p:cNvPr>
          <p:cNvSpPr>
            <a:spLocks noGrp="1"/>
          </p:cNvSpPr>
          <p:nvPr>
            <p:ph type="dt" sz="half" idx="10"/>
          </p:nvPr>
        </p:nvSpPr>
        <p:spPr/>
        <p:txBody>
          <a:bodyPr/>
          <a:lstStyle/>
          <a:p>
            <a:fld id="{CA1D424E-77F4-4315-9E3B-453A9FA3CBED}" type="datetimeFigureOut">
              <a:rPr lang="es-PE" smtClean="0"/>
              <a:t>26/06/2023</a:t>
            </a:fld>
            <a:endParaRPr lang="es-PE"/>
          </a:p>
        </p:txBody>
      </p:sp>
      <p:sp>
        <p:nvSpPr>
          <p:cNvPr id="6" name="Marcador de pie de página 5">
            <a:extLst>
              <a:ext uri="{FF2B5EF4-FFF2-40B4-BE49-F238E27FC236}">
                <a16:creationId xmlns:a16="http://schemas.microsoft.com/office/drawing/2014/main" id="{E4B1B0D6-EEEC-4499-C29D-C9A74C609CE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90D2D35-CA36-9FFF-962C-C7D8FB5FBFA2}"/>
              </a:ext>
            </a:extLst>
          </p:cNvPr>
          <p:cNvSpPr>
            <a:spLocks noGrp="1"/>
          </p:cNvSpPr>
          <p:nvPr>
            <p:ph type="sldNum" sz="quarter" idx="12"/>
          </p:nvPr>
        </p:nvSpPr>
        <p:spPr/>
        <p:txBody>
          <a:bodyPr/>
          <a:lstStyle/>
          <a:p>
            <a:fld id="{A805E1B1-9A8B-4B9F-9A05-2643A74081AD}" type="slidenum">
              <a:rPr lang="es-PE" smtClean="0"/>
              <a:t>‹Nº›</a:t>
            </a:fld>
            <a:endParaRPr lang="es-PE"/>
          </a:p>
        </p:txBody>
      </p:sp>
    </p:spTree>
    <p:extLst>
      <p:ext uri="{BB962C8B-B14F-4D97-AF65-F5344CB8AC3E}">
        <p14:creationId xmlns:p14="http://schemas.microsoft.com/office/powerpoint/2010/main" val="49350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1B0C5C3-EB14-3732-436A-34F0D4669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DAF7B6-22D9-7050-24AB-0FF1E3B23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1AABB40-DBEA-B702-A9CB-FFD2EA508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D424E-77F4-4315-9E3B-453A9FA3CBED}" type="datetimeFigureOut">
              <a:rPr lang="es-PE" smtClean="0"/>
              <a:t>26/06/2023</a:t>
            </a:fld>
            <a:endParaRPr lang="es-PE"/>
          </a:p>
        </p:txBody>
      </p:sp>
      <p:sp>
        <p:nvSpPr>
          <p:cNvPr id="5" name="Marcador de pie de página 4">
            <a:extLst>
              <a:ext uri="{FF2B5EF4-FFF2-40B4-BE49-F238E27FC236}">
                <a16:creationId xmlns:a16="http://schemas.microsoft.com/office/drawing/2014/main" id="{E0F652CA-452C-C3E7-3735-88DFB5C24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6F691469-C563-B231-15F1-CE0A5D8E1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5E1B1-9A8B-4B9F-9A05-2643A74081AD}" type="slidenum">
              <a:rPr lang="es-PE" smtClean="0"/>
              <a:t>‹Nº›</a:t>
            </a:fld>
            <a:endParaRPr lang="es-PE"/>
          </a:p>
        </p:txBody>
      </p:sp>
    </p:spTree>
    <p:extLst>
      <p:ext uri="{BB962C8B-B14F-4D97-AF65-F5344CB8AC3E}">
        <p14:creationId xmlns:p14="http://schemas.microsoft.com/office/powerpoint/2010/main" val="367300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 letrero de color negro&#10;&#10;Descripción generada automáticamente con confianza media">
            <a:extLst>
              <a:ext uri="{FF2B5EF4-FFF2-40B4-BE49-F238E27FC236}">
                <a16:creationId xmlns:a16="http://schemas.microsoft.com/office/drawing/2014/main" id="{15D96CEE-627C-E643-7E72-66F93246E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532" y="375558"/>
            <a:ext cx="3648526" cy="2309598"/>
          </a:xfrm>
          <a:prstGeom prst="rect">
            <a:avLst/>
          </a:prstGeom>
        </p:spPr>
      </p:pic>
      <p:sp>
        <p:nvSpPr>
          <p:cNvPr id="10" name="CuadroTexto 9">
            <a:extLst>
              <a:ext uri="{FF2B5EF4-FFF2-40B4-BE49-F238E27FC236}">
                <a16:creationId xmlns:a16="http://schemas.microsoft.com/office/drawing/2014/main" id="{5F074C27-C4D8-CF98-03CA-B73543B06A90}"/>
              </a:ext>
            </a:extLst>
          </p:cNvPr>
          <p:cNvSpPr txBox="1"/>
          <p:nvPr/>
        </p:nvSpPr>
        <p:spPr>
          <a:xfrm>
            <a:off x="2863288" y="3160451"/>
            <a:ext cx="6465424" cy="369332"/>
          </a:xfrm>
          <a:prstGeom prst="rect">
            <a:avLst/>
          </a:prstGeom>
          <a:noFill/>
        </p:spPr>
        <p:txBody>
          <a:bodyPr wrap="none" rtlCol="0">
            <a:spAutoFit/>
          </a:bodyPr>
          <a:lstStyle/>
          <a:p>
            <a:r>
              <a:rPr lang="es-ES" dirty="0"/>
              <a:t>EXPERIENCIAS FORMATICAS EN SITUACIONES REALES DE TRABAJO I</a:t>
            </a:r>
            <a:endParaRPr lang="es-PE" dirty="0"/>
          </a:p>
        </p:txBody>
      </p:sp>
      <p:sp>
        <p:nvSpPr>
          <p:cNvPr id="13" name="CuadroTexto 12">
            <a:extLst>
              <a:ext uri="{FF2B5EF4-FFF2-40B4-BE49-F238E27FC236}">
                <a16:creationId xmlns:a16="http://schemas.microsoft.com/office/drawing/2014/main" id="{1D553991-8538-0D20-42AD-689DD858B349}"/>
              </a:ext>
            </a:extLst>
          </p:cNvPr>
          <p:cNvSpPr txBox="1"/>
          <p:nvPr/>
        </p:nvSpPr>
        <p:spPr>
          <a:xfrm>
            <a:off x="3812829" y="3600235"/>
            <a:ext cx="4335931" cy="369332"/>
          </a:xfrm>
          <a:prstGeom prst="rect">
            <a:avLst/>
          </a:prstGeom>
          <a:noFill/>
        </p:spPr>
        <p:txBody>
          <a:bodyPr wrap="none" rtlCol="0">
            <a:spAutoFit/>
          </a:bodyPr>
          <a:lstStyle/>
          <a:p>
            <a:r>
              <a:rPr lang="es-ES" b="1" dirty="0"/>
              <a:t>DOCENTE: </a:t>
            </a:r>
            <a:r>
              <a:rPr lang="es-ES" dirty="0"/>
              <a:t>Camacho </a:t>
            </a:r>
            <a:r>
              <a:rPr lang="es-ES" dirty="0" err="1"/>
              <a:t>Calabarca</a:t>
            </a:r>
            <a:r>
              <a:rPr lang="es-ES" dirty="0"/>
              <a:t>, Spencer Luis</a:t>
            </a:r>
            <a:endParaRPr lang="es-PE" b="1" dirty="0"/>
          </a:p>
        </p:txBody>
      </p:sp>
      <p:sp>
        <p:nvSpPr>
          <p:cNvPr id="14" name="CuadroTexto 13">
            <a:extLst>
              <a:ext uri="{FF2B5EF4-FFF2-40B4-BE49-F238E27FC236}">
                <a16:creationId xmlns:a16="http://schemas.microsoft.com/office/drawing/2014/main" id="{4425EB54-7B79-1895-9477-6B18E8009CCF}"/>
              </a:ext>
            </a:extLst>
          </p:cNvPr>
          <p:cNvSpPr txBox="1"/>
          <p:nvPr/>
        </p:nvSpPr>
        <p:spPr>
          <a:xfrm>
            <a:off x="3764482" y="4040019"/>
            <a:ext cx="4432624" cy="2126864"/>
          </a:xfrm>
          <a:prstGeom prst="rect">
            <a:avLst/>
          </a:prstGeom>
          <a:noFill/>
        </p:spPr>
        <p:txBody>
          <a:bodyPr wrap="none" rtlCol="0">
            <a:spAutoFit/>
          </a:bodyPr>
          <a:lstStyle/>
          <a:p>
            <a:pPr algn="ctr">
              <a:lnSpc>
                <a:spcPct val="150000"/>
              </a:lnSpc>
            </a:pPr>
            <a:r>
              <a:rPr lang="es-ES" b="1" dirty="0"/>
              <a:t>INTEGRANTES:</a:t>
            </a:r>
          </a:p>
          <a:p>
            <a:pPr algn="ctr">
              <a:lnSpc>
                <a:spcPct val="150000"/>
              </a:lnSpc>
            </a:pPr>
            <a:r>
              <a:rPr lang="es-PE" dirty="0"/>
              <a:t>Palomino Medina,  Luis Alfredo - i202224764</a:t>
            </a:r>
          </a:p>
          <a:p>
            <a:pPr algn="ctr">
              <a:lnSpc>
                <a:spcPct val="150000"/>
              </a:lnSpc>
            </a:pPr>
            <a:r>
              <a:rPr lang="es-PE" dirty="0"/>
              <a:t>Reyes </a:t>
            </a:r>
            <a:r>
              <a:rPr lang="es-PE" dirty="0" err="1"/>
              <a:t>Jeri</a:t>
            </a:r>
            <a:r>
              <a:rPr lang="es-PE" dirty="0"/>
              <a:t>, Brenda Estefany - i202114794</a:t>
            </a:r>
          </a:p>
          <a:p>
            <a:pPr algn="ctr">
              <a:lnSpc>
                <a:spcPct val="150000"/>
              </a:lnSpc>
            </a:pPr>
            <a:r>
              <a:rPr lang="es-PE" dirty="0"/>
              <a:t>Huamacto Vivanco , Carlos A. -  i202224429</a:t>
            </a:r>
          </a:p>
          <a:p>
            <a:pPr algn="ctr">
              <a:lnSpc>
                <a:spcPct val="150000"/>
              </a:lnSpc>
            </a:pPr>
            <a:r>
              <a:rPr lang="es-PE" dirty="0"/>
              <a:t>	Calle </a:t>
            </a:r>
            <a:r>
              <a:rPr lang="es-PE" dirty="0" err="1"/>
              <a:t>Garcia</a:t>
            </a:r>
            <a:r>
              <a:rPr lang="es-PE" dirty="0"/>
              <a:t> Xavier . Alexander - i202224701</a:t>
            </a:r>
          </a:p>
        </p:txBody>
      </p:sp>
    </p:spTree>
    <p:extLst>
      <p:ext uri="{BB962C8B-B14F-4D97-AF65-F5344CB8AC3E}">
        <p14:creationId xmlns:p14="http://schemas.microsoft.com/office/powerpoint/2010/main" val="26628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A74BF5A6-E6B8-A573-EDA9-010558127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2" y="643466"/>
            <a:ext cx="5558795" cy="5571067"/>
          </a:xfrm>
          <a:prstGeom prst="rect">
            <a:avLst/>
          </a:prstGeom>
        </p:spPr>
      </p:pic>
    </p:spTree>
    <p:extLst>
      <p:ext uri="{BB962C8B-B14F-4D97-AF65-F5344CB8AC3E}">
        <p14:creationId xmlns:p14="http://schemas.microsoft.com/office/powerpoint/2010/main" val="722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A2CB402-75D9-87F3-9484-B4BB42EF3BA7}"/>
              </a:ext>
            </a:extLst>
          </p:cNvPr>
          <p:cNvSpPr txBox="1"/>
          <p:nvPr/>
        </p:nvSpPr>
        <p:spPr>
          <a:xfrm>
            <a:off x="4479788" y="2432482"/>
            <a:ext cx="3232423" cy="923330"/>
          </a:xfrm>
          <a:prstGeom prst="rect">
            <a:avLst/>
          </a:prstGeom>
          <a:noFill/>
        </p:spPr>
        <p:txBody>
          <a:bodyPr wrap="none" rtlCol="0">
            <a:spAutoFit/>
          </a:bodyPr>
          <a:lstStyle/>
          <a:p>
            <a:r>
              <a:rPr lang="es-ES" sz="5400" b="1" dirty="0"/>
              <a:t>PROYECTO</a:t>
            </a:r>
            <a:endParaRPr lang="es-PE" sz="5400" b="1" dirty="0"/>
          </a:p>
        </p:txBody>
      </p:sp>
      <p:sp>
        <p:nvSpPr>
          <p:cNvPr id="6" name="CuadroTexto 5">
            <a:extLst>
              <a:ext uri="{FF2B5EF4-FFF2-40B4-BE49-F238E27FC236}">
                <a16:creationId xmlns:a16="http://schemas.microsoft.com/office/drawing/2014/main" id="{8F840285-18CF-5129-4D78-79BFA92DEE3E}"/>
              </a:ext>
            </a:extLst>
          </p:cNvPr>
          <p:cNvSpPr txBox="1"/>
          <p:nvPr/>
        </p:nvSpPr>
        <p:spPr>
          <a:xfrm>
            <a:off x="3104224" y="3502189"/>
            <a:ext cx="5983549" cy="1077218"/>
          </a:xfrm>
          <a:prstGeom prst="rect">
            <a:avLst/>
          </a:prstGeom>
          <a:noFill/>
        </p:spPr>
        <p:txBody>
          <a:bodyPr wrap="square" rtlCol="0">
            <a:spAutoFit/>
          </a:bodyPr>
          <a:lstStyle/>
          <a:p>
            <a:pPr algn="ctr"/>
            <a:r>
              <a:rPr lang="es-ES" sz="3200" dirty="0"/>
              <a:t>Rediseño de la página web del club campestre “El Remanso”</a:t>
            </a:r>
            <a:endParaRPr lang="es-PE" sz="3200" dirty="0"/>
          </a:p>
        </p:txBody>
      </p:sp>
    </p:spTree>
    <p:extLst>
      <p:ext uri="{BB962C8B-B14F-4D97-AF65-F5344CB8AC3E}">
        <p14:creationId xmlns:p14="http://schemas.microsoft.com/office/powerpoint/2010/main" val="423194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6D862-5BAB-50C3-73E0-B621BC1FA2AF}"/>
              </a:ext>
            </a:extLst>
          </p:cNvPr>
          <p:cNvSpPr>
            <a:spLocks noGrp="1"/>
          </p:cNvSpPr>
          <p:nvPr>
            <p:ph type="title"/>
          </p:nvPr>
        </p:nvSpPr>
        <p:spPr/>
        <p:txBody>
          <a:bodyPr/>
          <a:lstStyle/>
          <a:p>
            <a:r>
              <a:rPr lang="es-ES" b="1" dirty="0"/>
              <a:t>Objetivos</a:t>
            </a:r>
            <a:endParaRPr lang="es-PE" b="1" dirty="0"/>
          </a:p>
        </p:txBody>
      </p:sp>
      <p:sp>
        <p:nvSpPr>
          <p:cNvPr id="3" name="Marcador de contenido 2">
            <a:extLst>
              <a:ext uri="{FF2B5EF4-FFF2-40B4-BE49-F238E27FC236}">
                <a16:creationId xmlns:a16="http://schemas.microsoft.com/office/drawing/2014/main" id="{2A0DA169-918B-6B04-0325-5307019980BD}"/>
              </a:ext>
            </a:extLst>
          </p:cNvPr>
          <p:cNvSpPr>
            <a:spLocks noGrp="1"/>
          </p:cNvSpPr>
          <p:nvPr>
            <p:ph idx="1"/>
          </p:nvPr>
        </p:nvSpPr>
        <p:spPr/>
        <p:txBody>
          <a:bodyPr/>
          <a:lstStyle/>
          <a:p>
            <a:r>
              <a:rPr lang="es-ES" dirty="0"/>
              <a:t>Rediseñar la página web para mostrar un mayor atractivo visual de la página y el complejo en comparación a la versión anterior.</a:t>
            </a:r>
          </a:p>
          <a:p>
            <a:r>
              <a:rPr lang="es-ES" dirty="0"/>
              <a:t>Aumentar el impacto de ganancias en un 50% al verse reflejado el número de clientes en comparación al mes de mayo.</a:t>
            </a:r>
          </a:p>
          <a:p>
            <a:r>
              <a:rPr lang="es-ES" dirty="0"/>
              <a:t>Mejorar la interacción entre la página y el usuario para aumentar las recomendaciones en un 70% en comparación al mes de abril.</a:t>
            </a:r>
            <a:endParaRPr lang="es-PE" dirty="0"/>
          </a:p>
        </p:txBody>
      </p:sp>
    </p:spTree>
    <p:extLst>
      <p:ext uri="{BB962C8B-B14F-4D97-AF65-F5344CB8AC3E}">
        <p14:creationId xmlns:p14="http://schemas.microsoft.com/office/powerpoint/2010/main" val="41694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CBCB3-8599-72EC-11F0-B66A50D7DE6F}"/>
              </a:ext>
            </a:extLst>
          </p:cNvPr>
          <p:cNvSpPr>
            <a:spLocks noGrp="1"/>
          </p:cNvSpPr>
          <p:nvPr>
            <p:ph type="title"/>
          </p:nvPr>
        </p:nvSpPr>
        <p:spPr/>
        <p:txBody>
          <a:bodyPr/>
          <a:lstStyle/>
          <a:p>
            <a:r>
              <a:rPr lang="es-ES" b="1" dirty="0"/>
              <a:t>Rediseño de Logo</a:t>
            </a:r>
            <a:endParaRPr lang="es-PE" b="1" dirty="0"/>
          </a:p>
        </p:txBody>
      </p:sp>
      <p:sp>
        <p:nvSpPr>
          <p:cNvPr id="3" name="Marcador de contenido 2">
            <a:extLst>
              <a:ext uri="{FF2B5EF4-FFF2-40B4-BE49-F238E27FC236}">
                <a16:creationId xmlns:a16="http://schemas.microsoft.com/office/drawing/2014/main" id="{AD772744-75FA-1813-80EB-9FEF51CF43B6}"/>
              </a:ext>
            </a:extLst>
          </p:cNvPr>
          <p:cNvSpPr>
            <a:spLocks noGrp="1"/>
          </p:cNvSpPr>
          <p:nvPr>
            <p:ph idx="1"/>
          </p:nvPr>
        </p:nvSpPr>
        <p:spPr>
          <a:xfrm>
            <a:off x="838200" y="1825625"/>
            <a:ext cx="10515600" cy="1423602"/>
          </a:xfrm>
        </p:spPr>
        <p:txBody>
          <a:bodyPr/>
          <a:lstStyle/>
          <a:p>
            <a:pPr marL="0" indent="0">
              <a:buNone/>
            </a:pPr>
            <a:r>
              <a:rPr lang="es-ES" dirty="0"/>
              <a:t>Actualmente se el logo de la empresa no posee una  estructura amigable para el público, por lo que se rediseño para ser usada en la página y afiches promocionales.</a:t>
            </a:r>
            <a:endParaRPr lang="es-PE" dirty="0"/>
          </a:p>
        </p:txBody>
      </p:sp>
      <p:pic>
        <p:nvPicPr>
          <p:cNvPr id="5" name="Imagen 4" descr="Diagrama&#10;&#10;Descripción generada automáticamente">
            <a:extLst>
              <a:ext uri="{FF2B5EF4-FFF2-40B4-BE49-F238E27FC236}">
                <a16:creationId xmlns:a16="http://schemas.microsoft.com/office/drawing/2014/main" id="{BE63631E-C948-CB6D-278D-8D03289A4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60" y="3799478"/>
            <a:ext cx="2368858" cy="2374088"/>
          </a:xfrm>
          <a:prstGeom prst="rect">
            <a:avLst/>
          </a:prstGeom>
        </p:spPr>
      </p:pic>
      <p:pic>
        <p:nvPicPr>
          <p:cNvPr id="7" name="Imagen 6" descr="Imagen que contiene Círculo&#10;&#10;Descripción generada automáticamente">
            <a:extLst>
              <a:ext uri="{FF2B5EF4-FFF2-40B4-BE49-F238E27FC236}">
                <a16:creationId xmlns:a16="http://schemas.microsoft.com/office/drawing/2014/main" id="{D7FC9209-8937-6656-170F-2CBF44367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978" y="4500547"/>
            <a:ext cx="3401822" cy="971949"/>
          </a:xfrm>
          <a:prstGeom prst="rect">
            <a:avLst/>
          </a:prstGeom>
        </p:spPr>
      </p:pic>
      <p:sp>
        <p:nvSpPr>
          <p:cNvPr id="8" name="CuadroTexto 7">
            <a:extLst>
              <a:ext uri="{FF2B5EF4-FFF2-40B4-BE49-F238E27FC236}">
                <a16:creationId xmlns:a16="http://schemas.microsoft.com/office/drawing/2014/main" id="{26EAA3F5-2BE6-5700-24E1-982603AB1BB9}"/>
              </a:ext>
            </a:extLst>
          </p:cNvPr>
          <p:cNvSpPr txBox="1"/>
          <p:nvPr/>
        </p:nvSpPr>
        <p:spPr>
          <a:xfrm>
            <a:off x="2589318" y="3278969"/>
            <a:ext cx="794769" cy="369332"/>
          </a:xfrm>
          <a:prstGeom prst="rect">
            <a:avLst/>
          </a:prstGeom>
          <a:noFill/>
        </p:spPr>
        <p:txBody>
          <a:bodyPr wrap="none" rtlCol="0">
            <a:spAutoFit/>
          </a:bodyPr>
          <a:lstStyle/>
          <a:p>
            <a:r>
              <a:rPr lang="es-ES" dirty="0"/>
              <a:t>ANTES</a:t>
            </a:r>
            <a:endParaRPr lang="es-PE" dirty="0"/>
          </a:p>
        </p:txBody>
      </p:sp>
      <p:sp>
        <p:nvSpPr>
          <p:cNvPr id="9" name="CuadroTexto 8">
            <a:extLst>
              <a:ext uri="{FF2B5EF4-FFF2-40B4-BE49-F238E27FC236}">
                <a16:creationId xmlns:a16="http://schemas.microsoft.com/office/drawing/2014/main" id="{308B031E-116D-53A3-6D08-E7507E093936}"/>
              </a:ext>
            </a:extLst>
          </p:cNvPr>
          <p:cNvSpPr txBox="1"/>
          <p:nvPr/>
        </p:nvSpPr>
        <p:spPr>
          <a:xfrm>
            <a:off x="8256233" y="3278969"/>
            <a:ext cx="872355" cy="369332"/>
          </a:xfrm>
          <a:prstGeom prst="rect">
            <a:avLst/>
          </a:prstGeom>
          <a:noFill/>
        </p:spPr>
        <p:txBody>
          <a:bodyPr wrap="none" rtlCol="0">
            <a:spAutoFit/>
          </a:bodyPr>
          <a:lstStyle/>
          <a:p>
            <a:r>
              <a:rPr lang="es-ES" dirty="0"/>
              <a:t>AHORA</a:t>
            </a:r>
            <a:endParaRPr lang="es-PE" dirty="0"/>
          </a:p>
        </p:txBody>
      </p:sp>
      <p:pic>
        <p:nvPicPr>
          <p:cNvPr id="11" name="Imagen 10" descr="Interfaz de usuario gráfica&#10;&#10;Descripción generada automáticamente con confianza media">
            <a:extLst>
              <a:ext uri="{FF2B5EF4-FFF2-40B4-BE49-F238E27FC236}">
                <a16:creationId xmlns:a16="http://schemas.microsoft.com/office/drawing/2014/main" id="{E0E7D92E-204A-D395-FC5D-86F61E1D7C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271" y="3799478"/>
            <a:ext cx="2556861" cy="2556861"/>
          </a:xfrm>
          <a:prstGeom prst="rect">
            <a:avLst/>
          </a:prstGeom>
        </p:spPr>
      </p:pic>
      <p:cxnSp>
        <p:nvCxnSpPr>
          <p:cNvPr id="13" name="Conector recto 12">
            <a:extLst>
              <a:ext uri="{FF2B5EF4-FFF2-40B4-BE49-F238E27FC236}">
                <a16:creationId xmlns:a16="http://schemas.microsoft.com/office/drawing/2014/main" id="{F30A3A12-31D7-FBA4-FB95-F68C5479B9C3}"/>
              </a:ext>
            </a:extLst>
          </p:cNvPr>
          <p:cNvCxnSpPr/>
          <p:nvPr/>
        </p:nvCxnSpPr>
        <p:spPr>
          <a:xfrm>
            <a:off x="4687410" y="3799478"/>
            <a:ext cx="0" cy="2556861"/>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640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9A353-8F73-2ED1-46C8-F85DDC87A6AA}"/>
              </a:ext>
            </a:extLst>
          </p:cNvPr>
          <p:cNvSpPr>
            <a:spLocks noGrp="1"/>
          </p:cNvSpPr>
          <p:nvPr>
            <p:ph type="title"/>
          </p:nvPr>
        </p:nvSpPr>
        <p:spPr/>
        <p:txBody>
          <a:bodyPr/>
          <a:lstStyle/>
          <a:p>
            <a:r>
              <a:rPr lang="es-ES" b="1" dirty="0"/>
              <a:t>Conclusiones</a:t>
            </a:r>
            <a:endParaRPr lang="es-PE" b="1" dirty="0"/>
          </a:p>
        </p:txBody>
      </p:sp>
      <p:sp>
        <p:nvSpPr>
          <p:cNvPr id="3" name="Marcador de contenido 2">
            <a:extLst>
              <a:ext uri="{FF2B5EF4-FFF2-40B4-BE49-F238E27FC236}">
                <a16:creationId xmlns:a16="http://schemas.microsoft.com/office/drawing/2014/main" id="{7253AAD8-FBBD-F9D4-CDD7-814BAE5502C5}"/>
              </a:ext>
            </a:extLst>
          </p:cNvPr>
          <p:cNvSpPr>
            <a:spLocks noGrp="1"/>
          </p:cNvSpPr>
          <p:nvPr>
            <p:ph idx="1"/>
          </p:nvPr>
        </p:nvSpPr>
        <p:spPr/>
        <p:txBody>
          <a:bodyPr>
            <a:normAutofit lnSpcReduction="10000"/>
          </a:bodyPr>
          <a:lstStyle/>
          <a:p>
            <a:r>
              <a:rPr lang="es-ES" dirty="0"/>
              <a:t>En conclusión, el proyecto de rediseño de la página web y el cambio de logo ha sido un verdadero catalizador para mejorar el posicionamiento en los buscadores y elevar la experiencia de usuario a un nivel superior. A través de la implementación de buenas prácticas en el desarrollo del código, hemos logrado que las etiquetas sean fácilmente interpretadas por los exploradores, lo que ha optimizado la indexación y la clasificación en los motores de búsqueda.</a:t>
            </a:r>
          </a:p>
          <a:p>
            <a:r>
              <a:rPr lang="es-ES" dirty="0"/>
              <a:t>El diseño de la página web tiene una importancia tan alta como lo es la información dentro de esta, ya que podemos mostrar información, pero sin una correcta forma de mostrar el cliente no podrá disfrutar del contenido,</a:t>
            </a:r>
            <a:endParaRPr lang="es-PE" dirty="0"/>
          </a:p>
        </p:txBody>
      </p:sp>
    </p:spTree>
    <p:extLst>
      <p:ext uri="{BB962C8B-B14F-4D97-AF65-F5344CB8AC3E}">
        <p14:creationId xmlns:p14="http://schemas.microsoft.com/office/powerpoint/2010/main" val="115871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1DB08-D249-CD75-A9F1-DF5954AC2436}"/>
              </a:ext>
            </a:extLst>
          </p:cNvPr>
          <p:cNvSpPr>
            <a:spLocks noGrp="1"/>
          </p:cNvSpPr>
          <p:nvPr>
            <p:ph type="title"/>
          </p:nvPr>
        </p:nvSpPr>
        <p:spPr>
          <a:xfrm>
            <a:off x="3252556" y="2766218"/>
            <a:ext cx="5686887" cy="1325563"/>
          </a:xfrm>
        </p:spPr>
        <p:txBody>
          <a:bodyPr>
            <a:noAutofit/>
          </a:bodyPr>
          <a:lstStyle/>
          <a:p>
            <a:pPr algn="ctr"/>
            <a:r>
              <a:rPr lang="es-ES" sz="6600" dirty="0"/>
              <a:t>PRESENTACIÓN DEL PROYECTO</a:t>
            </a:r>
            <a:endParaRPr lang="es-PE" sz="6600" dirty="0"/>
          </a:p>
        </p:txBody>
      </p:sp>
    </p:spTree>
    <p:extLst>
      <p:ext uri="{BB962C8B-B14F-4D97-AF65-F5344CB8AC3E}">
        <p14:creationId xmlns:p14="http://schemas.microsoft.com/office/powerpoint/2010/main" val="5498505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292</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Objetivos</vt:lpstr>
      <vt:lpstr>Rediseño de Logo</vt:lpstr>
      <vt:lpstr>Conclusiones</vt:lpstr>
      <vt:lpstr>PRESENTACIÓN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I202224429 (Huamacto Vivanco,Carlos Alberto)</dc:creator>
  <cp:lastModifiedBy>I202224429 (Huamacto Vivanco,Carlos Alberto)</cp:lastModifiedBy>
  <cp:revision>5</cp:revision>
  <dcterms:created xsi:type="dcterms:W3CDTF">2023-06-26T22:49:20Z</dcterms:created>
  <dcterms:modified xsi:type="dcterms:W3CDTF">2023-06-26T23:53:38Z</dcterms:modified>
</cp:coreProperties>
</file>