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7" r:id="rId16"/>
    <p:sldId id="268" r:id="rId17"/>
    <p:sldId id="269" r:id="rId18"/>
  </p:sldIdLst>
  <p:sldSz cx="10693400" cy="7556500"/>
  <p:notesSz cx="10693400" cy="7556500"/>
  <p:embeddedFontLst>
    <p:embeddedFont>
      <p:font typeface="Arial Black" panose="020B0A04020102020204" pitchFamily="34" charset="0"/>
      <p:bold r:id="rId19"/>
    </p:embeddedFont>
    <p:embeddedFont>
      <p:font typeface="Bookman Old Style" panose="02050604050505020204" pitchFamily="18" charset="0"/>
      <p:regular r:id="rId20"/>
      <p:bold r:id="rId21"/>
      <p:italic r:id="rId22"/>
      <p:boldItalic r:id="rId23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6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6653" y="5206986"/>
            <a:ext cx="642657" cy="4564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7992" y="4679879"/>
            <a:ext cx="8257415" cy="993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rgbClr val="565E6D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7992" y="4679879"/>
            <a:ext cx="8257415" cy="993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rgbClr val="565E6D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565E6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565E6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565E6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0728" y="1299848"/>
            <a:ext cx="8031942" cy="413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rgbClr val="565E6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2799" y="1976129"/>
            <a:ext cx="7527800" cy="3463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epbrasil.org/sao-paulo/paulini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7960" y="4773201"/>
            <a:ext cx="238125" cy="53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50" spc="-5" dirty="0">
                <a:solidFill>
                  <a:srgbClr val="FD8536"/>
                </a:solidFill>
                <a:latin typeface="Arial Black"/>
                <a:cs typeface="Arial Black"/>
              </a:rPr>
              <a:t>”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217992" y="4679879"/>
            <a:ext cx="8257415" cy="1516441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437005">
              <a:lnSpc>
                <a:spcPct val="100000"/>
              </a:lnSpc>
              <a:spcBef>
                <a:spcPts val="945"/>
              </a:spcBef>
              <a:tabLst>
                <a:tab pos="6229985" algn="l"/>
              </a:tabLst>
            </a:pPr>
            <a:r>
              <a:rPr lang="pt-BR" sz="5025" b="0" spc="-532" baseline="1658" dirty="0">
                <a:solidFill>
                  <a:srgbClr val="FD8536"/>
                </a:solidFill>
                <a:latin typeface="Arial Black"/>
                <a:cs typeface="Arial Black"/>
              </a:rPr>
              <a:t>     </a:t>
            </a:r>
            <a:r>
              <a:rPr sz="5025" b="0" spc="-532" baseline="1658" dirty="0">
                <a:solidFill>
                  <a:srgbClr val="FD8536"/>
                </a:solidFill>
                <a:latin typeface="Arial Black"/>
                <a:cs typeface="Arial Black"/>
              </a:rPr>
              <a:t> </a:t>
            </a:r>
            <a:r>
              <a:rPr sz="2650" dirty="0"/>
              <a:t>OPENING</a:t>
            </a:r>
            <a:r>
              <a:rPr sz="2650" spc="395" dirty="0"/>
              <a:t> </a:t>
            </a:r>
            <a:r>
              <a:rPr sz="2650" spc="-10" dirty="0"/>
              <a:t>RESTAURANT</a:t>
            </a:r>
            <a:r>
              <a:rPr sz="2650" dirty="0"/>
              <a:t>	</a:t>
            </a:r>
            <a:r>
              <a:rPr sz="2650" spc="80" dirty="0"/>
              <a:t>IN</a:t>
            </a:r>
            <a:r>
              <a:rPr sz="2650" spc="-5" dirty="0"/>
              <a:t> </a:t>
            </a:r>
            <a:r>
              <a:rPr lang="pt-BR" sz="2650" spc="-5" dirty="0"/>
              <a:t> </a:t>
            </a:r>
          </a:p>
          <a:p>
            <a:pPr marL="1437005">
              <a:lnSpc>
                <a:spcPct val="100000"/>
              </a:lnSpc>
              <a:spcBef>
                <a:spcPts val="945"/>
              </a:spcBef>
              <a:tabLst>
                <a:tab pos="6229985" algn="l"/>
              </a:tabLst>
            </a:pPr>
            <a:r>
              <a:rPr lang="pt-BR" spc="-5" dirty="0"/>
              <a:t>     </a:t>
            </a:r>
            <a:r>
              <a:rPr lang="pt-BR" sz="2650" spc="-10" dirty="0"/>
              <a:t>PAULÍNIA, SÃO PAULO, BRAZIL</a:t>
            </a:r>
            <a:endParaRPr sz="2650" dirty="0">
              <a:latin typeface="Arial Black"/>
              <a:cs typeface="Arial Black"/>
            </a:endParaRPr>
          </a:p>
          <a:p>
            <a:pPr marL="1937385">
              <a:lnSpc>
                <a:spcPct val="100000"/>
              </a:lnSpc>
              <a:spcBef>
                <a:spcPts val="475"/>
              </a:spcBef>
            </a:pPr>
            <a:r>
              <a:rPr sz="1900" b="0" spc="-20" dirty="0">
                <a:latin typeface="Courier New"/>
                <a:cs typeface="Courier New"/>
              </a:rPr>
              <a:t>CourseraCapstoneProject</a:t>
            </a:r>
            <a:endParaRPr sz="19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2193" y="6043171"/>
            <a:ext cx="558673" cy="5623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679261" y="342019"/>
            <a:ext cx="0" cy="6856095"/>
          </a:xfrm>
          <a:custGeom>
            <a:avLst/>
            <a:gdLst/>
            <a:ahLst/>
            <a:cxnLst/>
            <a:rect l="l" t="t" r="r" b="b"/>
            <a:pathLst>
              <a:path h="6856095">
                <a:moveTo>
                  <a:pt x="0" y="6855621"/>
                </a:moveTo>
                <a:lnTo>
                  <a:pt x="0" y="0"/>
                </a:lnTo>
              </a:path>
            </a:pathLst>
          </a:custGeom>
          <a:ln w="36514">
            <a:solidFill>
              <a:srgbClr val="FF8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324185" y="1289857"/>
            <a:ext cx="194310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165" dirty="0"/>
              <a:t>5.</a:t>
            </a:r>
            <a:r>
              <a:rPr sz="2600" spc="305" dirty="0"/>
              <a:t> </a:t>
            </a:r>
            <a:r>
              <a:rPr lang="pt-BR" sz="2600" spc="-10" dirty="0"/>
              <a:t>R</a:t>
            </a:r>
            <a:r>
              <a:rPr sz="2600" spc="-10" dirty="0"/>
              <a:t>ESULTS</a:t>
            </a:r>
            <a:endParaRPr sz="2600" dirty="0"/>
          </a:p>
        </p:txBody>
      </p:sp>
      <p:sp>
        <p:nvSpPr>
          <p:cNvPr id="33" name="object 33"/>
          <p:cNvSpPr txBox="1"/>
          <p:nvPr/>
        </p:nvSpPr>
        <p:spPr>
          <a:xfrm>
            <a:off x="1317359" y="1812224"/>
            <a:ext cx="1661795" cy="4802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250" b="0" dirty="0">
                <a:solidFill>
                  <a:srgbClr val="FD8536"/>
                </a:solidFill>
                <a:latin typeface="Bookman Old Style"/>
                <a:cs typeface="Bookman Old Style"/>
              </a:rPr>
              <a:t>o</a:t>
            </a:r>
            <a:r>
              <a:rPr sz="2250" b="0" spc="190" dirty="0">
                <a:solidFill>
                  <a:srgbClr val="FD8536"/>
                </a:solidFill>
                <a:latin typeface="Bookman Old Style"/>
                <a:cs typeface="Bookman Old Style"/>
              </a:rPr>
              <a:t> </a:t>
            </a:r>
            <a:r>
              <a:rPr sz="2250" b="0" spc="-125" dirty="0">
                <a:latin typeface="Bookman Old Style"/>
                <a:cs typeface="Bookman Old Style"/>
              </a:rPr>
              <a:t>Cluster</a:t>
            </a:r>
            <a:r>
              <a:rPr sz="2250" b="0" spc="-60" dirty="0">
                <a:latin typeface="Bookman Old Style"/>
                <a:cs typeface="Bookman Old Style"/>
              </a:rPr>
              <a:t> </a:t>
            </a:r>
            <a:r>
              <a:rPr sz="2250" b="0" spc="-25" dirty="0">
                <a:latin typeface="Bookman Old Style"/>
                <a:cs typeface="Bookman Old Style"/>
              </a:rPr>
              <a:t>#</a:t>
            </a:r>
            <a:r>
              <a:rPr lang="pt-BR" sz="2250" b="0" spc="-25" dirty="0">
                <a:latin typeface="Bookman Old Style"/>
                <a:cs typeface="Bookman Old Style"/>
              </a:rPr>
              <a:t>4</a:t>
            </a:r>
            <a:endParaRPr sz="2250" dirty="0">
              <a:latin typeface="Bookman Old Style"/>
              <a:cs typeface="Bookman Old Styl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62747" y="4287354"/>
            <a:ext cx="7219315" cy="8560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18135" indent="-280670">
              <a:lnSpc>
                <a:spcPct val="100000"/>
              </a:lnSpc>
              <a:spcBef>
                <a:spcPts val="675"/>
              </a:spcBef>
              <a:buClr>
                <a:srgbClr val="FD8536"/>
              </a:buClr>
              <a:buChar char="o"/>
              <a:tabLst>
                <a:tab pos="318770" algn="l"/>
              </a:tabLst>
            </a:pPr>
            <a:r>
              <a:rPr sz="2250" b="0" spc="-100" dirty="0">
                <a:latin typeface="Bookman Old Style"/>
                <a:cs typeface="Bookman Old Style"/>
              </a:rPr>
              <a:t>The</a:t>
            </a:r>
            <a:r>
              <a:rPr sz="2250" b="0" spc="-75" dirty="0">
                <a:latin typeface="Bookman Old Style"/>
                <a:cs typeface="Bookman Old Style"/>
              </a:rPr>
              <a:t> </a:t>
            </a:r>
            <a:r>
              <a:rPr sz="2250" b="0" spc="-170" dirty="0">
                <a:latin typeface="Bookman Old Style"/>
                <a:cs typeface="Bookman Old Style"/>
              </a:rPr>
              <a:t>most</a:t>
            </a:r>
            <a:r>
              <a:rPr sz="2250" b="0" spc="5" dirty="0">
                <a:latin typeface="Bookman Old Style"/>
                <a:cs typeface="Bookman Old Style"/>
              </a:rPr>
              <a:t> </a:t>
            </a:r>
            <a:r>
              <a:rPr sz="2250" b="0" spc="-204" dirty="0">
                <a:latin typeface="Bookman Old Style"/>
                <a:cs typeface="Bookman Old Style"/>
              </a:rPr>
              <a:t>common</a:t>
            </a:r>
            <a:r>
              <a:rPr sz="2250" b="0" spc="25" dirty="0">
                <a:latin typeface="Bookman Old Style"/>
                <a:cs typeface="Bookman Old Style"/>
              </a:rPr>
              <a:t> </a:t>
            </a:r>
            <a:r>
              <a:rPr sz="2250" b="0" spc="-100" dirty="0">
                <a:latin typeface="Bookman Old Style"/>
                <a:cs typeface="Bookman Old Style"/>
              </a:rPr>
              <a:t>restaurant:</a:t>
            </a:r>
            <a:r>
              <a:rPr sz="2250" b="0" spc="35" dirty="0">
                <a:latin typeface="Bookman Old Style"/>
                <a:cs typeface="Bookman Old Style"/>
              </a:rPr>
              <a:t> </a:t>
            </a:r>
            <a:r>
              <a:rPr lang="pt-BR" sz="2250" b="0" spc="-10" dirty="0">
                <a:latin typeface="Bookman Old Style"/>
                <a:cs typeface="Bookman Old Style"/>
              </a:rPr>
              <a:t>BBQ Joint</a:t>
            </a:r>
            <a:r>
              <a:rPr sz="2250" b="0" spc="-10" dirty="0">
                <a:latin typeface="Bookman Old Style"/>
                <a:cs typeface="Bookman Old Style"/>
              </a:rPr>
              <a:t>.</a:t>
            </a:r>
            <a:endParaRPr sz="2250" dirty="0">
              <a:latin typeface="Bookman Old Style"/>
              <a:cs typeface="Bookman Old Style"/>
            </a:endParaRPr>
          </a:p>
          <a:p>
            <a:pPr marL="302260" marR="30480" indent="-264795">
              <a:lnSpc>
                <a:spcPts val="2620"/>
              </a:lnSpc>
              <a:spcBef>
                <a:spcPts val="735"/>
              </a:spcBef>
              <a:buClr>
                <a:srgbClr val="FD8536"/>
              </a:buClr>
              <a:buChar char="o"/>
              <a:tabLst>
                <a:tab pos="318770" algn="l"/>
              </a:tabLst>
            </a:pPr>
            <a:r>
              <a:rPr sz="2250" b="0" spc="-130" dirty="0">
                <a:latin typeface="Bookman Old Style"/>
                <a:cs typeface="Bookman Old Style"/>
              </a:rPr>
              <a:t>The</a:t>
            </a:r>
            <a:r>
              <a:rPr sz="2250" b="0" spc="-90" dirty="0">
                <a:latin typeface="Bookman Old Style"/>
                <a:cs typeface="Bookman Old Style"/>
              </a:rPr>
              <a:t> </a:t>
            </a:r>
            <a:r>
              <a:rPr sz="2250" b="0" spc="-50" dirty="0">
                <a:latin typeface="Bookman Old Style"/>
                <a:cs typeface="Bookman Old Style"/>
              </a:rPr>
              <a:t>10</a:t>
            </a:r>
            <a:r>
              <a:rPr lang="pt-BR" sz="2250" b="0" spc="-50" dirty="0">
                <a:latin typeface="Bookman Old Style"/>
                <a:cs typeface="Bookman Old Style"/>
              </a:rPr>
              <a:t>t</a:t>
            </a:r>
            <a:r>
              <a:rPr sz="2400" b="0" spc="-75" baseline="24305" dirty="0">
                <a:latin typeface="Bookman Old Style"/>
                <a:cs typeface="Bookman Old Style"/>
              </a:rPr>
              <a:t>h</a:t>
            </a:r>
            <a:r>
              <a:rPr sz="2400" b="0" spc="-120" baseline="24305" dirty="0">
                <a:latin typeface="Bookman Old Style"/>
                <a:cs typeface="Bookman Old Style"/>
              </a:rPr>
              <a:t> </a:t>
            </a:r>
            <a:r>
              <a:rPr sz="2250" b="0" spc="-170" dirty="0">
                <a:latin typeface="Bookman Old Style"/>
                <a:cs typeface="Bookman Old Style"/>
              </a:rPr>
              <a:t>most</a:t>
            </a:r>
            <a:r>
              <a:rPr sz="2250" b="0" spc="-10" dirty="0">
                <a:latin typeface="Bookman Old Style"/>
                <a:cs typeface="Bookman Old Style"/>
              </a:rPr>
              <a:t> </a:t>
            </a:r>
            <a:r>
              <a:rPr sz="2250" b="0" spc="-210" dirty="0">
                <a:latin typeface="Bookman Old Style"/>
                <a:cs typeface="Bookman Old Style"/>
              </a:rPr>
              <a:t>common</a:t>
            </a:r>
            <a:r>
              <a:rPr sz="2250" b="0" dirty="0">
                <a:latin typeface="Bookman Old Style"/>
                <a:cs typeface="Bookman Old Style"/>
              </a:rPr>
              <a:t> </a:t>
            </a:r>
            <a:r>
              <a:rPr sz="2250" b="0" spc="-95" dirty="0">
                <a:latin typeface="Bookman Old Style"/>
                <a:cs typeface="Bookman Old Style"/>
              </a:rPr>
              <a:t>restaurant:</a:t>
            </a:r>
            <a:r>
              <a:rPr sz="2250" b="0" spc="-25" dirty="0">
                <a:latin typeface="Bookman Old Style"/>
                <a:cs typeface="Bookman Old Style"/>
              </a:rPr>
              <a:t> </a:t>
            </a:r>
            <a:r>
              <a:rPr lang="pt-BR" sz="2250" b="0" spc="-95" dirty="0">
                <a:latin typeface="Bookman Old Style"/>
                <a:cs typeface="Bookman Old Style"/>
              </a:rPr>
              <a:t>Pastelaria.</a:t>
            </a:r>
            <a:endParaRPr sz="2250" dirty="0">
              <a:latin typeface="Bookman Old Style"/>
              <a:cs typeface="Bookman Old Styl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EB0BFD9-167D-4E1D-975C-9CC74BB4B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2705283"/>
            <a:ext cx="10071099" cy="116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1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2193" y="6043171"/>
            <a:ext cx="558673" cy="5623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679261" y="342019"/>
            <a:ext cx="0" cy="6856095"/>
          </a:xfrm>
          <a:custGeom>
            <a:avLst/>
            <a:gdLst/>
            <a:ahLst/>
            <a:cxnLst/>
            <a:rect l="l" t="t" r="r" b="b"/>
            <a:pathLst>
              <a:path h="6856095">
                <a:moveTo>
                  <a:pt x="0" y="6855621"/>
                </a:moveTo>
                <a:lnTo>
                  <a:pt x="0" y="0"/>
                </a:lnTo>
              </a:path>
            </a:pathLst>
          </a:custGeom>
          <a:ln w="36514">
            <a:solidFill>
              <a:srgbClr val="FF8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324185" y="1289857"/>
            <a:ext cx="194310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165" dirty="0"/>
              <a:t>5.</a:t>
            </a:r>
            <a:r>
              <a:rPr sz="2600" spc="305" dirty="0"/>
              <a:t> </a:t>
            </a:r>
            <a:r>
              <a:rPr lang="pt-BR" sz="2600" spc="-10" dirty="0"/>
              <a:t>R</a:t>
            </a:r>
            <a:r>
              <a:rPr sz="2600" spc="-10" dirty="0"/>
              <a:t>ESULTS</a:t>
            </a:r>
            <a:endParaRPr sz="2600" dirty="0"/>
          </a:p>
        </p:txBody>
      </p:sp>
      <p:sp>
        <p:nvSpPr>
          <p:cNvPr id="33" name="object 33"/>
          <p:cNvSpPr txBox="1"/>
          <p:nvPr/>
        </p:nvSpPr>
        <p:spPr>
          <a:xfrm>
            <a:off x="1317359" y="1812224"/>
            <a:ext cx="1661795" cy="4802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250" b="0" dirty="0">
                <a:solidFill>
                  <a:srgbClr val="FD8536"/>
                </a:solidFill>
                <a:latin typeface="Bookman Old Style"/>
                <a:cs typeface="Bookman Old Style"/>
              </a:rPr>
              <a:t>o</a:t>
            </a:r>
            <a:r>
              <a:rPr sz="2250" b="0" spc="190" dirty="0">
                <a:solidFill>
                  <a:srgbClr val="FD8536"/>
                </a:solidFill>
                <a:latin typeface="Bookman Old Style"/>
                <a:cs typeface="Bookman Old Style"/>
              </a:rPr>
              <a:t> </a:t>
            </a:r>
            <a:r>
              <a:rPr sz="2250" b="0" spc="-125" dirty="0">
                <a:latin typeface="Bookman Old Style"/>
                <a:cs typeface="Bookman Old Style"/>
              </a:rPr>
              <a:t>Cluster</a:t>
            </a:r>
            <a:r>
              <a:rPr sz="2250" b="0" spc="-60" dirty="0">
                <a:latin typeface="Bookman Old Style"/>
                <a:cs typeface="Bookman Old Style"/>
              </a:rPr>
              <a:t> </a:t>
            </a:r>
            <a:r>
              <a:rPr sz="2250" b="0" spc="-25" dirty="0">
                <a:latin typeface="Bookman Old Style"/>
                <a:cs typeface="Bookman Old Style"/>
              </a:rPr>
              <a:t>#</a:t>
            </a:r>
            <a:r>
              <a:rPr lang="pt-BR" sz="2250" b="0" spc="-25" dirty="0">
                <a:latin typeface="Bookman Old Style"/>
                <a:cs typeface="Bookman Old Style"/>
              </a:rPr>
              <a:t>5</a:t>
            </a:r>
            <a:endParaRPr sz="2250" dirty="0">
              <a:latin typeface="Bookman Old Style"/>
              <a:cs typeface="Bookman Old Styl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62747" y="4287354"/>
            <a:ext cx="7219315" cy="8560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18135" indent="-280670">
              <a:lnSpc>
                <a:spcPct val="100000"/>
              </a:lnSpc>
              <a:spcBef>
                <a:spcPts val="675"/>
              </a:spcBef>
              <a:buClr>
                <a:srgbClr val="FD8536"/>
              </a:buClr>
              <a:buChar char="o"/>
              <a:tabLst>
                <a:tab pos="318770" algn="l"/>
              </a:tabLst>
            </a:pPr>
            <a:r>
              <a:rPr sz="2250" b="0" spc="-100" dirty="0">
                <a:latin typeface="Bookman Old Style"/>
                <a:cs typeface="Bookman Old Style"/>
              </a:rPr>
              <a:t>The</a:t>
            </a:r>
            <a:r>
              <a:rPr sz="2250" b="0" spc="-75" dirty="0">
                <a:latin typeface="Bookman Old Style"/>
                <a:cs typeface="Bookman Old Style"/>
              </a:rPr>
              <a:t> </a:t>
            </a:r>
            <a:r>
              <a:rPr sz="2250" b="0" spc="-170" dirty="0">
                <a:latin typeface="Bookman Old Style"/>
                <a:cs typeface="Bookman Old Style"/>
              </a:rPr>
              <a:t>most</a:t>
            </a:r>
            <a:r>
              <a:rPr sz="2250" b="0" spc="5" dirty="0">
                <a:latin typeface="Bookman Old Style"/>
                <a:cs typeface="Bookman Old Style"/>
              </a:rPr>
              <a:t> </a:t>
            </a:r>
            <a:r>
              <a:rPr sz="2250" b="0" spc="-204" dirty="0">
                <a:latin typeface="Bookman Old Style"/>
                <a:cs typeface="Bookman Old Style"/>
              </a:rPr>
              <a:t>common</a:t>
            </a:r>
            <a:r>
              <a:rPr sz="2250" b="0" spc="25" dirty="0">
                <a:latin typeface="Bookman Old Style"/>
                <a:cs typeface="Bookman Old Style"/>
              </a:rPr>
              <a:t> </a:t>
            </a:r>
            <a:r>
              <a:rPr sz="2250" b="0" spc="-100" dirty="0">
                <a:latin typeface="Bookman Old Style"/>
                <a:cs typeface="Bookman Old Style"/>
              </a:rPr>
              <a:t>restaurant:</a:t>
            </a:r>
            <a:r>
              <a:rPr sz="2250" b="0" spc="35" dirty="0">
                <a:latin typeface="Bookman Old Style"/>
                <a:cs typeface="Bookman Old Style"/>
              </a:rPr>
              <a:t> </a:t>
            </a:r>
            <a:r>
              <a:rPr lang="pt-BR" sz="2250" b="0" spc="-10" dirty="0">
                <a:latin typeface="Bookman Old Style"/>
                <a:cs typeface="Bookman Old Style"/>
              </a:rPr>
              <a:t>Buffet</a:t>
            </a:r>
            <a:r>
              <a:rPr sz="2250" b="0" spc="-10" dirty="0">
                <a:latin typeface="Bookman Old Style"/>
                <a:cs typeface="Bookman Old Style"/>
              </a:rPr>
              <a:t>.</a:t>
            </a:r>
            <a:endParaRPr sz="2250" dirty="0">
              <a:latin typeface="Bookman Old Style"/>
              <a:cs typeface="Bookman Old Style"/>
            </a:endParaRPr>
          </a:p>
          <a:p>
            <a:pPr marL="302260" marR="30480" indent="-264795">
              <a:lnSpc>
                <a:spcPts val="2620"/>
              </a:lnSpc>
              <a:spcBef>
                <a:spcPts val="735"/>
              </a:spcBef>
              <a:buClr>
                <a:srgbClr val="FD8536"/>
              </a:buClr>
              <a:buChar char="o"/>
              <a:tabLst>
                <a:tab pos="318770" algn="l"/>
              </a:tabLst>
            </a:pPr>
            <a:r>
              <a:rPr sz="2250" b="0" spc="-130" dirty="0">
                <a:latin typeface="Bookman Old Style"/>
                <a:cs typeface="Bookman Old Style"/>
              </a:rPr>
              <a:t>The</a:t>
            </a:r>
            <a:r>
              <a:rPr sz="2250" b="0" spc="-90" dirty="0">
                <a:latin typeface="Bookman Old Style"/>
                <a:cs typeface="Bookman Old Style"/>
              </a:rPr>
              <a:t> </a:t>
            </a:r>
            <a:r>
              <a:rPr sz="2250" b="0" spc="-50" dirty="0">
                <a:latin typeface="Bookman Old Style"/>
                <a:cs typeface="Bookman Old Style"/>
              </a:rPr>
              <a:t>10</a:t>
            </a:r>
            <a:r>
              <a:rPr lang="pt-BR" sz="2250" b="0" spc="-50" dirty="0">
                <a:latin typeface="Bookman Old Style"/>
                <a:cs typeface="Bookman Old Style"/>
              </a:rPr>
              <a:t>t</a:t>
            </a:r>
            <a:r>
              <a:rPr sz="2400" b="0" spc="-75" baseline="24305" dirty="0">
                <a:latin typeface="Bookman Old Style"/>
                <a:cs typeface="Bookman Old Style"/>
              </a:rPr>
              <a:t>h</a:t>
            </a:r>
            <a:r>
              <a:rPr sz="2400" b="0" spc="-120" baseline="24305" dirty="0">
                <a:latin typeface="Bookman Old Style"/>
                <a:cs typeface="Bookman Old Style"/>
              </a:rPr>
              <a:t> </a:t>
            </a:r>
            <a:r>
              <a:rPr sz="2250" b="0" spc="-170" dirty="0">
                <a:latin typeface="Bookman Old Style"/>
                <a:cs typeface="Bookman Old Style"/>
              </a:rPr>
              <a:t>most</a:t>
            </a:r>
            <a:r>
              <a:rPr sz="2250" b="0" spc="-10" dirty="0">
                <a:latin typeface="Bookman Old Style"/>
                <a:cs typeface="Bookman Old Style"/>
              </a:rPr>
              <a:t> </a:t>
            </a:r>
            <a:r>
              <a:rPr sz="2250" b="0" spc="-210" dirty="0">
                <a:latin typeface="Bookman Old Style"/>
                <a:cs typeface="Bookman Old Style"/>
              </a:rPr>
              <a:t>common</a:t>
            </a:r>
            <a:r>
              <a:rPr sz="2250" b="0" dirty="0">
                <a:latin typeface="Bookman Old Style"/>
                <a:cs typeface="Bookman Old Style"/>
              </a:rPr>
              <a:t> </a:t>
            </a:r>
            <a:r>
              <a:rPr sz="2250" b="0" spc="-95" dirty="0">
                <a:latin typeface="Bookman Old Style"/>
                <a:cs typeface="Bookman Old Style"/>
              </a:rPr>
              <a:t>restaurant:</a:t>
            </a:r>
            <a:r>
              <a:rPr sz="2250" b="0" spc="-25" dirty="0">
                <a:latin typeface="Bookman Old Style"/>
                <a:cs typeface="Bookman Old Style"/>
              </a:rPr>
              <a:t> </a:t>
            </a:r>
            <a:r>
              <a:rPr lang="pt-BR" sz="2250" b="0" spc="-95" dirty="0">
                <a:latin typeface="Bookman Old Style"/>
                <a:cs typeface="Bookman Old Style"/>
              </a:rPr>
              <a:t>Pastelaria.</a:t>
            </a:r>
            <a:endParaRPr sz="2250" dirty="0">
              <a:latin typeface="Bookman Old Style"/>
              <a:cs typeface="Bookman Old Styl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093A0F7-CFB6-4AF3-892B-1E2BB11D1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51" y="2710123"/>
            <a:ext cx="10074297" cy="114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7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2193" y="6043171"/>
            <a:ext cx="558673" cy="5623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679261" y="342019"/>
            <a:ext cx="0" cy="6856095"/>
          </a:xfrm>
          <a:custGeom>
            <a:avLst/>
            <a:gdLst/>
            <a:ahLst/>
            <a:cxnLst/>
            <a:rect l="l" t="t" r="r" b="b"/>
            <a:pathLst>
              <a:path h="6856095">
                <a:moveTo>
                  <a:pt x="0" y="6855621"/>
                </a:moveTo>
                <a:lnTo>
                  <a:pt x="0" y="0"/>
                </a:lnTo>
              </a:path>
            </a:pathLst>
          </a:custGeom>
          <a:ln w="36514">
            <a:solidFill>
              <a:srgbClr val="FF8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324185" y="1289857"/>
            <a:ext cx="194310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165" dirty="0"/>
              <a:t>5.</a:t>
            </a:r>
            <a:r>
              <a:rPr sz="2600" spc="305" dirty="0"/>
              <a:t> </a:t>
            </a:r>
            <a:r>
              <a:rPr lang="pt-BR" sz="2600" spc="-10" dirty="0"/>
              <a:t>R</a:t>
            </a:r>
            <a:r>
              <a:rPr sz="2600" spc="-10" dirty="0"/>
              <a:t>ESULTS</a:t>
            </a:r>
            <a:endParaRPr sz="2600" dirty="0"/>
          </a:p>
        </p:txBody>
      </p:sp>
      <p:sp>
        <p:nvSpPr>
          <p:cNvPr id="33" name="object 33"/>
          <p:cNvSpPr txBox="1"/>
          <p:nvPr/>
        </p:nvSpPr>
        <p:spPr>
          <a:xfrm>
            <a:off x="1317359" y="1812224"/>
            <a:ext cx="1661795" cy="4802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250" b="0" dirty="0">
                <a:solidFill>
                  <a:srgbClr val="FD8536"/>
                </a:solidFill>
                <a:latin typeface="Bookman Old Style"/>
                <a:cs typeface="Bookman Old Style"/>
              </a:rPr>
              <a:t>o</a:t>
            </a:r>
            <a:r>
              <a:rPr sz="2250" b="0" spc="190" dirty="0">
                <a:solidFill>
                  <a:srgbClr val="FD8536"/>
                </a:solidFill>
                <a:latin typeface="Bookman Old Style"/>
                <a:cs typeface="Bookman Old Style"/>
              </a:rPr>
              <a:t> </a:t>
            </a:r>
            <a:r>
              <a:rPr sz="2250" b="0" spc="-125" dirty="0">
                <a:latin typeface="Bookman Old Style"/>
                <a:cs typeface="Bookman Old Style"/>
              </a:rPr>
              <a:t>Cluster</a:t>
            </a:r>
            <a:r>
              <a:rPr sz="2250" b="0" spc="-60" dirty="0">
                <a:latin typeface="Bookman Old Style"/>
                <a:cs typeface="Bookman Old Style"/>
              </a:rPr>
              <a:t> </a:t>
            </a:r>
            <a:r>
              <a:rPr sz="2250" b="0" spc="-25" dirty="0">
                <a:latin typeface="Bookman Old Style"/>
                <a:cs typeface="Bookman Old Style"/>
              </a:rPr>
              <a:t>#</a:t>
            </a:r>
            <a:r>
              <a:rPr lang="pt-BR" sz="2250" b="0" spc="-25" dirty="0">
                <a:latin typeface="Bookman Old Style"/>
                <a:cs typeface="Bookman Old Style"/>
              </a:rPr>
              <a:t>6</a:t>
            </a:r>
            <a:endParaRPr sz="2250" dirty="0">
              <a:latin typeface="Bookman Old Style"/>
              <a:cs typeface="Bookman Old Styl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62747" y="4287354"/>
            <a:ext cx="7219315" cy="8560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18135" indent="-280670">
              <a:lnSpc>
                <a:spcPct val="100000"/>
              </a:lnSpc>
              <a:spcBef>
                <a:spcPts val="675"/>
              </a:spcBef>
              <a:buClr>
                <a:srgbClr val="FD8536"/>
              </a:buClr>
              <a:buChar char="o"/>
              <a:tabLst>
                <a:tab pos="318770" algn="l"/>
              </a:tabLst>
            </a:pPr>
            <a:r>
              <a:rPr sz="2250" b="0" spc="-100" dirty="0">
                <a:latin typeface="Bookman Old Style"/>
                <a:cs typeface="Bookman Old Style"/>
              </a:rPr>
              <a:t>The</a:t>
            </a:r>
            <a:r>
              <a:rPr sz="2250" b="0" spc="-75" dirty="0">
                <a:latin typeface="Bookman Old Style"/>
                <a:cs typeface="Bookman Old Style"/>
              </a:rPr>
              <a:t> </a:t>
            </a:r>
            <a:r>
              <a:rPr sz="2250" b="0" spc="-170" dirty="0">
                <a:latin typeface="Bookman Old Style"/>
                <a:cs typeface="Bookman Old Style"/>
              </a:rPr>
              <a:t>most</a:t>
            </a:r>
            <a:r>
              <a:rPr sz="2250" b="0" spc="5" dirty="0">
                <a:latin typeface="Bookman Old Style"/>
                <a:cs typeface="Bookman Old Style"/>
              </a:rPr>
              <a:t> </a:t>
            </a:r>
            <a:r>
              <a:rPr sz="2250" b="0" spc="-204" dirty="0">
                <a:latin typeface="Bookman Old Style"/>
                <a:cs typeface="Bookman Old Style"/>
              </a:rPr>
              <a:t>common</a:t>
            </a:r>
            <a:r>
              <a:rPr sz="2250" b="0" spc="25" dirty="0">
                <a:latin typeface="Bookman Old Style"/>
                <a:cs typeface="Bookman Old Style"/>
              </a:rPr>
              <a:t> </a:t>
            </a:r>
            <a:r>
              <a:rPr sz="2250" b="0" spc="-100" dirty="0">
                <a:latin typeface="Bookman Old Style"/>
                <a:cs typeface="Bookman Old Style"/>
              </a:rPr>
              <a:t>restaurant:</a:t>
            </a:r>
            <a:r>
              <a:rPr sz="2250" b="0" spc="35" dirty="0">
                <a:latin typeface="Bookman Old Style"/>
                <a:cs typeface="Bookman Old Style"/>
              </a:rPr>
              <a:t> </a:t>
            </a:r>
            <a:r>
              <a:rPr lang="pt-BR" sz="2250" b="0" spc="-10" dirty="0" err="1">
                <a:latin typeface="Bookman Old Style"/>
                <a:cs typeface="Bookman Old Style"/>
              </a:rPr>
              <a:t>Steakhouse</a:t>
            </a:r>
            <a:r>
              <a:rPr sz="2250" b="0" spc="-10" dirty="0">
                <a:latin typeface="Bookman Old Style"/>
                <a:cs typeface="Bookman Old Style"/>
              </a:rPr>
              <a:t>.</a:t>
            </a:r>
            <a:endParaRPr sz="2250" dirty="0">
              <a:latin typeface="Bookman Old Style"/>
              <a:cs typeface="Bookman Old Style"/>
            </a:endParaRPr>
          </a:p>
          <a:p>
            <a:pPr marL="302260" marR="30480" indent="-264795">
              <a:lnSpc>
                <a:spcPts val="2620"/>
              </a:lnSpc>
              <a:spcBef>
                <a:spcPts val="735"/>
              </a:spcBef>
              <a:buClr>
                <a:srgbClr val="FD8536"/>
              </a:buClr>
              <a:buChar char="o"/>
              <a:tabLst>
                <a:tab pos="318770" algn="l"/>
              </a:tabLst>
            </a:pPr>
            <a:r>
              <a:rPr sz="2250" b="0" spc="-130" dirty="0">
                <a:latin typeface="Bookman Old Style"/>
                <a:cs typeface="Bookman Old Style"/>
              </a:rPr>
              <a:t>The</a:t>
            </a:r>
            <a:r>
              <a:rPr sz="2250" b="0" spc="-90" dirty="0">
                <a:latin typeface="Bookman Old Style"/>
                <a:cs typeface="Bookman Old Style"/>
              </a:rPr>
              <a:t> </a:t>
            </a:r>
            <a:r>
              <a:rPr sz="2250" b="0" spc="-50" dirty="0">
                <a:latin typeface="Bookman Old Style"/>
                <a:cs typeface="Bookman Old Style"/>
              </a:rPr>
              <a:t>10</a:t>
            </a:r>
            <a:r>
              <a:rPr lang="pt-BR" sz="2250" b="0" spc="-50" dirty="0">
                <a:latin typeface="Bookman Old Style"/>
                <a:cs typeface="Bookman Old Style"/>
              </a:rPr>
              <a:t>t</a:t>
            </a:r>
            <a:r>
              <a:rPr sz="2400" b="0" spc="-75" baseline="24305" dirty="0">
                <a:latin typeface="Bookman Old Style"/>
                <a:cs typeface="Bookman Old Style"/>
              </a:rPr>
              <a:t>h</a:t>
            </a:r>
            <a:r>
              <a:rPr sz="2400" b="0" spc="-120" baseline="24305" dirty="0">
                <a:latin typeface="Bookman Old Style"/>
                <a:cs typeface="Bookman Old Style"/>
              </a:rPr>
              <a:t> </a:t>
            </a:r>
            <a:r>
              <a:rPr sz="2250" b="0" spc="-170" dirty="0">
                <a:latin typeface="Bookman Old Style"/>
                <a:cs typeface="Bookman Old Style"/>
              </a:rPr>
              <a:t>most</a:t>
            </a:r>
            <a:r>
              <a:rPr sz="2250" b="0" spc="-10" dirty="0">
                <a:latin typeface="Bookman Old Style"/>
                <a:cs typeface="Bookman Old Style"/>
              </a:rPr>
              <a:t> </a:t>
            </a:r>
            <a:r>
              <a:rPr sz="2250" b="0" spc="-210" dirty="0">
                <a:latin typeface="Bookman Old Style"/>
                <a:cs typeface="Bookman Old Style"/>
              </a:rPr>
              <a:t>common</a:t>
            </a:r>
            <a:r>
              <a:rPr sz="2250" b="0" dirty="0">
                <a:latin typeface="Bookman Old Style"/>
                <a:cs typeface="Bookman Old Style"/>
              </a:rPr>
              <a:t> </a:t>
            </a:r>
            <a:r>
              <a:rPr sz="2250" b="0" spc="-95" dirty="0">
                <a:latin typeface="Bookman Old Style"/>
                <a:cs typeface="Bookman Old Style"/>
              </a:rPr>
              <a:t>restaurant:</a:t>
            </a:r>
            <a:r>
              <a:rPr sz="2250" b="0" spc="-25" dirty="0">
                <a:latin typeface="Bookman Old Style"/>
                <a:cs typeface="Bookman Old Style"/>
              </a:rPr>
              <a:t> </a:t>
            </a:r>
            <a:r>
              <a:rPr lang="pt-BR" sz="2250" b="0" spc="-95" dirty="0">
                <a:latin typeface="Bookman Old Style"/>
                <a:cs typeface="Bookman Old Style"/>
              </a:rPr>
              <a:t>Pastelaria.</a:t>
            </a:r>
            <a:endParaRPr sz="2250" dirty="0">
              <a:latin typeface="Bookman Old Style"/>
              <a:cs typeface="Bookman Old Styl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1C7F06-E59F-4E40-BA41-924B4744E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47" y="2666665"/>
            <a:ext cx="10097305" cy="118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5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2193" y="6043171"/>
            <a:ext cx="558673" cy="5623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679261" y="342019"/>
            <a:ext cx="0" cy="6856095"/>
          </a:xfrm>
          <a:custGeom>
            <a:avLst/>
            <a:gdLst/>
            <a:ahLst/>
            <a:cxnLst/>
            <a:rect l="l" t="t" r="r" b="b"/>
            <a:pathLst>
              <a:path h="6856095">
                <a:moveTo>
                  <a:pt x="0" y="6855621"/>
                </a:moveTo>
                <a:lnTo>
                  <a:pt x="0" y="0"/>
                </a:lnTo>
              </a:path>
            </a:pathLst>
          </a:custGeom>
          <a:ln w="36514">
            <a:solidFill>
              <a:srgbClr val="FF8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324185" y="1289857"/>
            <a:ext cx="194310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165" dirty="0"/>
              <a:t>5.</a:t>
            </a:r>
            <a:r>
              <a:rPr sz="2600" spc="305" dirty="0"/>
              <a:t> </a:t>
            </a:r>
            <a:r>
              <a:rPr lang="pt-BR" sz="2600" spc="-10" dirty="0"/>
              <a:t>R</a:t>
            </a:r>
            <a:r>
              <a:rPr sz="2600" spc="-10" dirty="0"/>
              <a:t>ESULTS</a:t>
            </a:r>
            <a:endParaRPr sz="2600" dirty="0"/>
          </a:p>
        </p:txBody>
      </p:sp>
      <p:sp>
        <p:nvSpPr>
          <p:cNvPr id="33" name="object 33"/>
          <p:cNvSpPr txBox="1"/>
          <p:nvPr/>
        </p:nvSpPr>
        <p:spPr>
          <a:xfrm>
            <a:off x="1317359" y="1812224"/>
            <a:ext cx="1661795" cy="4802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250" b="0" dirty="0">
                <a:solidFill>
                  <a:srgbClr val="FD8536"/>
                </a:solidFill>
                <a:latin typeface="Bookman Old Style"/>
                <a:cs typeface="Bookman Old Style"/>
              </a:rPr>
              <a:t>o</a:t>
            </a:r>
            <a:r>
              <a:rPr sz="2250" b="0" spc="190" dirty="0">
                <a:solidFill>
                  <a:srgbClr val="FD8536"/>
                </a:solidFill>
                <a:latin typeface="Bookman Old Style"/>
                <a:cs typeface="Bookman Old Style"/>
              </a:rPr>
              <a:t> </a:t>
            </a:r>
            <a:r>
              <a:rPr sz="2250" b="0" spc="-125" dirty="0">
                <a:latin typeface="Bookman Old Style"/>
                <a:cs typeface="Bookman Old Style"/>
              </a:rPr>
              <a:t>Cluster</a:t>
            </a:r>
            <a:r>
              <a:rPr sz="2250" b="0" spc="-60" dirty="0">
                <a:latin typeface="Bookman Old Style"/>
                <a:cs typeface="Bookman Old Style"/>
              </a:rPr>
              <a:t> </a:t>
            </a:r>
            <a:r>
              <a:rPr sz="2250" b="0" spc="-25" dirty="0">
                <a:latin typeface="Bookman Old Style"/>
                <a:cs typeface="Bookman Old Style"/>
              </a:rPr>
              <a:t>#</a:t>
            </a:r>
            <a:r>
              <a:rPr lang="pt-BR" sz="2250" b="0" spc="-25" dirty="0">
                <a:latin typeface="Bookman Old Style"/>
                <a:cs typeface="Bookman Old Style"/>
              </a:rPr>
              <a:t>7</a:t>
            </a:r>
            <a:endParaRPr sz="2250" dirty="0">
              <a:latin typeface="Bookman Old Style"/>
              <a:cs typeface="Bookman Old Styl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62747" y="4287354"/>
            <a:ext cx="7219315" cy="8560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18135" indent="-280670">
              <a:lnSpc>
                <a:spcPct val="100000"/>
              </a:lnSpc>
              <a:spcBef>
                <a:spcPts val="675"/>
              </a:spcBef>
              <a:buClr>
                <a:srgbClr val="FD8536"/>
              </a:buClr>
              <a:buChar char="o"/>
              <a:tabLst>
                <a:tab pos="318770" algn="l"/>
              </a:tabLst>
            </a:pPr>
            <a:r>
              <a:rPr sz="2250" b="0" spc="-100" dirty="0">
                <a:latin typeface="Bookman Old Style"/>
                <a:cs typeface="Bookman Old Style"/>
              </a:rPr>
              <a:t>The</a:t>
            </a:r>
            <a:r>
              <a:rPr sz="2250" b="0" spc="-75" dirty="0">
                <a:latin typeface="Bookman Old Style"/>
                <a:cs typeface="Bookman Old Style"/>
              </a:rPr>
              <a:t> </a:t>
            </a:r>
            <a:r>
              <a:rPr sz="2250" b="0" spc="-170" dirty="0">
                <a:latin typeface="Bookman Old Style"/>
                <a:cs typeface="Bookman Old Style"/>
              </a:rPr>
              <a:t>most</a:t>
            </a:r>
            <a:r>
              <a:rPr sz="2250" b="0" spc="5" dirty="0">
                <a:latin typeface="Bookman Old Style"/>
                <a:cs typeface="Bookman Old Style"/>
              </a:rPr>
              <a:t> </a:t>
            </a:r>
            <a:r>
              <a:rPr sz="2250" b="0" spc="-204" dirty="0">
                <a:latin typeface="Bookman Old Style"/>
                <a:cs typeface="Bookman Old Style"/>
              </a:rPr>
              <a:t>common</a:t>
            </a:r>
            <a:r>
              <a:rPr sz="2250" b="0" spc="25" dirty="0">
                <a:latin typeface="Bookman Old Style"/>
                <a:cs typeface="Bookman Old Style"/>
              </a:rPr>
              <a:t> </a:t>
            </a:r>
            <a:r>
              <a:rPr sz="2250" b="0" spc="-100" dirty="0">
                <a:latin typeface="Bookman Old Style"/>
                <a:cs typeface="Bookman Old Style"/>
              </a:rPr>
              <a:t>restaurant:</a:t>
            </a:r>
            <a:r>
              <a:rPr sz="2250" b="0" spc="35" dirty="0">
                <a:latin typeface="Bookman Old Style"/>
                <a:cs typeface="Bookman Old Style"/>
              </a:rPr>
              <a:t> </a:t>
            </a:r>
            <a:r>
              <a:rPr lang="pt-BR" sz="2250" b="0" spc="35" dirty="0">
                <a:latin typeface="Bookman Old Style"/>
                <a:cs typeface="Bookman Old Style"/>
              </a:rPr>
              <a:t>Pizza</a:t>
            </a:r>
            <a:r>
              <a:rPr lang="pt-BR" sz="2250" b="0" spc="-10" dirty="0">
                <a:latin typeface="Bookman Old Style"/>
                <a:cs typeface="Bookman Old Style"/>
              </a:rPr>
              <a:t> </a:t>
            </a:r>
            <a:r>
              <a:rPr lang="pt-BR" sz="2250" b="0" spc="-10" dirty="0" err="1">
                <a:latin typeface="Bookman Old Style"/>
                <a:cs typeface="Bookman Old Style"/>
              </a:rPr>
              <a:t>Place</a:t>
            </a:r>
            <a:r>
              <a:rPr sz="2250" b="0" spc="-10" dirty="0">
                <a:latin typeface="Bookman Old Style"/>
                <a:cs typeface="Bookman Old Style"/>
              </a:rPr>
              <a:t>.</a:t>
            </a:r>
            <a:endParaRPr sz="2250" dirty="0">
              <a:latin typeface="Bookman Old Style"/>
              <a:cs typeface="Bookman Old Style"/>
            </a:endParaRPr>
          </a:p>
          <a:p>
            <a:pPr marL="302260" marR="30480" indent="-264795">
              <a:lnSpc>
                <a:spcPts val="2620"/>
              </a:lnSpc>
              <a:spcBef>
                <a:spcPts val="735"/>
              </a:spcBef>
              <a:buClr>
                <a:srgbClr val="FD8536"/>
              </a:buClr>
              <a:buChar char="o"/>
              <a:tabLst>
                <a:tab pos="318770" algn="l"/>
              </a:tabLst>
            </a:pPr>
            <a:r>
              <a:rPr sz="2250" b="0" spc="-130" dirty="0">
                <a:latin typeface="Bookman Old Style"/>
                <a:cs typeface="Bookman Old Style"/>
              </a:rPr>
              <a:t>The</a:t>
            </a:r>
            <a:r>
              <a:rPr sz="2250" b="0" spc="-90" dirty="0">
                <a:latin typeface="Bookman Old Style"/>
                <a:cs typeface="Bookman Old Style"/>
              </a:rPr>
              <a:t> </a:t>
            </a:r>
            <a:r>
              <a:rPr sz="2250" b="0" spc="-50" dirty="0">
                <a:latin typeface="Bookman Old Style"/>
                <a:cs typeface="Bookman Old Style"/>
              </a:rPr>
              <a:t>10</a:t>
            </a:r>
            <a:r>
              <a:rPr lang="pt-BR" sz="2250" b="0" spc="-50" dirty="0">
                <a:latin typeface="Bookman Old Style"/>
                <a:cs typeface="Bookman Old Style"/>
              </a:rPr>
              <a:t>t</a:t>
            </a:r>
            <a:r>
              <a:rPr sz="2400" b="0" spc="-75" baseline="24305" dirty="0">
                <a:latin typeface="Bookman Old Style"/>
                <a:cs typeface="Bookman Old Style"/>
              </a:rPr>
              <a:t>h</a:t>
            </a:r>
            <a:r>
              <a:rPr sz="2400" b="0" spc="-120" baseline="24305" dirty="0">
                <a:latin typeface="Bookman Old Style"/>
                <a:cs typeface="Bookman Old Style"/>
              </a:rPr>
              <a:t> </a:t>
            </a:r>
            <a:r>
              <a:rPr sz="2250" b="0" spc="-170" dirty="0">
                <a:latin typeface="Bookman Old Style"/>
                <a:cs typeface="Bookman Old Style"/>
              </a:rPr>
              <a:t>most</a:t>
            </a:r>
            <a:r>
              <a:rPr sz="2250" b="0" spc="-10" dirty="0">
                <a:latin typeface="Bookman Old Style"/>
                <a:cs typeface="Bookman Old Style"/>
              </a:rPr>
              <a:t> </a:t>
            </a:r>
            <a:r>
              <a:rPr sz="2250" b="0" spc="-210" dirty="0">
                <a:latin typeface="Bookman Old Style"/>
                <a:cs typeface="Bookman Old Style"/>
              </a:rPr>
              <a:t>common</a:t>
            </a:r>
            <a:r>
              <a:rPr sz="2250" b="0" dirty="0">
                <a:latin typeface="Bookman Old Style"/>
                <a:cs typeface="Bookman Old Style"/>
              </a:rPr>
              <a:t> </a:t>
            </a:r>
            <a:r>
              <a:rPr sz="2250" b="0" spc="-95" dirty="0">
                <a:latin typeface="Bookman Old Style"/>
                <a:cs typeface="Bookman Old Style"/>
              </a:rPr>
              <a:t>restaurant:</a:t>
            </a:r>
            <a:r>
              <a:rPr sz="2250" b="0" spc="-25" dirty="0">
                <a:latin typeface="Bookman Old Style"/>
                <a:cs typeface="Bookman Old Style"/>
              </a:rPr>
              <a:t> </a:t>
            </a:r>
            <a:r>
              <a:rPr lang="pt-BR" sz="2250" b="0" spc="-95" dirty="0">
                <a:latin typeface="Bookman Old Style"/>
                <a:cs typeface="Bookman Old Style"/>
              </a:rPr>
              <a:t>Pastelaria.</a:t>
            </a:r>
            <a:endParaRPr sz="2250" dirty="0">
              <a:latin typeface="Bookman Old Style"/>
              <a:cs typeface="Bookman Old Styl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B86D18-D1D6-4C38-B321-39AF38C8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2662659"/>
            <a:ext cx="10071099" cy="121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2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2193" y="6043171"/>
            <a:ext cx="558673" cy="5623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679261" y="342019"/>
            <a:ext cx="0" cy="6856095"/>
          </a:xfrm>
          <a:custGeom>
            <a:avLst/>
            <a:gdLst/>
            <a:ahLst/>
            <a:cxnLst/>
            <a:rect l="l" t="t" r="r" b="b"/>
            <a:pathLst>
              <a:path h="6856095">
                <a:moveTo>
                  <a:pt x="0" y="6855621"/>
                </a:moveTo>
                <a:lnTo>
                  <a:pt x="0" y="0"/>
                </a:lnTo>
              </a:path>
            </a:pathLst>
          </a:custGeom>
          <a:ln w="36514">
            <a:solidFill>
              <a:srgbClr val="FF8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324185" y="1289857"/>
            <a:ext cx="194310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165" dirty="0"/>
              <a:t>5.</a:t>
            </a:r>
            <a:r>
              <a:rPr sz="2600" spc="305" dirty="0"/>
              <a:t> </a:t>
            </a:r>
            <a:r>
              <a:rPr lang="pt-BR" sz="2600" spc="-10" dirty="0"/>
              <a:t>R</a:t>
            </a:r>
            <a:r>
              <a:rPr sz="2600" spc="-10" dirty="0"/>
              <a:t>ESULTS</a:t>
            </a:r>
            <a:endParaRPr sz="2600" dirty="0"/>
          </a:p>
        </p:txBody>
      </p:sp>
      <p:sp>
        <p:nvSpPr>
          <p:cNvPr id="33" name="object 33"/>
          <p:cNvSpPr txBox="1"/>
          <p:nvPr/>
        </p:nvSpPr>
        <p:spPr>
          <a:xfrm>
            <a:off x="1317359" y="1812224"/>
            <a:ext cx="1661795" cy="4802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250" b="0" dirty="0">
                <a:solidFill>
                  <a:srgbClr val="FD8536"/>
                </a:solidFill>
                <a:latin typeface="Bookman Old Style"/>
                <a:cs typeface="Bookman Old Style"/>
              </a:rPr>
              <a:t>o</a:t>
            </a:r>
            <a:r>
              <a:rPr sz="2250" b="0" spc="190" dirty="0">
                <a:solidFill>
                  <a:srgbClr val="FD8536"/>
                </a:solidFill>
                <a:latin typeface="Bookman Old Style"/>
                <a:cs typeface="Bookman Old Style"/>
              </a:rPr>
              <a:t> </a:t>
            </a:r>
            <a:r>
              <a:rPr sz="2250" b="0" spc="-125" dirty="0">
                <a:latin typeface="Bookman Old Style"/>
                <a:cs typeface="Bookman Old Style"/>
              </a:rPr>
              <a:t>Cluster</a:t>
            </a:r>
            <a:r>
              <a:rPr sz="2250" b="0" spc="-60" dirty="0">
                <a:latin typeface="Bookman Old Style"/>
                <a:cs typeface="Bookman Old Style"/>
              </a:rPr>
              <a:t> </a:t>
            </a:r>
            <a:r>
              <a:rPr sz="2250" b="0" spc="-25" dirty="0">
                <a:latin typeface="Bookman Old Style"/>
                <a:cs typeface="Bookman Old Style"/>
              </a:rPr>
              <a:t>#</a:t>
            </a:r>
            <a:r>
              <a:rPr lang="pt-BR" sz="2250" b="0" spc="-25" dirty="0">
                <a:latin typeface="Bookman Old Style"/>
                <a:cs typeface="Bookman Old Style"/>
              </a:rPr>
              <a:t>8</a:t>
            </a:r>
            <a:endParaRPr sz="2250" dirty="0">
              <a:latin typeface="Bookman Old Style"/>
              <a:cs typeface="Bookman Old Styl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62747" y="4287354"/>
            <a:ext cx="7219315" cy="8560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18135" indent="-280670">
              <a:lnSpc>
                <a:spcPct val="100000"/>
              </a:lnSpc>
              <a:spcBef>
                <a:spcPts val="675"/>
              </a:spcBef>
              <a:buClr>
                <a:srgbClr val="FD8536"/>
              </a:buClr>
              <a:buChar char="o"/>
              <a:tabLst>
                <a:tab pos="318770" algn="l"/>
              </a:tabLst>
            </a:pPr>
            <a:r>
              <a:rPr sz="2250" b="0" spc="-100" dirty="0">
                <a:latin typeface="Bookman Old Style"/>
                <a:cs typeface="Bookman Old Style"/>
              </a:rPr>
              <a:t>The</a:t>
            </a:r>
            <a:r>
              <a:rPr sz="2250" b="0" spc="-75" dirty="0">
                <a:latin typeface="Bookman Old Style"/>
                <a:cs typeface="Bookman Old Style"/>
              </a:rPr>
              <a:t> </a:t>
            </a:r>
            <a:r>
              <a:rPr sz="2250" b="0" spc="-170" dirty="0">
                <a:latin typeface="Bookman Old Style"/>
                <a:cs typeface="Bookman Old Style"/>
              </a:rPr>
              <a:t>most</a:t>
            </a:r>
            <a:r>
              <a:rPr sz="2250" b="0" spc="5" dirty="0">
                <a:latin typeface="Bookman Old Style"/>
                <a:cs typeface="Bookman Old Style"/>
              </a:rPr>
              <a:t> </a:t>
            </a:r>
            <a:r>
              <a:rPr sz="2250" b="0" spc="-204" dirty="0">
                <a:latin typeface="Bookman Old Style"/>
                <a:cs typeface="Bookman Old Style"/>
              </a:rPr>
              <a:t>common</a:t>
            </a:r>
            <a:r>
              <a:rPr sz="2250" b="0" spc="25" dirty="0">
                <a:latin typeface="Bookman Old Style"/>
                <a:cs typeface="Bookman Old Style"/>
              </a:rPr>
              <a:t> </a:t>
            </a:r>
            <a:r>
              <a:rPr sz="2250" b="0" spc="-100" dirty="0">
                <a:latin typeface="Bookman Old Style"/>
                <a:cs typeface="Bookman Old Style"/>
              </a:rPr>
              <a:t>restaurant:</a:t>
            </a:r>
            <a:r>
              <a:rPr sz="2250" b="0" spc="35" dirty="0">
                <a:latin typeface="Bookman Old Style"/>
                <a:cs typeface="Bookman Old Style"/>
              </a:rPr>
              <a:t> </a:t>
            </a:r>
            <a:r>
              <a:rPr lang="pt-BR" sz="2250" b="0" spc="-10" dirty="0">
                <a:latin typeface="Bookman Old Style"/>
                <a:cs typeface="Bookman Old Style"/>
              </a:rPr>
              <a:t>Food </a:t>
            </a:r>
            <a:r>
              <a:rPr lang="pt-BR" sz="2250" b="0" spc="-10" dirty="0" err="1">
                <a:latin typeface="Bookman Old Style"/>
                <a:cs typeface="Bookman Old Style"/>
              </a:rPr>
              <a:t>Court</a:t>
            </a:r>
            <a:r>
              <a:rPr sz="2250" b="0" spc="-10" dirty="0">
                <a:latin typeface="Bookman Old Style"/>
                <a:cs typeface="Bookman Old Style"/>
              </a:rPr>
              <a:t>.</a:t>
            </a:r>
            <a:endParaRPr sz="2250" dirty="0">
              <a:latin typeface="Bookman Old Style"/>
              <a:cs typeface="Bookman Old Style"/>
            </a:endParaRPr>
          </a:p>
          <a:p>
            <a:pPr marL="302260" marR="30480" indent="-264795">
              <a:lnSpc>
                <a:spcPts val="2620"/>
              </a:lnSpc>
              <a:spcBef>
                <a:spcPts val="735"/>
              </a:spcBef>
              <a:buClr>
                <a:srgbClr val="FD8536"/>
              </a:buClr>
              <a:buChar char="o"/>
              <a:tabLst>
                <a:tab pos="318770" algn="l"/>
              </a:tabLst>
            </a:pPr>
            <a:r>
              <a:rPr sz="2250" b="0" spc="-130" dirty="0">
                <a:latin typeface="Bookman Old Style"/>
                <a:cs typeface="Bookman Old Style"/>
              </a:rPr>
              <a:t>The</a:t>
            </a:r>
            <a:r>
              <a:rPr sz="2250" b="0" spc="-90" dirty="0">
                <a:latin typeface="Bookman Old Style"/>
                <a:cs typeface="Bookman Old Style"/>
              </a:rPr>
              <a:t> </a:t>
            </a:r>
            <a:r>
              <a:rPr sz="2250" b="0" spc="-50" dirty="0">
                <a:latin typeface="Bookman Old Style"/>
                <a:cs typeface="Bookman Old Style"/>
              </a:rPr>
              <a:t>10</a:t>
            </a:r>
            <a:r>
              <a:rPr lang="pt-BR" sz="2250" b="0" spc="-50" dirty="0">
                <a:latin typeface="Bookman Old Style"/>
                <a:cs typeface="Bookman Old Style"/>
              </a:rPr>
              <a:t>t</a:t>
            </a:r>
            <a:r>
              <a:rPr sz="2400" b="0" spc="-75" baseline="24305" dirty="0">
                <a:latin typeface="Bookman Old Style"/>
                <a:cs typeface="Bookman Old Style"/>
              </a:rPr>
              <a:t>h</a:t>
            </a:r>
            <a:r>
              <a:rPr sz="2400" b="0" spc="-120" baseline="24305" dirty="0">
                <a:latin typeface="Bookman Old Style"/>
                <a:cs typeface="Bookman Old Style"/>
              </a:rPr>
              <a:t> </a:t>
            </a:r>
            <a:r>
              <a:rPr sz="2250" b="0" spc="-170" dirty="0">
                <a:latin typeface="Bookman Old Style"/>
                <a:cs typeface="Bookman Old Style"/>
              </a:rPr>
              <a:t>most</a:t>
            </a:r>
            <a:r>
              <a:rPr sz="2250" b="0" spc="-10" dirty="0">
                <a:latin typeface="Bookman Old Style"/>
                <a:cs typeface="Bookman Old Style"/>
              </a:rPr>
              <a:t> </a:t>
            </a:r>
            <a:r>
              <a:rPr sz="2250" b="0" spc="-210" dirty="0">
                <a:latin typeface="Bookman Old Style"/>
                <a:cs typeface="Bookman Old Style"/>
              </a:rPr>
              <a:t>common</a:t>
            </a:r>
            <a:r>
              <a:rPr sz="2250" b="0" dirty="0">
                <a:latin typeface="Bookman Old Style"/>
                <a:cs typeface="Bookman Old Style"/>
              </a:rPr>
              <a:t> </a:t>
            </a:r>
            <a:r>
              <a:rPr sz="2250" b="0" spc="-95" dirty="0">
                <a:latin typeface="Bookman Old Style"/>
                <a:cs typeface="Bookman Old Style"/>
              </a:rPr>
              <a:t>restaurant:</a:t>
            </a:r>
            <a:r>
              <a:rPr sz="2250" b="0" spc="-25" dirty="0">
                <a:latin typeface="Bookman Old Style"/>
                <a:cs typeface="Bookman Old Style"/>
              </a:rPr>
              <a:t> </a:t>
            </a:r>
            <a:r>
              <a:rPr lang="pt-BR" sz="2250" b="0" spc="-95" dirty="0">
                <a:latin typeface="Bookman Old Style"/>
                <a:cs typeface="Bookman Old Style"/>
              </a:rPr>
              <a:t>Pastelaria.</a:t>
            </a:r>
            <a:endParaRPr sz="2250" dirty="0">
              <a:latin typeface="Bookman Old Style"/>
              <a:cs typeface="Bookman Old Styl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D06BE8-1D89-46B0-BB4F-A1F1F8CFE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58" y="2813172"/>
            <a:ext cx="10171084" cy="11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0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2867" y="1289857"/>
            <a:ext cx="194183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600" b="0" spc="-280" dirty="0">
                <a:latin typeface="Bookman Old Style"/>
                <a:cs typeface="Bookman Old Style"/>
              </a:rPr>
              <a:t>5</a:t>
            </a:r>
            <a:r>
              <a:rPr sz="2600" b="0" spc="-280" dirty="0">
                <a:latin typeface="Bookman Old Style"/>
                <a:cs typeface="Bookman Old Style"/>
              </a:rPr>
              <a:t>.</a:t>
            </a:r>
            <a:r>
              <a:rPr sz="2600" b="0" spc="15" dirty="0">
                <a:latin typeface="Bookman Old Style"/>
                <a:cs typeface="Bookman Old Style"/>
              </a:rPr>
              <a:t> </a:t>
            </a:r>
            <a:r>
              <a:rPr sz="2600" b="0" spc="-70" dirty="0">
                <a:latin typeface="Bookman Old Style"/>
                <a:cs typeface="Bookman Old Style"/>
              </a:rPr>
              <a:t>RESULTS</a:t>
            </a:r>
            <a:endParaRPr sz="2600" dirty="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8044" y="1945752"/>
            <a:ext cx="262699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spc="-10" dirty="0">
                <a:latin typeface="Bookman Old Style"/>
                <a:cs typeface="Bookman Old Style"/>
              </a:rPr>
              <a:t>Visualizing</a:t>
            </a:r>
            <a:r>
              <a:rPr sz="2150" b="0" spc="-114" dirty="0">
                <a:latin typeface="Bookman Old Style"/>
                <a:cs typeface="Bookman Old Style"/>
              </a:rPr>
              <a:t> </a:t>
            </a:r>
            <a:r>
              <a:rPr sz="2150" b="0" spc="-40" dirty="0">
                <a:latin typeface="Bookman Old Style"/>
                <a:cs typeface="Bookman Old Style"/>
              </a:rPr>
              <a:t>Clusters</a:t>
            </a:r>
            <a:endParaRPr sz="2150">
              <a:latin typeface="Bookman Old Style"/>
              <a:cs typeface="Bookman Old Style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D04080-BBDB-48C5-BF4E-184C4C5D1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67" y="2533702"/>
            <a:ext cx="4754226" cy="43687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359F3D7-A35B-4DA0-BD7A-A2545593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2533702"/>
            <a:ext cx="3603442" cy="37591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392" y="1274491"/>
            <a:ext cx="2491105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b="0" dirty="0">
                <a:latin typeface="Bookman Old Style"/>
                <a:cs typeface="Bookman Old Style"/>
              </a:rPr>
              <a:t>6.</a:t>
            </a:r>
            <a:r>
              <a:rPr sz="2750" b="0" spc="-170" dirty="0">
                <a:latin typeface="Bookman Old Style"/>
                <a:cs typeface="Bookman Old Style"/>
              </a:rPr>
              <a:t> </a:t>
            </a:r>
            <a:r>
              <a:rPr sz="2750" b="0" spc="-185" dirty="0">
                <a:latin typeface="Bookman Old Style"/>
                <a:cs typeface="Bookman Old Style"/>
              </a:rPr>
              <a:t>DISCUSSION</a:t>
            </a:r>
            <a:endParaRPr sz="275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9636" y="1956301"/>
            <a:ext cx="6821170" cy="44278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92710" indent="8255">
              <a:lnSpc>
                <a:spcPct val="89300"/>
              </a:lnSpc>
              <a:spcBef>
                <a:spcPts val="320"/>
              </a:spcBef>
            </a:pPr>
            <a:r>
              <a:rPr sz="1750" b="0" dirty="0">
                <a:latin typeface="Bookman Old Style"/>
                <a:cs typeface="Bookman Old Style"/>
              </a:rPr>
              <a:t>Analyzing</a:t>
            </a:r>
            <a:r>
              <a:rPr sz="1750" b="0" spc="-114" dirty="0">
                <a:latin typeface="Bookman Old Style"/>
                <a:cs typeface="Bookman Old Style"/>
              </a:rPr>
              <a:t> </a:t>
            </a:r>
            <a:r>
              <a:rPr sz="1750" b="0" dirty="0">
                <a:latin typeface="Bookman Old Style"/>
                <a:cs typeface="Bookman Old Style"/>
              </a:rPr>
              <a:t>the</a:t>
            </a:r>
            <a:r>
              <a:rPr sz="1750" b="0" spc="-100" dirty="0">
                <a:latin typeface="Bookman Old Style"/>
                <a:cs typeface="Bookman Old Style"/>
              </a:rPr>
              <a:t> </a:t>
            </a:r>
            <a:r>
              <a:rPr sz="1750" b="0" spc="-60" dirty="0">
                <a:latin typeface="Bookman Old Style"/>
                <a:cs typeface="Bookman Old Style"/>
              </a:rPr>
              <a:t>most</a:t>
            </a:r>
            <a:r>
              <a:rPr sz="1750" b="0" spc="-80" dirty="0">
                <a:latin typeface="Bookman Old Style"/>
                <a:cs typeface="Bookman Old Style"/>
              </a:rPr>
              <a:t> </a:t>
            </a:r>
            <a:r>
              <a:rPr sz="1750" b="0" spc="-35" dirty="0">
                <a:latin typeface="Bookman Old Style"/>
                <a:cs typeface="Bookman Old Style"/>
              </a:rPr>
              <a:t>popular</a:t>
            </a:r>
            <a:r>
              <a:rPr sz="1750" b="0" spc="-60" dirty="0">
                <a:latin typeface="Bookman Old Style"/>
                <a:cs typeface="Bookman Old Style"/>
              </a:rPr>
              <a:t> </a:t>
            </a:r>
            <a:r>
              <a:rPr sz="1750" b="0" spc="-35" dirty="0">
                <a:latin typeface="Bookman Old Style"/>
                <a:cs typeface="Bookman Old Style"/>
              </a:rPr>
              <a:t>restaurants</a:t>
            </a:r>
            <a:r>
              <a:rPr sz="1750" b="0" dirty="0">
                <a:latin typeface="Bookman Old Style"/>
                <a:cs typeface="Bookman Old Style"/>
              </a:rPr>
              <a:t> in</a:t>
            </a:r>
            <a:r>
              <a:rPr sz="1750" b="0" spc="-140" dirty="0">
                <a:latin typeface="Bookman Old Style"/>
                <a:cs typeface="Bookman Old Style"/>
              </a:rPr>
              <a:t> </a:t>
            </a:r>
            <a:r>
              <a:rPr sz="1750" b="0" spc="-65" dirty="0">
                <a:latin typeface="Bookman Old Style"/>
                <a:cs typeface="Bookman Old Style"/>
              </a:rPr>
              <a:t>each</a:t>
            </a:r>
            <a:r>
              <a:rPr sz="1750" b="0" spc="-75" dirty="0">
                <a:latin typeface="Bookman Old Style"/>
                <a:cs typeface="Bookman Old Style"/>
              </a:rPr>
              <a:t> </a:t>
            </a:r>
            <a:r>
              <a:rPr sz="1750" b="0" spc="-35" dirty="0">
                <a:latin typeface="Bookman Old Style"/>
                <a:cs typeface="Bookman Old Style"/>
              </a:rPr>
              <a:t>cluster,</a:t>
            </a:r>
            <a:r>
              <a:rPr sz="1750" b="0" spc="-45" dirty="0">
                <a:latin typeface="Bookman Old Style"/>
                <a:cs typeface="Bookman Old Style"/>
              </a:rPr>
              <a:t> </a:t>
            </a:r>
            <a:r>
              <a:rPr sz="1750" b="0" spc="-25" dirty="0">
                <a:latin typeface="Bookman Old Style"/>
                <a:cs typeface="Bookman Old Style"/>
              </a:rPr>
              <a:t>the </a:t>
            </a:r>
            <a:r>
              <a:rPr sz="1800" b="0" spc="-60" dirty="0">
                <a:latin typeface="Bookman Old Style"/>
                <a:cs typeface="Bookman Old Style"/>
              </a:rPr>
              <a:t>stakeholder</a:t>
            </a:r>
            <a:r>
              <a:rPr sz="1800" b="0" spc="-20" dirty="0">
                <a:latin typeface="Bookman Old Style"/>
                <a:cs typeface="Bookman Old Style"/>
              </a:rPr>
              <a:t> </a:t>
            </a:r>
            <a:r>
              <a:rPr sz="1800" b="0" spc="-95" dirty="0">
                <a:latin typeface="Bookman Old Style"/>
                <a:cs typeface="Bookman Old Style"/>
              </a:rPr>
              <a:t>should</a:t>
            </a:r>
            <a:r>
              <a:rPr sz="1800" b="0" spc="-35" dirty="0">
                <a:latin typeface="Bookman Old Style"/>
                <a:cs typeface="Bookman Old Style"/>
              </a:rPr>
              <a:t> </a:t>
            </a:r>
            <a:r>
              <a:rPr sz="1800" b="0" spc="-55" dirty="0">
                <a:latin typeface="Bookman Old Style"/>
                <a:cs typeface="Bookman Old Style"/>
              </a:rPr>
              <a:t>select</a:t>
            </a:r>
            <a:r>
              <a:rPr sz="1800" b="0" spc="-60" dirty="0">
                <a:latin typeface="Bookman Old Style"/>
                <a:cs typeface="Bookman Old Style"/>
              </a:rPr>
              <a:t> </a:t>
            </a:r>
            <a:r>
              <a:rPr sz="1800" b="0" spc="-40" dirty="0">
                <a:latin typeface="Bookman Old Style"/>
                <a:cs typeface="Bookman Old Style"/>
              </a:rPr>
              <a:t>the</a:t>
            </a:r>
            <a:r>
              <a:rPr sz="1800" b="0" spc="-90" dirty="0">
                <a:latin typeface="Bookman Old Style"/>
                <a:cs typeface="Bookman Old Style"/>
              </a:rPr>
              <a:t> </a:t>
            </a:r>
            <a:r>
              <a:rPr sz="1800" b="0" spc="-50" dirty="0">
                <a:latin typeface="Bookman Old Style"/>
                <a:cs typeface="Bookman Old Style"/>
              </a:rPr>
              <a:t>least</a:t>
            </a:r>
            <a:r>
              <a:rPr sz="1800" b="0" spc="-90" dirty="0">
                <a:latin typeface="Bookman Old Style"/>
                <a:cs typeface="Bookman Old Style"/>
              </a:rPr>
              <a:t> </a:t>
            </a:r>
            <a:r>
              <a:rPr sz="1800" b="0" spc="-75" dirty="0">
                <a:latin typeface="Bookman Old Style"/>
                <a:cs typeface="Bookman Old Style"/>
              </a:rPr>
              <a:t>popular</a:t>
            </a:r>
            <a:r>
              <a:rPr sz="1800" b="0" dirty="0">
                <a:latin typeface="Bookman Old Style"/>
                <a:cs typeface="Bookman Old Style"/>
              </a:rPr>
              <a:t> </a:t>
            </a:r>
            <a:r>
              <a:rPr sz="1800" b="0" spc="-55" dirty="0">
                <a:latin typeface="Bookman Old Style"/>
                <a:cs typeface="Bookman Old Style"/>
              </a:rPr>
              <a:t>types</a:t>
            </a:r>
            <a:r>
              <a:rPr sz="1800" b="0" spc="-70" dirty="0">
                <a:latin typeface="Bookman Old Style"/>
                <a:cs typeface="Bookman Old Style"/>
              </a:rPr>
              <a:t> </a:t>
            </a:r>
            <a:r>
              <a:rPr sz="1800" b="0" spc="-35" dirty="0">
                <a:latin typeface="Bookman Old Style"/>
                <a:cs typeface="Bookman Old Style"/>
              </a:rPr>
              <a:t>within</a:t>
            </a:r>
            <a:r>
              <a:rPr sz="1800" b="0" spc="-110" dirty="0">
                <a:latin typeface="Bookman Old Style"/>
                <a:cs typeface="Bookman Old Style"/>
              </a:rPr>
              <a:t> </a:t>
            </a:r>
            <a:r>
              <a:rPr sz="1800" b="0" spc="-45" dirty="0">
                <a:latin typeface="Bookman Old Style"/>
                <a:cs typeface="Bookman Old Style"/>
              </a:rPr>
              <a:t>the</a:t>
            </a:r>
            <a:r>
              <a:rPr sz="1800" b="0" spc="-95" dirty="0">
                <a:latin typeface="Bookman Old Style"/>
                <a:cs typeface="Bookman Old Style"/>
              </a:rPr>
              <a:t> </a:t>
            </a:r>
            <a:r>
              <a:rPr sz="1800" b="0" spc="-25" dirty="0">
                <a:latin typeface="Bookman Old Style"/>
                <a:cs typeface="Bookman Old Style"/>
              </a:rPr>
              <a:t>top </a:t>
            </a:r>
            <a:r>
              <a:rPr sz="1800" b="0" spc="-130" dirty="0">
                <a:latin typeface="Bookman Old Style"/>
                <a:cs typeface="Bookman Old Style"/>
              </a:rPr>
              <a:t>10</a:t>
            </a:r>
            <a:r>
              <a:rPr sz="1800" b="0" spc="-25" dirty="0">
                <a:latin typeface="Bookman Old Style"/>
                <a:cs typeface="Bookman Old Style"/>
              </a:rPr>
              <a:t> </a:t>
            </a:r>
            <a:r>
              <a:rPr sz="1800" b="0" spc="-85" dirty="0">
                <a:latin typeface="Bookman Old Style"/>
                <a:cs typeface="Bookman Old Style"/>
              </a:rPr>
              <a:t>as</a:t>
            </a:r>
            <a:r>
              <a:rPr sz="1800" b="0" spc="-60" dirty="0">
                <a:latin typeface="Bookman Old Style"/>
                <a:cs typeface="Bookman Old Style"/>
              </a:rPr>
              <a:t> </a:t>
            </a:r>
            <a:r>
              <a:rPr sz="1800" b="0" spc="-160" dirty="0">
                <a:latin typeface="Bookman Old Style"/>
                <a:cs typeface="Bookman Old Style"/>
              </a:rPr>
              <a:t>a</a:t>
            </a:r>
            <a:r>
              <a:rPr sz="1800" b="0" spc="5" dirty="0">
                <a:latin typeface="Bookman Old Style"/>
                <a:cs typeface="Bookman Old Style"/>
              </a:rPr>
              <a:t> </a:t>
            </a:r>
            <a:r>
              <a:rPr sz="1800" b="0" spc="-55" dirty="0">
                <a:latin typeface="Bookman Old Style"/>
                <a:cs typeface="Bookman Old Style"/>
              </a:rPr>
              <a:t>safe</a:t>
            </a:r>
            <a:r>
              <a:rPr sz="1800" b="0" spc="-90" dirty="0">
                <a:latin typeface="Bookman Old Style"/>
                <a:cs typeface="Bookman Old Style"/>
              </a:rPr>
              <a:t> </a:t>
            </a:r>
            <a:r>
              <a:rPr sz="1800" b="0" spc="-100" dirty="0">
                <a:latin typeface="Bookman Old Style"/>
                <a:cs typeface="Bookman Old Style"/>
              </a:rPr>
              <a:t>choice.</a:t>
            </a:r>
            <a:r>
              <a:rPr sz="1800" b="0" spc="-40" dirty="0">
                <a:latin typeface="Bookman Old Style"/>
                <a:cs typeface="Bookman Old Style"/>
              </a:rPr>
              <a:t> </a:t>
            </a:r>
            <a:r>
              <a:rPr sz="1800" b="0" dirty="0">
                <a:latin typeface="Bookman Old Style"/>
                <a:cs typeface="Bookman Old Style"/>
              </a:rPr>
              <a:t>In</a:t>
            </a:r>
            <a:r>
              <a:rPr sz="1800" b="0" spc="-95" dirty="0">
                <a:latin typeface="Bookman Old Style"/>
                <a:cs typeface="Bookman Old Style"/>
              </a:rPr>
              <a:t> our</a:t>
            </a:r>
            <a:r>
              <a:rPr sz="1800" b="0" spc="-45" dirty="0">
                <a:latin typeface="Bookman Old Style"/>
                <a:cs typeface="Bookman Old Style"/>
              </a:rPr>
              <a:t> </a:t>
            </a:r>
            <a:r>
              <a:rPr sz="1800" b="0" spc="-80" dirty="0">
                <a:latin typeface="Bookman Old Style"/>
                <a:cs typeface="Bookman Old Style"/>
              </a:rPr>
              <a:t>recommendations</a:t>
            </a:r>
            <a:r>
              <a:rPr sz="1800" b="0" spc="-95" dirty="0">
                <a:latin typeface="Bookman Old Style"/>
                <a:cs typeface="Bookman Old Style"/>
              </a:rPr>
              <a:t> </a:t>
            </a:r>
            <a:r>
              <a:rPr sz="1800" b="0" dirty="0">
                <a:latin typeface="Bookman Old Style"/>
                <a:cs typeface="Bookman Old Style"/>
              </a:rPr>
              <a:t>we</a:t>
            </a:r>
            <a:r>
              <a:rPr sz="1800" b="0" spc="-10" dirty="0">
                <a:latin typeface="Bookman Old Style"/>
                <a:cs typeface="Bookman Old Style"/>
              </a:rPr>
              <a:t> </a:t>
            </a:r>
            <a:r>
              <a:rPr sz="1800" b="0" spc="-60" dirty="0">
                <a:latin typeface="Bookman Old Style"/>
                <a:cs typeface="Bookman Old Style"/>
              </a:rPr>
              <a:t>advise</a:t>
            </a:r>
            <a:r>
              <a:rPr sz="1800" b="0" spc="25" dirty="0">
                <a:latin typeface="Bookman Old Style"/>
                <a:cs typeface="Bookman Old Style"/>
              </a:rPr>
              <a:t> </a:t>
            </a:r>
            <a:r>
              <a:rPr sz="1800" b="0" spc="-20" dirty="0">
                <a:latin typeface="Bookman Old Style"/>
                <a:cs typeface="Bookman Old Style"/>
              </a:rPr>
              <a:t>selecting </a:t>
            </a:r>
            <a:r>
              <a:rPr sz="1850" b="0" spc="-100" dirty="0">
                <a:latin typeface="Bookman Old Style"/>
                <a:cs typeface="Bookman Old Style"/>
              </a:rPr>
              <a:t>from</a:t>
            </a:r>
            <a:r>
              <a:rPr sz="1850" b="0" spc="-60" dirty="0">
                <a:latin typeface="Bookman Old Style"/>
                <a:cs typeface="Bookman Old Style"/>
              </a:rPr>
              <a:t> </a:t>
            </a:r>
            <a:r>
              <a:rPr sz="1850" b="0" spc="-105" dirty="0">
                <a:latin typeface="Bookman Old Style"/>
                <a:cs typeface="Bookman Old Style"/>
              </a:rPr>
              <a:t>the</a:t>
            </a:r>
            <a:r>
              <a:rPr sz="1850" b="0" spc="-95" dirty="0">
                <a:latin typeface="Bookman Old Style"/>
                <a:cs typeface="Bookman Old Style"/>
              </a:rPr>
              <a:t> </a:t>
            </a:r>
            <a:r>
              <a:rPr sz="1850" b="0" spc="-125" dirty="0">
                <a:latin typeface="Bookman Old Style"/>
                <a:cs typeface="Bookman Old Style"/>
              </a:rPr>
              <a:t>10th</a:t>
            </a:r>
            <a:r>
              <a:rPr sz="1850" b="0" spc="-25" dirty="0">
                <a:latin typeface="Bookman Old Style"/>
                <a:cs typeface="Bookman Old Style"/>
              </a:rPr>
              <a:t> </a:t>
            </a:r>
            <a:r>
              <a:rPr sz="1850" b="0" spc="-85" dirty="0">
                <a:latin typeface="Bookman Old Style"/>
                <a:cs typeface="Bookman Old Style"/>
              </a:rPr>
              <a:t>or</a:t>
            </a:r>
            <a:r>
              <a:rPr sz="1850" b="0" spc="-65" dirty="0">
                <a:latin typeface="Bookman Old Style"/>
                <a:cs typeface="Bookman Old Style"/>
              </a:rPr>
              <a:t> </a:t>
            </a:r>
            <a:r>
              <a:rPr sz="1850" b="0" spc="-145" dirty="0">
                <a:latin typeface="Bookman Old Style"/>
                <a:cs typeface="Bookman Old Style"/>
              </a:rPr>
              <a:t>9th</a:t>
            </a:r>
            <a:r>
              <a:rPr sz="1850" b="0" spc="-50" dirty="0">
                <a:latin typeface="Bookman Old Style"/>
                <a:cs typeface="Bookman Old Style"/>
              </a:rPr>
              <a:t> </a:t>
            </a:r>
            <a:r>
              <a:rPr sz="1850" b="0" spc="-95" dirty="0">
                <a:latin typeface="Bookman Old Style"/>
                <a:cs typeface="Bookman Old Style"/>
              </a:rPr>
              <a:t>positions.</a:t>
            </a:r>
            <a:r>
              <a:rPr sz="1850" b="0" spc="45" dirty="0">
                <a:latin typeface="Bookman Old Style"/>
                <a:cs typeface="Bookman Old Style"/>
              </a:rPr>
              <a:t> </a:t>
            </a:r>
            <a:r>
              <a:rPr sz="1850" b="0" spc="-95" dirty="0">
                <a:latin typeface="Bookman Old Style"/>
                <a:cs typeface="Bookman Old Style"/>
              </a:rPr>
              <a:t>This</a:t>
            </a:r>
            <a:r>
              <a:rPr sz="1850" b="0" spc="-35" dirty="0">
                <a:latin typeface="Bookman Old Style"/>
                <a:cs typeface="Bookman Old Style"/>
              </a:rPr>
              <a:t> </a:t>
            </a:r>
            <a:r>
              <a:rPr sz="1850" b="0" spc="-95" dirty="0">
                <a:latin typeface="Bookman Old Style"/>
                <a:cs typeface="Bookman Old Style"/>
              </a:rPr>
              <a:t>selection</a:t>
            </a:r>
            <a:r>
              <a:rPr sz="1850" b="0" spc="70" dirty="0">
                <a:latin typeface="Bookman Old Style"/>
                <a:cs typeface="Bookman Old Style"/>
              </a:rPr>
              <a:t> </a:t>
            </a:r>
            <a:r>
              <a:rPr sz="1850" b="0" spc="-65" dirty="0">
                <a:latin typeface="Bookman Old Style"/>
                <a:cs typeface="Bookman Old Style"/>
              </a:rPr>
              <a:t>is</a:t>
            </a:r>
            <a:r>
              <a:rPr sz="1850" b="0" spc="-85" dirty="0">
                <a:latin typeface="Bookman Old Style"/>
                <a:cs typeface="Bookman Old Style"/>
              </a:rPr>
              <a:t> </a:t>
            </a:r>
            <a:r>
              <a:rPr sz="1850" b="0" spc="-190" dirty="0">
                <a:latin typeface="Bookman Old Style"/>
                <a:cs typeface="Bookman Old Style"/>
              </a:rPr>
              <a:t>a</a:t>
            </a:r>
            <a:r>
              <a:rPr sz="1850" b="0" spc="-20" dirty="0">
                <a:latin typeface="Bookman Old Style"/>
                <a:cs typeface="Bookman Old Style"/>
              </a:rPr>
              <a:t> </a:t>
            </a:r>
            <a:r>
              <a:rPr sz="1850" b="0" spc="-10" dirty="0">
                <a:latin typeface="Bookman Old Style"/>
                <a:cs typeface="Bookman Old Style"/>
              </a:rPr>
              <a:t>reasonable </a:t>
            </a:r>
            <a:r>
              <a:rPr sz="1800" b="0" spc="-85" dirty="0">
                <a:latin typeface="Bookman Old Style"/>
                <a:cs typeface="Bookman Old Style"/>
              </a:rPr>
              <a:t>balance</a:t>
            </a:r>
            <a:r>
              <a:rPr sz="1800" b="0" spc="-60" dirty="0">
                <a:latin typeface="Bookman Old Style"/>
                <a:cs typeface="Bookman Old Style"/>
              </a:rPr>
              <a:t> </a:t>
            </a:r>
            <a:r>
              <a:rPr sz="1800" b="0" spc="-65" dirty="0">
                <a:latin typeface="Bookman Old Style"/>
                <a:cs typeface="Bookman Old Style"/>
              </a:rPr>
              <a:t>between</a:t>
            </a:r>
            <a:r>
              <a:rPr sz="1800" b="0" spc="-80" dirty="0">
                <a:latin typeface="Bookman Old Style"/>
                <a:cs typeface="Bookman Old Style"/>
              </a:rPr>
              <a:t> </a:t>
            </a:r>
            <a:r>
              <a:rPr sz="1800" b="0" spc="-60" dirty="0">
                <a:latin typeface="Bookman Old Style"/>
                <a:cs typeface="Bookman Old Style"/>
              </a:rPr>
              <a:t>being</a:t>
            </a:r>
            <a:r>
              <a:rPr sz="1800" b="0" spc="-85" dirty="0">
                <a:latin typeface="Bookman Old Style"/>
                <a:cs typeface="Bookman Old Style"/>
              </a:rPr>
              <a:t> </a:t>
            </a:r>
            <a:r>
              <a:rPr sz="1800" b="0" spc="-95" dirty="0">
                <a:latin typeface="Bookman Old Style"/>
                <a:cs typeface="Bookman Old Style"/>
              </a:rPr>
              <a:t>too</a:t>
            </a:r>
            <a:r>
              <a:rPr sz="1800" b="0" spc="-60" dirty="0">
                <a:latin typeface="Bookman Old Style"/>
                <a:cs typeface="Bookman Old Style"/>
              </a:rPr>
              <a:t> </a:t>
            </a:r>
            <a:r>
              <a:rPr sz="1800" b="0" spc="-65" dirty="0">
                <a:latin typeface="Bookman Old Style"/>
                <a:cs typeface="Bookman Old Style"/>
              </a:rPr>
              <a:t>popular</a:t>
            </a:r>
            <a:r>
              <a:rPr sz="1800" b="0" spc="-40" dirty="0">
                <a:latin typeface="Bookman Old Style"/>
                <a:cs typeface="Bookman Old Style"/>
              </a:rPr>
              <a:t> </a:t>
            </a:r>
            <a:r>
              <a:rPr sz="1800" b="0" spc="-100" dirty="0">
                <a:latin typeface="Bookman Old Style"/>
                <a:cs typeface="Bookman Old Style"/>
              </a:rPr>
              <a:t>and</a:t>
            </a:r>
            <a:r>
              <a:rPr sz="1800" b="0" spc="-40" dirty="0">
                <a:latin typeface="Bookman Old Style"/>
                <a:cs typeface="Bookman Old Style"/>
              </a:rPr>
              <a:t> </a:t>
            </a:r>
            <a:r>
              <a:rPr sz="1800" b="0" spc="-35" dirty="0">
                <a:latin typeface="Bookman Old Style"/>
                <a:cs typeface="Bookman Old Style"/>
              </a:rPr>
              <a:t>having</a:t>
            </a:r>
            <a:r>
              <a:rPr sz="1800" b="0" spc="-10" dirty="0">
                <a:latin typeface="Bookman Old Style"/>
                <a:cs typeface="Bookman Old Style"/>
              </a:rPr>
              <a:t> </a:t>
            </a:r>
            <a:r>
              <a:rPr sz="1800" b="0" spc="-150" dirty="0">
                <a:latin typeface="Bookman Old Style"/>
                <a:cs typeface="Bookman Old Style"/>
              </a:rPr>
              <a:t>no</a:t>
            </a:r>
            <a:r>
              <a:rPr sz="1800" b="0" spc="-45" dirty="0">
                <a:latin typeface="Bookman Old Style"/>
                <a:cs typeface="Bookman Old Style"/>
              </a:rPr>
              <a:t> </a:t>
            </a:r>
            <a:r>
              <a:rPr sz="1800" b="0" spc="-10" dirty="0">
                <a:latin typeface="Bookman Old Style"/>
                <a:cs typeface="Bookman Old Style"/>
              </a:rPr>
              <a:t>customers.</a:t>
            </a:r>
            <a:endParaRPr sz="18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Bookman Old Style"/>
              <a:cs typeface="Bookman Old Style"/>
            </a:endParaRPr>
          </a:p>
          <a:p>
            <a:pPr marL="17145" algn="just">
              <a:lnSpc>
                <a:spcPct val="100000"/>
              </a:lnSpc>
              <a:spcBef>
                <a:spcPts val="5"/>
              </a:spcBef>
            </a:pPr>
            <a:r>
              <a:rPr sz="1800" b="0" spc="-85" dirty="0">
                <a:latin typeface="Bookman Old Style"/>
                <a:cs typeface="Bookman Old Style"/>
              </a:rPr>
              <a:t>Recommendations,</a:t>
            </a:r>
            <a:r>
              <a:rPr sz="1800" b="0" spc="-60" dirty="0">
                <a:latin typeface="Bookman Old Style"/>
                <a:cs typeface="Bookman Old Style"/>
              </a:rPr>
              <a:t> </a:t>
            </a:r>
            <a:r>
              <a:rPr sz="1800" b="0" spc="-90" dirty="0">
                <a:latin typeface="Bookman Old Style"/>
                <a:cs typeface="Bookman Old Style"/>
              </a:rPr>
              <a:t>based</a:t>
            </a:r>
            <a:r>
              <a:rPr sz="1800" b="0" spc="-55" dirty="0">
                <a:latin typeface="Bookman Old Style"/>
                <a:cs typeface="Bookman Old Style"/>
              </a:rPr>
              <a:t> </a:t>
            </a:r>
            <a:r>
              <a:rPr sz="1800" b="0" spc="-140" dirty="0">
                <a:latin typeface="Bookman Old Style"/>
                <a:cs typeface="Bookman Old Style"/>
              </a:rPr>
              <a:t>on</a:t>
            </a:r>
            <a:r>
              <a:rPr sz="1800" b="0" spc="-30" dirty="0">
                <a:latin typeface="Bookman Old Style"/>
                <a:cs typeface="Bookman Old Style"/>
              </a:rPr>
              <a:t> </a:t>
            </a:r>
            <a:r>
              <a:rPr sz="1800" b="0" spc="-70" dirty="0">
                <a:latin typeface="Bookman Old Style"/>
                <a:cs typeface="Bookman Old Style"/>
              </a:rPr>
              <a:t>description</a:t>
            </a:r>
            <a:r>
              <a:rPr sz="1800" b="0" spc="25" dirty="0">
                <a:latin typeface="Bookman Old Style"/>
                <a:cs typeface="Bookman Old Style"/>
              </a:rPr>
              <a:t> </a:t>
            </a:r>
            <a:r>
              <a:rPr sz="1800" b="0" spc="-55" dirty="0">
                <a:latin typeface="Bookman Old Style"/>
                <a:cs typeface="Bookman Old Style"/>
              </a:rPr>
              <a:t>of</a:t>
            </a:r>
            <a:r>
              <a:rPr sz="1800" b="0" spc="-85" dirty="0">
                <a:latin typeface="Bookman Old Style"/>
                <a:cs typeface="Bookman Old Style"/>
              </a:rPr>
              <a:t> </a:t>
            </a:r>
            <a:r>
              <a:rPr sz="1800" b="0" spc="-90" dirty="0">
                <a:latin typeface="Bookman Old Style"/>
                <a:cs typeface="Bookman Old Style"/>
              </a:rPr>
              <a:t>each</a:t>
            </a:r>
            <a:r>
              <a:rPr sz="1800" b="0" spc="-15" dirty="0">
                <a:latin typeface="Bookman Old Style"/>
                <a:cs typeface="Bookman Old Style"/>
              </a:rPr>
              <a:t> </a:t>
            </a:r>
            <a:r>
              <a:rPr sz="1800" b="0" spc="-10" dirty="0">
                <a:latin typeface="Bookman Old Style"/>
                <a:cs typeface="Bookman Old Style"/>
              </a:rPr>
              <a:t>cluster:</a:t>
            </a:r>
            <a:endParaRPr sz="1800">
              <a:latin typeface="Bookman Old Style"/>
              <a:cs typeface="Bookman Old Style"/>
            </a:endParaRPr>
          </a:p>
          <a:p>
            <a:pPr marL="67310" marR="5080" algn="just">
              <a:lnSpc>
                <a:spcPct val="117100"/>
              </a:lnSpc>
            </a:pPr>
            <a:r>
              <a:rPr sz="1800" b="0" spc="-75" dirty="0">
                <a:latin typeface="Bookman Old Style"/>
                <a:cs typeface="Bookman Old Style"/>
              </a:rPr>
              <a:t>Cluste</a:t>
            </a:r>
            <a:r>
              <a:rPr sz="1800" b="0" spc="-60" dirty="0">
                <a:latin typeface="Bookman Old Style"/>
                <a:cs typeface="Bookman Old Style"/>
              </a:rPr>
              <a:t>r</a:t>
            </a:r>
            <a:r>
              <a:rPr sz="1800" b="0" spc="60" dirty="0">
                <a:latin typeface="Bookman Old Style"/>
                <a:cs typeface="Bookman Old Style"/>
              </a:rPr>
              <a:t> </a:t>
            </a:r>
            <a:r>
              <a:rPr sz="1800" b="0" spc="75" dirty="0">
                <a:latin typeface="Bookman Old Style"/>
                <a:cs typeface="Bookman Old Style"/>
              </a:rPr>
              <a:t>1</a:t>
            </a:r>
            <a:r>
              <a:rPr sz="1800" b="0" spc="-260" dirty="0">
                <a:latin typeface="Bookman Old Style"/>
                <a:cs typeface="Bookman Old Style"/>
              </a:rPr>
              <a:t> </a:t>
            </a:r>
            <a:r>
              <a:rPr sz="1800" b="0" spc="-75" dirty="0">
                <a:latin typeface="Bookman Old Style"/>
                <a:cs typeface="Bookman Old Style"/>
              </a:rPr>
              <a:t>Locations</a:t>
            </a:r>
            <a:r>
              <a:rPr sz="1800" b="0" spc="-45" dirty="0">
                <a:latin typeface="Bookman Old Style"/>
                <a:cs typeface="Bookman Old Style"/>
              </a:rPr>
              <a:t>:</a:t>
            </a:r>
            <a:r>
              <a:rPr sz="1800" b="0" spc="65" dirty="0">
                <a:latin typeface="Bookman Old Style"/>
                <a:cs typeface="Bookman Old Style"/>
              </a:rPr>
              <a:t> </a:t>
            </a:r>
            <a:r>
              <a:rPr sz="1800" b="0" spc="-55" dirty="0">
                <a:latin typeface="Bookman Old Style"/>
                <a:cs typeface="Bookman Old Style"/>
              </a:rPr>
              <a:t>Easter</a:t>
            </a:r>
            <a:r>
              <a:rPr sz="1800" b="0" spc="-65" dirty="0">
                <a:latin typeface="Bookman Old Style"/>
                <a:cs typeface="Bookman Old Style"/>
              </a:rPr>
              <a:t>n</a:t>
            </a:r>
            <a:r>
              <a:rPr sz="1800" b="0" spc="5" dirty="0">
                <a:latin typeface="Bookman Old Style"/>
                <a:cs typeface="Bookman Old Style"/>
              </a:rPr>
              <a:t> </a:t>
            </a:r>
            <a:r>
              <a:rPr sz="1800" b="0" spc="-85" dirty="0">
                <a:latin typeface="Bookman Old Style"/>
                <a:cs typeface="Bookman Old Style"/>
              </a:rPr>
              <a:t>European</a:t>
            </a:r>
            <a:r>
              <a:rPr sz="1800" b="0" spc="75" dirty="0">
                <a:latin typeface="Bookman Old Style"/>
                <a:cs typeface="Bookman Old Style"/>
              </a:rPr>
              <a:t> </a:t>
            </a:r>
            <a:r>
              <a:rPr sz="1800" b="0" spc="-80" dirty="0">
                <a:latin typeface="Bookman Old Style"/>
                <a:cs typeface="Bookman Old Style"/>
              </a:rPr>
              <a:t>o</a:t>
            </a:r>
            <a:r>
              <a:rPr sz="1800" b="0" spc="-60" dirty="0">
                <a:latin typeface="Bookman Old Style"/>
                <a:cs typeface="Bookman Old Style"/>
              </a:rPr>
              <a:t>r</a:t>
            </a:r>
            <a:r>
              <a:rPr sz="1800" b="0" spc="-45" dirty="0">
                <a:latin typeface="Bookman Old Style"/>
                <a:cs typeface="Bookman Old Style"/>
              </a:rPr>
              <a:t> </a:t>
            </a:r>
            <a:r>
              <a:rPr sz="1800" b="0" spc="-75" dirty="0">
                <a:latin typeface="Bookman Old Style"/>
                <a:cs typeface="Bookman Old Style"/>
              </a:rPr>
              <a:t>Dumplin</a:t>
            </a:r>
            <a:r>
              <a:rPr sz="1800" b="0" spc="-60" dirty="0">
                <a:latin typeface="Bookman Old Style"/>
                <a:cs typeface="Bookman Old Style"/>
              </a:rPr>
              <a:t>g</a:t>
            </a:r>
            <a:r>
              <a:rPr sz="1800" b="0" spc="50" dirty="0">
                <a:latin typeface="Bookman Old Style"/>
                <a:cs typeface="Bookman Old Style"/>
              </a:rPr>
              <a:t> </a:t>
            </a:r>
            <a:r>
              <a:rPr sz="1800" b="0" spc="-65" dirty="0">
                <a:latin typeface="Bookman Old Style"/>
                <a:cs typeface="Bookman Old Style"/>
              </a:rPr>
              <a:t>Restaurant </a:t>
            </a:r>
            <a:r>
              <a:rPr sz="1800" b="0" spc="-75" dirty="0">
                <a:latin typeface="Bookman Old Style"/>
                <a:cs typeface="Bookman Old Style"/>
              </a:rPr>
              <a:t>Cluste</a:t>
            </a:r>
            <a:r>
              <a:rPr sz="1800" b="0" spc="-60" dirty="0">
                <a:latin typeface="Bookman Old Style"/>
                <a:cs typeface="Bookman Old Style"/>
              </a:rPr>
              <a:t>r</a:t>
            </a:r>
            <a:r>
              <a:rPr sz="1800" b="0" spc="125" dirty="0">
                <a:latin typeface="Bookman Old Style"/>
                <a:cs typeface="Bookman Old Style"/>
              </a:rPr>
              <a:t> </a:t>
            </a:r>
            <a:r>
              <a:rPr sz="1800" b="0" spc="-140" dirty="0">
                <a:latin typeface="Bookman Old Style"/>
                <a:cs typeface="Bookman Old Style"/>
              </a:rPr>
              <a:t>2</a:t>
            </a:r>
            <a:r>
              <a:rPr sz="1800" b="0" spc="-114" dirty="0">
                <a:latin typeface="Bookman Old Style"/>
                <a:cs typeface="Bookman Old Style"/>
              </a:rPr>
              <a:t> </a:t>
            </a:r>
            <a:r>
              <a:rPr sz="1800" b="0" spc="-75" dirty="0">
                <a:latin typeface="Bookman Old Style"/>
                <a:cs typeface="Bookman Old Style"/>
              </a:rPr>
              <a:t>Locations</a:t>
            </a:r>
            <a:r>
              <a:rPr sz="1800" b="0" spc="-45" dirty="0">
                <a:latin typeface="Bookman Old Style"/>
                <a:cs typeface="Bookman Old Style"/>
              </a:rPr>
              <a:t>:</a:t>
            </a:r>
            <a:r>
              <a:rPr sz="1800" b="0" spc="65" dirty="0">
                <a:latin typeface="Bookman Old Style"/>
                <a:cs typeface="Bookman Old Style"/>
              </a:rPr>
              <a:t> </a:t>
            </a:r>
            <a:r>
              <a:rPr sz="1800" b="0" spc="-105" dirty="0">
                <a:latin typeface="Bookman Old Style"/>
                <a:cs typeface="Bookman Old Style"/>
              </a:rPr>
              <a:t>Empanad</a:t>
            </a:r>
            <a:r>
              <a:rPr sz="1800" b="0" spc="-90" dirty="0">
                <a:latin typeface="Bookman Old Style"/>
                <a:cs typeface="Bookman Old Style"/>
              </a:rPr>
              <a:t>a</a:t>
            </a:r>
            <a:r>
              <a:rPr sz="1800" b="0" spc="220" dirty="0">
                <a:latin typeface="Bookman Old Style"/>
                <a:cs typeface="Bookman Old Style"/>
              </a:rPr>
              <a:t> </a:t>
            </a:r>
            <a:r>
              <a:rPr sz="1800" b="0" spc="-80" dirty="0">
                <a:latin typeface="Bookman Old Style"/>
                <a:cs typeface="Bookman Old Style"/>
              </a:rPr>
              <a:t>o</a:t>
            </a:r>
            <a:r>
              <a:rPr sz="1800" b="0" spc="-60" dirty="0">
                <a:latin typeface="Bookman Old Style"/>
                <a:cs typeface="Bookman Old Style"/>
              </a:rPr>
              <a:t>r</a:t>
            </a:r>
            <a:r>
              <a:rPr sz="1800" b="0" spc="-50" dirty="0">
                <a:latin typeface="Bookman Old Style"/>
                <a:cs typeface="Bookman Old Style"/>
              </a:rPr>
              <a:t> </a:t>
            </a:r>
            <a:r>
              <a:rPr sz="1800" b="0" spc="-65" dirty="0">
                <a:latin typeface="Bookman Old Style"/>
                <a:cs typeface="Bookman Old Style"/>
              </a:rPr>
              <a:t>Ethiopia</a:t>
            </a:r>
            <a:r>
              <a:rPr sz="1800" b="0" spc="-75" dirty="0">
                <a:latin typeface="Bookman Old Style"/>
                <a:cs typeface="Bookman Old Style"/>
              </a:rPr>
              <a:t>n</a:t>
            </a:r>
            <a:r>
              <a:rPr sz="1800" b="0" spc="90" dirty="0">
                <a:latin typeface="Bookman Old Style"/>
                <a:cs typeface="Bookman Old Style"/>
              </a:rPr>
              <a:t> </a:t>
            </a:r>
            <a:r>
              <a:rPr sz="1800" b="0" spc="-80" dirty="0">
                <a:latin typeface="Bookman Old Style"/>
                <a:cs typeface="Bookman Old Style"/>
              </a:rPr>
              <a:t>Restaurant</a:t>
            </a:r>
            <a:endParaRPr sz="1800">
              <a:latin typeface="Bookman Old Style"/>
              <a:cs typeface="Bookman Old Style"/>
            </a:endParaRPr>
          </a:p>
          <a:p>
            <a:pPr marL="67310" marR="5080" algn="just">
              <a:lnSpc>
                <a:spcPct val="117100"/>
              </a:lnSpc>
              <a:spcBef>
                <a:spcPts val="30"/>
              </a:spcBef>
            </a:pPr>
            <a:r>
              <a:rPr sz="1800" b="0" spc="-75" dirty="0">
                <a:latin typeface="Bookman Old Style"/>
                <a:cs typeface="Bookman Old Style"/>
              </a:rPr>
              <a:t>Cluste</a:t>
            </a:r>
            <a:r>
              <a:rPr sz="1800" b="0" spc="-60" dirty="0">
                <a:latin typeface="Bookman Old Style"/>
                <a:cs typeface="Bookman Old Style"/>
              </a:rPr>
              <a:t>r</a:t>
            </a:r>
            <a:r>
              <a:rPr sz="1800" b="0" spc="155" dirty="0">
                <a:latin typeface="Bookman Old Style"/>
                <a:cs typeface="Bookman Old Style"/>
              </a:rPr>
              <a:t> </a:t>
            </a:r>
            <a:r>
              <a:rPr sz="1800" b="0" spc="-185" dirty="0">
                <a:latin typeface="Bookman Old Style"/>
                <a:cs typeface="Bookman Old Style"/>
              </a:rPr>
              <a:t>3</a:t>
            </a:r>
            <a:r>
              <a:rPr sz="1800" b="0" spc="-100" dirty="0">
                <a:latin typeface="Bookman Old Style"/>
                <a:cs typeface="Bookman Old Style"/>
              </a:rPr>
              <a:t> </a:t>
            </a:r>
            <a:r>
              <a:rPr sz="1800" b="0" spc="-75" dirty="0">
                <a:latin typeface="Bookman Old Style"/>
                <a:cs typeface="Bookman Old Style"/>
              </a:rPr>
              <a:t>Locations</a:t>
            </a:r>
            <a:r>
              <a:rPr sz="1800" b="0" spc="-45" dirty="0">
                <a:latin typeface="Bookman Old Style"/>
                <a:cs typeface="Bookman Old Style"/>
              </a:rPr>
              <a:t>:</a:t>
            </a:r>
            <a:r>
              <a:rPr sz="1800" b="0" spc="65" dirty="0">
                <a:latin typeface="Bookman Old Style"/>
                <a:cs typeface="Bookman Old Style"/>
              </a:rPr>
              <a:t> </a:t>
            </a:r>
            <a:r>
              <a:rPr sz="1800" b="0" spc="-55" dirty="0">
                <a:latin typeface="Bookman Old Style"/>
                <a:cs typeface="Bookman Old Style"/>
              </a:rPr>
              <a:t>Easter</a:t>
            </a:r>
            <a:r>
              <a:rPr sz="1800" b="0" spc="-65" dirty="0">
                <a:latin typeface="Bookman Old Style"/>
                <a:cs typeface="Bookman Old Style"/>
              </a:rPr>
              <a:t>n</a:t>
            </a:r>
            <a:r>
              <a:rPr sz="1800" b="0" spc="5" dirty="0">
                <a:latin typeface="Bookman Old Style"/>
                <a:cs typeface="Bookman Old Style"/>
              </a:rPr>
              <a:t> </a:t>
            </a:r>
            <a:r>
              <a:rPr sz="1800" b="0" spc="-85" dirty="0">
                <a:latin typeface="Bookman Old Style"/>
                <a:cs typeface="Bookman Old Style"/>
              </a:rPr>
              <a:t>European</a:t>
            </a:r>
            <a:r>
              <a:rPr sz="1800" b="0" spc="75" dirty="0">
                <a:latin typeface="Bookman Old Style"/>
                <a:cs typeface="Bookman Old Style"/>
              </a:rPr>
              <a:t> </a:t>
            </a:r>
            <a:r>
              <a:rPr sz="1800" b="0" spc="-80" dirty="0">
                <a:latin typeface="Bookman Old Style"/>
                <a:cs typeface="Bookman Old Style"/>
              </a:rPr>
              <a:t>o</a:t>
            </a:r>
            <a:r>
              <a:rPr sz="1800" b="0" spc="-60" dirty="0">
                <a:latin typeface="Bookman Old Style"/>
                <a:cs typeface="Bookman Old Style"/>
              </a:rPr>
              <a:t>r</a:t>
            </a:r>
            <a:r>
              <a:rPr sz="1800" b="0" spc="-50" dirty="0">
                <a:latin typeface="Bookman Old Style"/>
                <a:cs typeface="Bookman Old Style"/>
              </a:rPr>
              <a:t> </a:t>
            </a:r>
            <a:r>
              <a:rPr sz="1800" b="0" spc="-65" dirty="0">
                <a:latin typeface="Bookman Old Style"/>
                <a:cs typeface="Bookman Old Style"/>
              </a:rPr>
              <a:t>Ethiopia</a:t>
            </a:r>
            <a:r>
              <a:rPr sz="1800" b="0" spc="-75" dirty="0">
                <a:latin typeface="Bookman Old Style"/>
                <a:cs typeface="Bookman Old Style"/>
              </a:rPr>
              <a:t>n</a:t>
            </a:r>
            <a:r>
              <a:rPr sz="1800" b="0" spc="90" dirty="0">
                <a:latin typeface="Bookman Old Style"/>
                <a:cs typeface="Bookman Old Style"/>
              </a:rPr>
              <a:t> </a:t>
            </a:r>
            <a:r>
              <a:rPr sz="1800" b="0" spc="-65" dirty="0">
                <a:latin typeface="Bookman Old Style"/>
                <a:cs typeface="Bookman Old Style"/>
              </a:rPr>
              <a:t>Restaurant </a:t>
            </a:r>
            <a:r>
              <a:rPr sz="1800" b="0" spc="-75" dirty="0">
                <a:latin typeface="Bookman Old Style"/>
                <a:cs typeface="Bookman Old Style"/>
              </a:rPr>
              <a:t>Cluste</a:t>
            </a:r>
            <a:r>
              <a:rPr sz="1800" b="0" spc="-60" dirty="0">
                <a:latin typeface="Bookman Old Style"/>
                <a:cs typeface="Bookman Old Style"/>
              </a:rPr>
              <a:t>r</a:t>
            </a:r>
            <a:r>
              <a:rPr sz="1800" b="0" spc="140" dirty="0">
                <a:latin typeface="Bookman Old Style"/>
                <a:cs typeface="Bookman Old Style"/>
              </a:rPr>
              <a:t> </a:t>
            </a:r>
            <a:r>
              <a:rPr sz="1800" b="0" spc="-140" dirty="0">
                <a:latin typeface="Bookman Old Style"/>
                <a:cs typeface="Bookman Old Style"/>
              </a:rPr>
              <a:t>4</a:t>
            </a:r>
            <a:r>
              <a:rPr sz="1800" b="0" spc="-130" dirty="0">
                <a:latin typeface="Bookman Old Style"/>
                <a:cs typeface="Bookman Old Style"/>
              </a:rPr>
              <a:t> </a:t>
            </a:r>
            <a:r>
              <a:rPr sz="1800" b="0" spc="-75" dirty="0">
                <a:latin typeface="Bookman Old Style"/>
                <a:cs typeface="Bookman Old Style"/>
              </a:rPr>
              <a:t>Locations</a:t>
            </a:r>
            <a:r>
              <a:rPr sz="1800" b="0" spc="-45" dirty="0">
                <a:latin typeface="Bookman Old Style"/>
                <a:cs typeface="Bookman Old Style"/>
              </a:rPr>
              <a:t>:</a:t>
            </a:r>
            <a:r>
              <a:rPr sz="1800" b="0" spc="65" dirty="0">
                <a:latin typeface="Bookman Old Style"/>
                <a:cs typeface="Bookman Old Style"/>
              </a:rPr>
              <a:t> </a:t>
            </a:r>
            <a:r>
              <a:rPr sz="1800" b="0" spc="-55" dirty="0">
                <a:latin typeface="Bookman Old Style"/>
                <a:cs typeface="Bookman Old Style"/>
              </a:rPr>
              <a:t>Easter</a:t>
            </a:r>
            <a:r>
              <a:rPr sz="1800" b="0" spc="-65" dirty="0">
                <a:latin typeface="Bookman Old Style"/>
                <a:cs typeface="Bookman Old Style"/>
              </a:rPr>
              <a:t>n</a:t>
            </a:r>
            <a:r>
              <a:rPr sz="1800" b="0" spc="5" dirty="0">
                <a:latin typeface="Bookman Old Style"/>
                <a:cs typeface="Bookman Old Style"/>
              </a:rPr>
              <a:t> </a:t>
            </a:r>
            <a:r>
              <a:rPr sz="1800" b="0" spc="-85" dirty="0">
                <a:latin typeface="Bookman Old Style"/>
                <a:cs typeface="Bookman Old Style"/>
              </a:rPr>
              <a:t>European</a:t>
            </a:r>
            <a:r>
              <a:rPr sz="1800" b="0" spc="75" dirty="0">
                <a:latin typeface="Bookman Old Style"/>
                <a:cs typeface="Bookman Old Style"/>
              </a:rPr>
              <a:t> </a:t>
            </a:r>
            <a:r>
              <a:rPr sz="1800" b="0" spc="-80" dirty="0">
                <a:latin typeface="Bookman Old Style"/>
                <a:cs typeface="Bookman Old Style"/>
              </a:rPr>
              <a:t>o</a:t>
            </a:r>
            <a:r>
              <a:rPr sz="1800" b="0" spc="-60" dirty="0">
                <a:latin typeface="Bookman Old Style"/>
                <a:cs typeface="Bookman Old Style"/>
              </a:rPr>
              <a:t>r</a:t>
            </a:r>
            <a:r>
              <a:rPr sz="1800" b="0" spc="-45" dirty="0">
                <a:latin typeface="Bookman Old Style"/>
                <a:cs typeface="Bookman Old Style"/>
              </a:rPr>
              <a:t> </a:t>
            </a:r>
            <a:r>
              <a:rPr sz="1800" b="0" spc="-75" dirty="0">
                <a:latin typeface="Bookman Old Style"/>
                <a:cs typeface="Bookman Old Style"/>
              </a:rPr>
              <a:t>Dumplin</a:t>
            </a:r>
            <a:r>
              <a:rPr sz="1800" b="0" spc="-60" dirty="0">
                <a:latin typeface="Bookman Old Style"/>
                <a:cs typeface="Bookman Old Style"/>
              </a:rPr>
              <a:t>g</a:t>
            </a:r>
            <a:r>
              <a:rPr sz="1800" b="0" spc="50" dirty="0">
                <a:latin typeface="Bookman Old Style"/>
                <a:cs typeface="Bookman Old Style"/>
              </a:rPr>
              <a:t> </a:t>
            </a:r>
            <a:r>
              <a:rPr sz="1800" b="0" spc="-65" dirty="0">
                <a:latin typeface="Bookman Old Style"/>
                <a:cs typeface="Bookman Old Style"/>
              </a:rPr>
              <a:t>Restaurant </a:t>
            </a:r>
            <a:r>
              <a:rPr sz="1800" b="0" spc="-75" dirty="0">
                <a:latin typeface="Bookman Old Style"/>
                <a:cs typeface="Bookman Old Style"/>
              </a:rPr>
              <a:t>Cluste</a:t>
            </a:r>
            <a:r>
              <a:rPr sz="1800" b="0" spc="-60" dirty="0">
                <a:latin typeface="Bookman Old Style"/>
                <a:cs typeface="Bookman Old Style"/>
              </a:rPr>
              <a:t>r</a:t>
            </a:r>
            <a:r>
              <a:rPr sz="1800" b="0" spc="140" dirty="0">
                <a:latin typeface="Bookman Old Style"/>
                <a:cs typeface="Bookman Old Style"/>
              </a:rPr>
              <a:t> </a:t>
            </a:r>
            <a:r>
              <a:rPr sz="1800" b="0" spc="-300" dirty="0">
                <a:latin typeface="Bookman Old Style"/>
                <a:cs typeface="Bookman Old Style"/>
              </a:rPr>
              <a:t>S</a:t>
            </a:r>
            <a:r>
              <a:rPr sz="1800" b="0" spc="-35" dirty="0">
                <a:latin typeface="Bookman Old Style"/>
                <a:cs typeface="Bookman Old Style"/>
              </a:rPr>
              <a:t> </a:t>
            </a:r>
            <a:r>
              <a:rPr sz="1800" b="0" spc="-75" dirty="0">
                <a:latin typeface="Bookman Old Style"/>
                <a:cs typeface="Bookman Old Style"/>
              </a:rPr>
              <a:t>Locations</a:t>
            </a:r>
            <a:r>
              <a:rPr sz="1800" b="0" spc="-45" dirty="0">
                <a:latin typeface="Bookman Old Style"/>
                <a:cs typeface="Bookman Old Style"/>
              </a:rPr>
              <a:t>:</a:t>
            </a:r>
            <a:r>
              <a:rPr sz="1800" b="0" spc="65" dirty="0">
                <a:latin typeface="Bookman Old Style"/>
                <a:cs typeface="Bookman Old Style"/>
              </a:rPr>
              <a:t> </a:t>
            </a:r>
            <a:r>
              <a:rPr sz="1800" b="0" spc="-55" dirty="0">
                <a:latin typeface="Bookman Old Style"/>
                <a:cs typeface="Bookman Old Style"/>
              </a:rPr>
              <a:t>Easter</a:t>
            </a:r>
            <a:r>
              <a:rPr sz="1800" b="0" spc="-65" dirty="0">
                <a:latin typeface="Bookman Old Style"/>
                <a:cs typeface="Bookman Old Style"/>
              </a:rPr>
              <a:t>n</a:t>
            </a:r>
            <a:r>
              <a:rPr sz="1800" b="0" spc="5" dirty="0">
                <a:latin typeface="Bookman Old Style"/>
                <a:cs typeface="Bookman Old Style"/>
              </a:rPr>
              <a:t> </a:t>
            </a:r>
            <a:r>
              <a:rPr sz="1800" b="0" spc="-85" dirty="0">
                <a:latin typeface="Bookman Old Style"/>
                <a:cs typeface="Bookman Old Style"/>
              </a:rPr>
              <a:t>European</a:t>
            </a:r>
            <a:r>
              <a:rPr sz="1800" b="0" spc="75" dirty="0">
                <a:latin typeface="Bookman Old Style"/>
                <a:cs typeface="Bookman Old Style"/>
              </a:rPr>
              <a:t> </a:t>
            </a:r>
            <a:r>
              <a:rPr sz="1800" b="0" spc="-80" dirty="0">
                <a:latin typeface="Bookman Old Style"/>
                <a:cs typeface="Bookman Old Style"/>
              </a:rPr>
              <a:t>o</a:t>
            </a:r>
            <a:r>
              <a:rPr sz="1800" b="0" spc="-60" dirty="0">
                <a:latin typeface="Bookman Old Style"/>
                <a:cs typeface="Bookman Old Style"/>
              </a:rPr>
              <a:t>r</a:t>
            </a:r>
            <a:r>
              <a:rPr sz="1800" b="0" spc="-45" dirty="0">
                <a:latin typeface="Bookman Old Style"/>
                <a:cs typeface="Bookman Old Style"/>
              </a:rPr>
              <a:t> </a:t>
            </a:r>
            <a:r>
              <a:rPr sz="1800" b="0" spc="-75" dirty="0">
                <a:latin typeface="Bookman Old Style"/>
                <a:cs typeface="Bookman Old Style"/>
              </a:rPr>
              <a:t>Dumplin</a:t>
            </a:r>
            <a:r>
              <a:rPr sz="1800" b="0" spc="-60" dirty="0">
                <a:latin typeface="Bookman Old Style"/>
                <a:cs typeface="Bookman Old Style"/>
              </a:rPr>
              <a:t>g</a:t>
            </a:r>
            <a:r>
              <a:rPr sz="1800" b="0" spc="50" dirty="0">
                <a:latin typeface="Bookman Old Style"/>
                <a:cs typeface="Bookman Old Style"/>
              </a:rPr>
              <a:t> </a:t>
            </a:r>
            <a:r>
              <a:rPr sz="1800" b="0" spc="-70" dirty="0">
                <a:latin typeface="Bookman Old Style"/>
                <a:cs typeface="Bookman Old Style"/>
              </a:rPr>
              <a:t>Restaurant</a:t>
            </a:r>
            <a:endParaRPr sz="18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Bookman Old Style"/>
              <a:cs typeface="Bookman Old Style"/>
            </a:endParaRPr>
          </a:p>
          <a:p>
            <a:pPr marL="20955" marR="679450">
              <a:lnSpc>
                <a:spcPts val="1930"/>
              </a:lnSpc>
            </a:pPr>
            <a:r>
              <a:rPr sz="1850" b="0" spc="-25" dirty="0">
                <a:latin typeface="Bookman Old Style"/>
                <a:cs typeface="Bookman Old Style"/>
              </a:rPr>
              <a:t>After</a:t>
            </a:r>
            <a:r>
              <a:rPr sz="1850" b="0" spc="-125" dirty="0">
                <a:latin typeface="Bookman Old Style"/>
                <a:cs typeface="Bookman Old Style"/>
              </a:rPr>
              <a:t> </a:t>
            </a:r>
            <a:r>
              <a:rPr sz="1850" b="0" spc="-80" dirty="0">
                <a:latin typeface="Bookman Old Style"/>
                <a:cs typeface="Bookman Old Style"/>
              </a:rPr>
              <a:t>the</a:t>
            </a:r>
            <a:r>
              <a:rPr sz="1850" b="0" spc="-70" dirty="0">
                <a:latin typeface="Bookman Old Style"/>
                <a:cs typeface="Bookman Old Style"/>
              </a:rPr>
              <a:t> type</a:t>
            </a:r>
            <a:r>
              <a:rPr sz="1850" b="0" spc="-75" dirty="0">
                <a:latin typeface="Bookman Old Style"/>
                <a:cs typeface="Bookman Old Style"/>
              </a:rPr>
              <a:t> of </a:t>
            </a:r>
            <a:r>
              <a:rPr sz="1850" b="0" spc="-85" dirty="0">
                <a:latin typeface="Bookman Old Style"/>
                <a:cs typeface="Bookman Old Style"/>
              </a:rPr>
              <a:t>restaurant</a:t>
            </a:r>
            <a:r>
              <a:rPr sz="1850" b="0" spc="-60" dirty="0">
                <a:latin typeface="Bookman Old Style"/>
                <a:cs typeface="Bookman Old Style"/>
              </a:rPr>
              <a:t> </a:t>
            </a:r>
            <a:r>
              <a:rPr sz="1850" b="0" spc="-100" dirty="0">
                <a:latin typeface="Bookman Old Style"/>
                <a:cs typeface="Bookman Old Style"/>
              </a:rPr>
              <a:t>is</a:t>
            </a:r>
            <a:r>
              <a:rPr sz="1850" b="0" spc="-60" dirty="0">
                <a:latin typeface="Bookman Old Style"/>
                <a:cs typeface="Bookman Old Style"/>
              </a:rPr>
              <a:t> </a:t>
            </a:r>
            <a:r>
              <a:rPr sz="1850" b="0" spc="-145" dirty="0">
                <a:latin typeface="Bookman Old Style"/>
                <a:cs typeface="Bookman Old Style"/>
              </a:rPr>
              <a:t>chosen,</a:t>
            </a:r>
            <a:r>
              <a:rPr sz="1850" b="0" spc="35" dirty="0">
                <a:latin typeface="Bookman Old Style"/>
                <a:cs typeface="Bookman Old Style"/>
              </a:rPr>
              <a:t> </a:t>
            </a:r>
            <a:r>
              <a:rPr sz="1850" b="0" dirty="0">
                <a:latin typeface="Bookman Old Style"/>
                <a:cs typeface="Bookman Old Style"/>
              </a:rPr>
              <a:t>it</a:t>
            </a:r>
            <a:r>
              <a:rPr sz="1850" b="0" spc="-95" dirty="0">
                <a:latin typeface="Bookman Old Style"/>
                <a:cs typeface="Bookman Old Style"/>
              </a:rPr>
              <a:t> </a:t>
            </a:r>
            <a:r>
              <a:rPr sz="1850" b="0" spc="-80" dirty="0">
                <a:latin typeface="Bookman Old Style"/>
                <a:cs typeface="Bookman Old Style"/>
              </a:rPr>
              <a:t>is</a:t>
            </a:r>
            <a:r>
              <a:rPr sz="1850" b="0" spc="-75" dirty="0">
                <a:latin typeface="Bookman Old Style"/>
                <a:cs typeface="Bookman Old Style"/>
              </a:rPr>
              <a:t> time</a:t>
            </a:r>
            <a:r>
              <a:rPr sz="1850" b="0" spc="-55" dirty="0">
                <a:latin typeface="Bookman Old Style"/>
                <a:cs typeface="Bookman Old Style"/>
              </a:rPr>
              <a:t> </a:t>
            </a:r>
            <a:r>
              <a:rPr sz="1850" b="0" spc="-80" dirty="0">
                <a:latin typeface="Bookman Old Style"/>
                <a:cs typeface="Bookman Old Style"/>
              </a:rPr>
              <a:t>to</a:t>
            </a:r>
            <a:r>
              <a:rPr sz="1850" b="0" spc="-75" dirty="0">
                <a:latin typeface="Bookman Old Style"/>
                <a:cs typeface="Bookman Old Style"/>
              </a:rPr>
              <a:t> </a:t>
            </a:r>
            <a:r>
              <a:rPr sz="1850" b="0" spc="-80" dirty="0">
                <a:latin typeface="Bookman Old Style"/>
                <a:cs typeface="Bookman Old Style"/>
              </a:rPr>
              <a:t>select</a:t>
            </a:r>
            <a:r>
              <a:rPr sz="1850" b="0" spc="25" dirty="0">
                <a:latin typeface="Bookman Old Style"/>
                <a:cs typeface="Bookman Old Style"/>
              </a:rPr>
              <a:t> </a:t>
            </a:r>
            <a:r>
              <a:rPr sz="1850" b="0" spc="-50" dirty="0">
                <a:latin typeface="Bookman Old Style"/>
                <a:cs typeface="Bookman Old Style"/>
              </a:rPr>
              <a:t>a </a:t>
            </a:r>
            <a:r>
              <a:rPr sz="1850" b="0" spc="-90" dirty="0">
                <a:latin typeface="Bookman Old Style"/>
                <a:cs typeface="Bookman Old Style"/>
              </a:rPr>
              <a:t>suitable</a:t>
            </a:r>
            <a:r>
              <a:rPr sz="1850" b="0" spc="-60" dirty="0">
                <a:latin typeface="Bookman Old Style"/>
                <a:cs typeface="Bookman Old Style"/>
              </a:rPr>
              <a:t> </a:t>
            </a:r>
            <a:r>
              <a:rPr sz="1850" b="0" spc="-95" dirty="0">
                <a:latin typeface="Bookman Old Style"/>
                <a:cs typeface="Bookman Old Style"/>
              </a:rPr>
              <a:t>location,</a:t>
            </a:r>
            <a:r>
              <a:rPr sz="1850" b="0" spc="80" dirty="0">
                <a:latin typeface="Bookman Old Style"/>
                <a:cs typeface="Bookman Old Style"/>
              </a:rPr>
              <a:t> </a:t>
            </a:r>
            <a:r>
              <a:rPr sz="1850" b="0" spc="-130" dirty="0">
                <a:latin typeface="Bookman Old Style"/>
                <a:cs typeface="Bookman Old Style"/>
              </a:rPr>
              <a:t>using</a:t>
            </a:r>
            <a:r>
              <a:rPr sz="1850" b="0" spc="-20" dirty="0">
                <a:latin typeface="Bookman Old Style"/>
                <a:cs typeface="Bookman Old Style"/>
              </a:rPr>
              <a:t> </a:t>
            </a:r>
            <a:r>
              <a:rPr sz="1850" b="0" spc="-80" dirty="0">
                <a:latin typeface="Bookman Old Style"/>
                <a:cs typeface="Bookman Old Style"/>
              </a:rPr>
              <a:t>the</a:t>
            </a:r>
            <a:r>
              <a:rPr sz="1850" b="0" spc="-65" dirty="0">
                <a:latin typeface="Bookman Old Style"/>
                <a:cs typeface="Bookman Old Style"/>
              </a:rPr>
              <a:t> </a:t>
            </a:r>
            <a:r>
              <a:rPr sz="1850" b="0" spc="-40" dirty="0">
                <a:latin typeface="Bookman Old Style"/>
                <a:cs typeface="Bookman Old Style"/>
              </a:rPr>
              <a:t>final</a:t>
            </a:r>
            <a:r>
              <a:rPr sz="1850" b="0" spc="-110" dirty="0">
                <a:latin typeface="Bookman Old Style"/>
                <a:cs typeface="Bookman Old Style"/>
              </a:rPr>
              <a:t> </a:t>
            </a:r>
            <a:r>
              <a:rPr sz="1850" b="0" spc="-20" dirty="0">
                <a:latin typeface="Bookman Old Style"/>
                <a:cs typeface="Bookman Old Style"/>
              </a:rPr>
              <a:t>map.</a:t>
            </a:r>
            <a:endParaRPr sz="18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728" y="1299848"/>
            <a:ext cx="2630805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3070" algn="l"/>
              </a:tabLst>
            </a:pPr>
            <a:r>
              <a:rPr lang="pt-BR" spc="-25" dirty="0"/>
              <a:t>7</a:t>
            </a:r>
            <a:r>
              <a:rPr spc="-25" dirty="0"/>
              <a:t>.</a:t>
            </a:r>
            <a:r>
              <a:rPr dirty="0"/>
              <a:t>	</a:t>
            </a:r>
            <a:r>
              <a:rPr spc="5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marR="476884" indent="1905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spc="-195" dirty="0"/>
              <a:t> </a:t>
            </a:r>
            <a:r>
              <a:rPr spc="-60" dirty="0"/>
              <a:t>this</a:t>
            </a:r>
            <a:r>
              <a:rPr spc="-130" dirty="0"/>
              <a:t> </a:t>
            </a:r>
            <a:r>
              <a:rPr spc="-40" dirty="0"/>
              <a:t>report</a:t>
            </a:r>
            <a:r>
              <a:rPr spc="-150" dirty="0"/>
              <a:t> </a:t>
            </a:r>
            <a:r>
              <a:rPr spc="-65" dirty="0"/>
              <a:t>we</a:t>
            </a:r>
            <a:r>
              <a:rPr spc="-130" dirty="0"/>
              <a:t> </a:t>
            </a:r>
            <a:r>
              <a:rPr spc="-85" dirty="0"/>
              <a:t>established</a:t>
            </a:r>
            <a:r>
              <a:rPr spc="-50" dirty="0"/>
              <a:t> </a:t>
            </a:r>
            <a:r>
              <a:rPr dirty="0"/>
              <a:t>a</a:t>
            </a:r>
            <a:r>
              <a:rPr spc="-125" dirty="0"/>
              <a:t> </a:t>
            </a:r>
            <a:r>
              <a:rPr spc="-100" dirty="0"/>
              <a:t>methodology</a:t>
            </a:r>
            <a:r>
              <a:rPr spc="70" dirty="0"/>
              <a:t> </a:t>
            </a:r>
            <a:r>
              <a:rPr spc="-25" dirty="0"/>
              <a:t>to </a:t>
            </a:r>
            <a:r>
              <a:rPr spc="-65" dirty="0"/>
              <a:t>determine</a:t>
            </a:r>
            <a:r>
              <a:rPr spc="-95" dirty="0"/>
              <a:t> </a:t>
            </a:r>
            <a:r>
              <a:rPr spc="-75" dirty="0"/>
              <a:t>what</a:t>
            </a:r>
            <a:r>
              <a:rPr spc="-114" dirty="0"/>
              <a:t> </a:t>
            </a:r>
            <a:r>
              <a:rPr spc="-45" dirty="0"/>
              <a:t>the</a:t>
            </a:r>
            <a:r>
              <a:rPr spc="-114" dirty="0"/>
              <a:t> </a:t>
            </a:r>
            <a:r>
              <a:rPr spc="-135" dirty="0"/>
              <a:t>most</a:t>
            </a:r>
            <a:r>
              <a:rPr spc="-55" dirty="0"/>
              <a:t> </a:t>
            </a:r>
            <a:r>
              <a:rPr spc="-90" dirty="0"/>
              <a:t>promising</a:t>
            </a:r>
            <a:r>
              <a:rPr spc="-30" dirty="0"/>
              <a:t> </a:t>
            </a:r>
            <a:r>
              <a:rPr spc="-40" dirty="0"/>
              <a:t>type</a:t>
            </a:r>
            <a:r>
              <a:rPr spc="-130" dirty="0"/>
              <a:t> </a:t>
            </a:r>
            <a:r>
              <a:rPr spc="-25" dirty="0"/>
              <a:t>of </a:t>
            </a:r>
            <a:r>
              <a:rPr spc="-65" dirty="0"/>
              <a:t>restaurant</a:t>
            </a:r>
            <a:r>
              <a:rPr spc="-45" dirty="0"/>
              <a:t> </a:t>
            </a:r>
            <a:r>
              <a:rPr spc="-70" dirty="0"/>
              <a:t>is,</a:t>
            </a:r>
            <a:r>
              <a:rPr spc="-125" dirty="0"/>
              <a:t> </a:t>
            </a:r>
            <a:r>
              <a:rPr spc="-114" dirty="0"/>
              <a:t>and</a:t>
            </a:r>
            <a:r>
              <a:rPr spc="-55" dirty="0"/>
              <a:t> </a:t>
            </a:r>
            <a:r>
              <a:rPr spc="-75" dirty="0"/>
              <a:t>where</a:t>
            </a:r>
            <a:r>
              <a:rPr spc="-70" dirty="0"/>
              <a:t> </a:t>
            </a:r>
            <a:r>
              <a:rPr dirty="0"/>
              <a:t>it</a:t>
            </a:r>
            <a:r>
              <a:rPr spc="-165" dirty="0"/>
              <a:t> </a:t>
            </a:r>
            <a:r>
              <a:rPr spc="-140" dirty="0"/>
              <a:t>should</a:t>
            </a:r>
            <a:r>
              <a:rPr spc="-55" dirty="0"/>
              <a:t> </a:t>
            </a:r>
            <a:r>
              <a:rPr spc="-125" dirty="0"/>
              <a:t>be</a:t>
            </a:r>
            <a:r>
              <a:rPr spc="-65" dirty="0"/>
              <a:t> </a:t>
            </a:r>
            <a:r>
              <a:rPr spc="-10" dirty="0"/>
              <a:t>opened.</a:t>
            </a:r>
          </a:p>
          <a:p>
            <a:pPr marL="15240" marR="103505" indent="15875">
              <a:lnSpc>
                <a:spcPct val="97300"/>
              </a:lnSpc>
              <a:spcBef>
                <a:spcPts val="620"/>
              </a:spcBef>
            </a:pPr>
            <a:r>
              <a:rPr sz="2450" spc="-125" dirty="0"/>
              <a:t>This</a:t>
            </a:r>
            <a:r>
              <a:rPr sz="2450" spc="-75" dirty="0"/>
              <a:t> type</a:t>
            </a:r>
            <a:r>
              <a:rPr sz="2450" spc="-120" dirty="0"/>
              <a:t> </a:t>
            </a:r>
            <a:r>
              <a:rPr sz="2450" spc="-90" dirty="0"/>
              <a:t>of</a:t>
            </a:r>
            <a:r>
              <a:rPr sz="2450" spc="-105" dirty="0"/>
              <a:t> </a:t>
            </a:r>
            <a:r>
              <a:rPr sz="2450" spc="-114" dirty="0"/>
              <a:t>analysis</a:t>
            </a:r>
            <a:r>
              <a:rPr sz="2450" spc="-15" dirty="0"/>
              <a:t> </a:t>
            </a:r>
            <a:r>
              <a:rPr sz="2450" spc="-195" dirty="0"/>
              <a:t>can</a:t>
            </a:r>
            <a:r>
              <a:rPr sz="2450" spc="-60" dirty="0"/>
              <a:t> </a:t>
            </a:r>
            <a:r>
              <a:rPr sz="2450" spc="-165" dirty="0"/>
              <a:t>be</a:t>
            </a:r>
            <a:r>
              <a:rPr sz="2450" spc="-30" dirty="0"/>
              <a:t> </a:t>
            </a:r>
            <a:r>
              <a:rPr sz="2450" spc="-110" dirty="0"/>
              <a:t>applied</a:t>
            </a:r>
            <a:r>
              <a:rPr sz="2450" spc="-65" dirty="0"/>
              <a:t> </a:t>
            </a:r>
            <a:r>
              <a:rPr sz="2450" spc="-110" dirty="0"/>
              <a:t>to</a:t>
            </a:r>
            <a:r>
              <a:rPr sz="2450" spc="-85" dirty="0"/>
              <a:t> </a:t>
            </a:r>
            <a:r>
              <a:rPr sz="2450" spc="-145" dirty="0"/>
              <a:t>any</a:t>
            </a:r>
            <a:r>
              <a:rPr sz="2450" spc="-50" dirty="0"/>
              <a:t> </a:t>
            </a:r>
            <a:r>
              <a:rPr sz="2450" spc="-70" dirty="0"/>
              <a:t>city</a:t>
            </a:r>
            <a:r>
              <a:rPr sz="2450" spc="-65" dirty="0"/>
              <a:t> </a:t>
            </a:r>
            <a:r>
              <a:rPr sz="2450" spc="-25" dirty="0"/>
              <a:t>of </a:t>
            </a:r>
            <a:r>
              <a:rPr sz="2450" spc="-175" dirty="0"/>
              <a:t>your</a:t>
            </a:r>
            <a:r>
              <a:rPr sz="2450" spc="-25" dirty="0"/>
              <a:t> </a:t>
            </a:r>
            <a:r>
              <a:rPr sz="2450" spc="-165" dirty="0"/>
              <a:t>choice</a:t>
            </a:r>
            <a:r>
              <a:rPr sz="2450" spc="-30" dirty="0"/>
              <a:t> </a:t>
            </a:r>
            <a:r>
              <a:rPr sz="2450" spc="-80" dirty="0"/>
              <a:t>that</a:t>
            </a:r>
            <a:r>
              <a:rPr sz="2450" spc="-114" dirty="0"/>
              <a:t> </a:t>
            </a:r>
            <a:r>
              <a:rPr sz="2450" spc="-150" dirty="0"/>
              <a:t>has</a:t>
            </a:r>
            <a:r>
              <a:rPr sz="2450" spc="-45" dirty="0"/>
              <a:t> </a:t>
            </a:r>
            <a:r>
              <a:rPr sz="2450" spc="-70" dirty="0"/>
              <a:t>available</a:t>
            </a:r>
            <a:r>
              <a:rPr sz="2450" spc="-50" dirty="0"/>
              <a:t> </a:t>
            </a:r>
            <a:r>
              <a:rPr sz="2450" spc="-10" dirty="0"/>
              <a:t>geospatial </a:t>
            </a:r>
            <a:r>
              <a:rPr sz="2450" spc="-35" dirty="0"/>
              <a:t>information.</a:t>
            </a:r>
            <a:endParaRPr sz="2450"/>
          </a:p>
          <a:p>
            <a:pPr marL="12700" marR="5080" indent="18415">
              <a:lnSpc>
                <a:spcPct val="97800"/>
              </a:lnSpc>
              <a:spcBef>
                <a:spcPts val="600"/>
              </a:spcBef>
            </a:pPr>
            <a:r>
              <a:rPr sz="2450" spc="-125" dirty="0"/>
              <a:t>This</a:t>
            </a:r>
            <a:r>
              <a:rPr sz="2450" spc="-75" dirty="0"/>
              <a:t> type</a:t>
            </a:r>
            <a:r>
              <a:rPr sz="2450" spc="-120" dirty="0"/>
              <a:t> </a:t>
            </a:r>
            <a:r>
              <a:rPr sz="2450" spc="-90" dirty="0"/>
              <a:t>of</a:t>
            </a:r>
            <a:r>
              <a:rPr sz="2450" spc="-105" dirty="0"/>
              <a:t> </a:t>
            </a:r>
            <a:r>
              <a:rPr sz="2450" spc="-114" dirty="0"/>
              <a:t>analysis</a:t>
            </a:r>
            <a:r>
              <a:rPr sz="2450" spc="-25" dirty="0"/>
              <a:t> </a:t>
            </a:r>
            <a:r>
              <a:rPr sz="2450" spc="-195" dirty="0"/>
              <a:t>can</a:t>
            </a:r>
            <a:r>
              <a:rPr sz="2450" spc="-60" dirty="0"/>
              <a:t> </a:t>
            </a:r>
            <a:r>
              <a:rPr sz="2450" spc="-165" dirty="0"/>
              <a:t>be</a:t>
            </a:r>
            <a:r>
              <a:rPr sz="2450" spc="-30" dirty="0"/>
              <a:t> </a:t>
            </a:r>
            <a:r>
              <a:rPr sz="2450" spc="-110" dirty="0"/>
              <a:t>applied</a:t>
            </a:r>
            <a:r>
              <a:rPr sz="2450" spc="-65" dirty="0"/>
              <a:t> </a:t>
            </a:r>
            <a:r>
              <a:rPr sz="2450" spc="-110" dirty="0"/>
              <a:t>to</a:t>
            </a:r>
            <a:r>
              <a:rPr sz="2450" spc="-85" dirty="0"/>
              <a:t> </a:t>
            </a:r>
            <a:r>
              <a:rPr sz="2450" spc="-150" dirty="0"/>
              <a:t>any</a:t>
            </a:r>
            <a:r>
              <a:rPr sz="2450" spc="-50" dirty="0"/>
              <a:t> </a:t>
            </a:r>
            <a:r>
              <a:rPr sz="2450" spc="-75" dirty="0"/>
              <a:t>type</a:t>
            </a:r>
            <a:r>
              <a:rPr sz="2450" spc="-40" dirty="0"/>
              <a:t> </a:t>
            </a:r>
            <a:r>
              <a:rPr sz="2450" spc="-25" dirty="0"/>
              <a:t>of </a:t>
            </a:r>
            <a:r>
              <a:rPr sz="2450" spc="-155" dirty="0"/>
              <a:t>venue</a:t>
            </a:r>
            <a:r>
              <a:rPr sz="2450" spc="-55" dirty="0"/>
              <a:t> </a:t>
            </a:r>
            <a:r>
              <a:rPr sz="2450" spc="-114" dirty="0"/>
              <a:t>(shopping,</a:t>
            </a:r>
            <a:r>
              <a:rPr sz="2450" spc="-65" dirty="0"/>
              <a:t> </a:t>
            </a:r>
            <a:r>
              <a:rPr sz="2450" spc="-175" dirty="0"/>
              <a:t>clubs,</a:t>
            </a:r>
            <a:r>
              <a:rPr sz="2450" spc="-20" dirty="0"/>
              <a:t> </a:t>
            </a:r>
            <a:r>
              <a:rPr sz="2450" spc="-85" dirty="0"/>
              <a:t>etc.)</a:t>
            </a:r>
            <a:r>
              <a:rPr sz="2450" spc="-120" dirty="0"/>
              <a:t> </a:t>
            </a:r>
            <a:r>
              <a:rPr sz="2450" spc="-75" dirty="0"/>
              <a:t>that</a:t>
            </a:r>
            <a:r>
              <a:rPr sz="2450" spc="-125" dirty="0"/>
              <a:t> </a:t>
            </a:r>
            <a:r>
              <a:rPr sz="2450" spc="-50" dirty="0"/>
              <a:t>is</a:t>
            </a:r>
            <a:r>
              <a:rPr sz="2450" spc="-145" dirty="0"/>
              <a:t> </a:t>
            </a:r>
            <a:r>
              <a:rPr sz="2450" spc="-80" dirty="0"/>
              <a:t>available</a:t>
            </a:r>
            <a:r>
              <a:rPr sz="2450" spc="35" dirty="0"/>
              <a:t> </a:t>
            </a:r>
            <a:r>
              <a:rPr sz="2450" spc="-25" dirty="0"/>
              <a:t>in </a:t>
            </a:r>
            <a:r>
              <a:rPr sz="2450" spc="-114" dirty="0"/>
              <a:t>Foursquare</a:t>
            </a:r>
            <a:r>
              <a:rPr sz="2450" spc="-75" dirty="0"/>
              <a:t> </a:t>
            </a:r>
            <a:r>
              <a:rPr sz="2450" spc="-25" dirty="0"/>
              <a:t>database.</a:t>
            </a:r>
            <a:endParaRPr sz="24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514" y="1289857"/>
            <a:ext cx="338709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1425" algn="l"/>
              </a:tabLst>
            </a:pPr>
            <a:r>
              <a:rPr sz="2600" spc="-10" dirty="0"/>
              <a:t>TABLE</a:t>
            </a:r>
            <a:r>
              <a:rPr sz="2600" dirty="0"/>
              <a:t>	OF</a:t>
            </a:r>
            <a:r>
              <a:rPr sz="2600" spc="320" dirty="0"/>
              <a:t> </a:t>
            </a:r>
            <a:r>
              <a:rPr sz="2600" spc="-10" dirty="0"/>
              <a:t>CONTENT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767230" y="1913781"/>
            <a:ext cx="5865470" cy="267958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635"/>
              </a:spcBef>
            </a:pPr>
            <a:r>
              <a:rPr sz="2350" spc="160" dirty="0">
                <a:latin typeface="Times New Roman"/>
                <a:cs typeface="Times New Roman"/>
              </a:rPr>
              <a:t>Business</a:t>
            </a:r>
            <a:r>
              <a:rPr sz="2350" spc="300" dirty="0">
                <a:latin typeface="Times New Roman"/>
                <a:cs typeface="Times New Roman"/>
              </a:rPr>
              <a:t> </a:t>
            </a:r>
            <a:r>
              <a:rPr sz="2350" spc="120" dirty="0">
                <a:latin typeface="Times New Roman"/>
                <a:cs typeface="Times New Roman"/>
              </a:rPr>
              <a:t>Problem</a:t>
            </a:r>
            <a:endParaRPr sz="2350" dirty="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560"/>
              </a:spcBef>
              <a:tabLst>
                <a:tab pos="2515870" algn="l"/>
              </a:tabLst>
            </a:pPr>
            <a:r>
              <a:rPr sz="2450" dirty="0">
                <a:latin typeface="Times New Roman"/>
                <a:cs typeface="Times New Roman"/>
              </a:rPr>
              <a:t>Methodology</a:t>
            </a:r>
            <a:r>
              <a:rPr sz="2450" spc="100" dirty="0">
                <a:latin typeface="Times New Roman"/>
                <a:cs typeface="Times New Roman"/>
              </a:rPr>
              <a:t>  </a:t>
            </a:r>
            <a:r>
              <a:rPr sz="2450" spc="-25" dirty="0">
                <a:latin typeface="Times New Roman"/>
                <a:cs typeface="Times New Roman"/>
              </a:rPr>
              <a:t>and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125" dirty="0">
                <a:latin typeface="Times New Roman"/>
                <a:cs typeface="Times New Roman"/>
              </a:rPr>
              <a:t>Data</a:t>
            </a:r>
            <a:endParaRPr sz="2450" dirty="0">
              <a:latin typeface="Times New Roman"/>
              <a:cs typeface="Times New Roman"/>
            </a:endParaRPr>
          </a:p>
          <a:p>
            <a:pPr marL="12700" marR="5080">
              <a:lnSpc>
                <a:spcPts val="3479"/>
              </a:lnSpc>
              <a:spcBef>
                <a:spcPts val="175"/>
              </a:spcBef>
            </a:pPr>
            <a:r>
              <a:rPr sz="2400" b="0" spc="-55" dirty="0">
                <a:latin typeface="Bookman Old Style"/>
                <a:cs typeface="Bookman Old Style"/>
              </a:rPr>
              <a:t>Exploring</a:t>
            </a:r>
            <a:r>
              <a:rPr sz="2400" b="0" spc="-110" dirty="0">
                <a:latin typeface="Bookman Old Style"/>
                <a:cs typeface="Bookman Old Style"/>
              </a:rPr>
              <a:t> </a:t>
            </a:r>
            <a:r>
              <a:rPr lang="pt-BR" sz="2400" b="0" spc="-100" dirty="0">
                <a:latin typeface="Bookman Old Style"/>
                <a:cs typeface="Bookman Old Style"/>
              </a:rPr>
              <a:t>Paulínia</a:t>
            </a:r>
            <a:r>
              <a:rPr sz="2400" b="0" spc="-90" dirty="0">
                <a:latin typeface="Bookman Old Style"/>
                <a:cs typeface="Bookman Old Style"/>
              </a:rPr>
              <a:t> Neighborhoods </a:t>
            </a:r>
            <a:r>
              <a:rPr sz="2400" b="0" spc="-55" dirty="0">
                <a:latin typeface="Bookman Old Style"/>
                <a:cs typeface="Bookman Old Style"/>
              </a:rPr>
              <a:t>Exploring</a:t>
            </a:r>
            <a:r>
              <a:rPr sz="2400" b="0" spc="-100" dirty="0">
                <a:latin typeface="Bookman Old Style"/>
                <a:cs typeface="Bookman Old Style"/>
              </a:rPr>
              <a:t> </a:t>
            </a:r>
            <a:r>
              <a:rPr lang="pt-BR" sz="2400" b="0" spc="-110" dirty="0">
                <a:latin typeface="Bookman Old Style"/>
                <a:cs typeface="Bookman Old Style"/>
              </a:rPr>
              <a:t>Paulínia</a:t>
            </a:r>
            <a:r>
              <a:rPr sz="2400" b="0" spc="-80" dirty="0">
                <a:latin typeface="Bookman Old Style"/>
                <a:cs typeface="Bookman Old Style"/>
              </a:rPr>
              <a:t> </a:t>
            </a:r>
            <a:r>
              <a:rPr sz="2400" b="0" spc="-10" dirty="0">
                <a:latin typeface="Bookman Old Style"/>
                <a:cs typeface="Bookman Old Style"/>
              </a:rPr>
              <a:t>Restaurants </a:t>
            </a:r>
            <a:r>
              <a:rPr sz="2350" b="0" spc="-10" dirty="0">
                <a:latin typeface="Bookman Old Style"/>
                <a:cs typeface="Bookman Old Style"/>
              </a:rPr>
              <a:t>Results</a:t>
            </a:r>
            <a:endParaRPr sz="235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350" b="0" spc="-10" dirty="0">
                <a:latin typeface="Bookman Old Style"/>
                <a:cs typeface="Bookman Old Style"/>
              </a:rPr>
              <a:t>Discussion</a:t>
            </a:r>
            <a:endParaRPr sz="2350" dirty="0">
              <a:latin typeface="Bookman Old Style"/>
              <a:cs typeface="Bookman Old Style"/>
            </a:endParaRPr>
          </a:p>
          <a:p>
            <a:pPr marL="21590">
              <a:lnSpc>
                <a:spcPct val="100000"/>
              </a:lnSpc>
              <a:spcBef>
                <a:spcPts val="635"/>
              </a:spcBef>
            </a:pPr>
            <a:r>
              <a:rPr sz="2400" b="0" spc="-40" dirty="0">
                <a:latin typeface="Bookman Old Style"/>
                <a:cs typeface="Bookman Old Style"/>
              </a:rPr>
              <a:t>Conclusion</a:t>
            </a:r>
            <a:endParaRPr sz="24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8557" y="1277179"/>
            <a:ext cx="3843654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6880" algn="l"/>
                <a:tab pos="2230120" algn="l"/>
              </a:tabLst>
            </a:pPr>
            <a:r>
              <a:rPr sz="2700" spc="-25" dirty="0"/>
              <a:t>1.</a:t>
            </a:r>
            <a:r>
              <a:rPr sz="2700" dirty="0"/>
              <a:t>	</a:t>
            </a:r>
            <a:r>
              <a:rPr sz="2700" spc="-10" dirty="0"/>
              <a:t>BUSINESS</a:t>
            </a:r>
            <a:r>
              <a:rPr sz="2700" dirty="0"/>
              <a:t>	</a:t>
            </a:r>
            <a:r>
              <a:rPr sz="2700" spc="-20" dirty="0"/>
              <a:t>PROBLEM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577468" y="1900210"/>
            <a:ext cx="7014845" cy="458599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168275" indent="6350">
              <a:lnSpc>
                <a:spcPct val="78500"/>
              </a:lnSpc>
              <a:spcBef>
                <a:spcPts val="675"/>
              </a:spcBef>
            </a:pPr>
            <a:r>
              <a:rPr sz="2250" b="0" spc="55" dirty="0">
                <a:latin typeface="Bookman Old Style"/>
                <a:cs typeface="Bookman Old Style"/>
              </a:rPr>
              <a:t>According</a:t>
            </a:r>
            <a:r>
              <a:rPr sz="2250" b="0" spc="10" dirty="0">
                <a:latin typeface="Bookman Old Style"/>
                <a:cs typeface="Bookman Old Style"/>
              </a:rPr>
              <a:t> </a:t>
            </a:r>
            <a:r>
              <a:rPr sz="2250" b="0" spc="-75" dirty="0">
                <a:latin typeface="Bookman Old Style"/>
                <a:cs typeface="Bookman Old Style"/>
              </a:rPr>
              <a:t>to</a:t>
            </a:r>
            <a:r>
              <a:rPr sz="2250" b="0" spc="-105" dirty="0">
                <a:latin typeface="Bookman Old Style"/>
                <a:cs typeface="Bookman Old Style"/>
              </a:rPr>
              <a:t> </a:t>
            </a:r>
            <a:r>
              <a:rPr lang="pt-BR" sz="2250" b="0" spc="-105" dirty="0" err="1">
                <a:latin typeface="Bookman Old Style"/>
                <a:cs typeface="Bookman Old Style"/>
              </a:rPr>
              <a:t>FourSquare</a:t>
            </a:r>
            <a:r>
              <a:rPr lang="pt-BR" sz="2250" b="0" spc="-105" dirty="0">
                <a:latin typeface="Bookman Old Style"/>
                <a:cs typeface="Bookman Old Style"/>
              </a:rPr>
              <a:t> API</a:t>
            </a:r>
            <a:r>
              <a:rPr lang="pt-BR" sz="2250" spc="-110" dirty="0">
                <a:latin typeface="Bookman Old Style"/>
                <a:cs typeface="Bookman Old Style"/>
              </a:rPr>
              <a:t>, </a:t>
            </a:r>
            <a:r>
              <a:rPr sz="2250" b="0" spc="-75" dirty="0">
                <a:latin typeface="Bookman Old Style"/>
                <a:cs typeface="Bookman Old Style"/>
              </a:rPr>
              <a:t>there</a:t>
            </a:r>
            <a:r>
              <a:rPr sz="2250" b="0" spc="10" dirty="0">
                <a:latin typeface="Bookman Old Style"/>
                <a:cs typeface="Bookman Old Style"/>
              </a:rPr>
              <a:t> </a:t>
            </a:r>
            <a:r>
              <a:rPr sz="2250" b="0" spc="-85" dirty="0">
                <a:latin typeface="Bookman Old Style"/>
                <a:cs typeface="Bookman Old Style"/>
              </a:rPr>
              <a:t>are</a:t>
            </a:r>
            <a:r>
              <a:rPr sz="2250" b="0" spc="-40" dirty="0">
                <a:latin typeface="Bookman Old Style"/>
                <a:cs typeface="Bookman Old Style"/>
              </a:rPr>
              <a:t> </a:t>
            </a:r>
            <a:r>
              <a:rPr sz="2250" b="0" spc="-145" dirty="0">
                <a:latin typeface="Bookman Old Style"/>
                <a:cs typeface="Bookman Old Style"/>
              </a:rPr>
              <a:t>more</a:t>
            </a:r>
            <a:r>
              <a:rPr sz="2250" b="0" spc="-30" dirty="0">
                <a:latin typeface="Bookman Old Style"/>
                <a:cs typeface="Bookman Old Style"/>
              </a:rPr>
              <a:t> </a:t>
            </a:r>
            <a:r>
              <a:rPr sz="2250" b="0" spc="-20" dirty="0">
                <a:latin typeface="Bookman Old Style"/>
                <a:cs typeface="Bookman Old Style"/>
              </a:rPr>
              <a:t>than </a:t>
            </a:r>
            <a:r>
              <a:rPr lang="pt-BR" sz="2250" spc="-190" dirty="0">
                <a:latin typeface="Bookman Old Style"/>
                <a:cs typeface="Bookman Old Style"/>
              </a:rPr>
              <a:t>2</a:t>
            </a:r>
            <a:r>
              <a:rPr sz="2250" b="0" spc="-190" dirty="0">
                <a:latin typeface="Bookman Old Style"/>
                <a:cs typeface="Bookman Old Style"/>
              </a:rPr>
              <a:t>00</a:t>
            </a:r>
            <a:r>
              <a:rPr sz="2250" b="0" spc="-10" dirty="0">
                <a:latin typeface="Bookman Old Style"/>
                <a:cs typeface="Bookman Old Style"/>
              </a:rPr>
              <a:t> </a:t>
            </a:r>
            <a:r>
              <a:rPr sz="2250" b="0" spc="-100" dirty="0">
                <a:latin typeface="Bookman Old Style"/>
                <a:cs typeface="Bookman Old Style"/>
              </a:rPr>
              <a:t>restaurants</a:t>
            </a:r>
            <a:r>
              <a:rPr sz="2250" b="0" spc="-80" dirty="0">
                <a:latin typeface="Bookman Old Style"/>
                <a:cs typeface="Bookman Old Style"/>
              </a:rPr>
              <a:t> in</a:t>
            </a:r>
            <a:r>
              <a:rPr sz="2250" b="0" spc="-105" dirty="0">
                <a:latin typeface="Bookman Old Style"/>
                <a:cs typeface="Bookman Old Style"/>
              </a:rPr>
              <a:t> </a:t>
            </a:r>
            <a:r>
              <a:rPr lang="pt-BR" sz="2250" b="0" spc="-125" dirty="0">
                <a:latin typeface="Bookman Old Style"/>
                <a:cs typeface="Bookman Old Style"/>
              </a:rPr>
              <a:t>Paulínia</a:t>
            </a:r>
            <a:r>
              <a:rPr sz="2250" b="0" spc="-10" dirty="0">
                <a:latin typeface="Bookman Old Style"/>
                <a:cs typeface="Bookman Old Style"/>
              </a:rPr>
              <a:t> </a:t>
            </a:r>
            <a:r>
              <a:rPr sz="2250" b="0" spc="-175" dirty="0">
                <a:latin typeface="Bookman Old Style"/>
                <a:cs typeface="Bookman Old Style"/>
              </a:rPr>
              <a:t>and</a:t>
            </a:r>
            <a:r>
              <a:rPr sz="2250" b="0" spc="-15" dirty="0">
                <a:latin typeface="Bookman Old Style"/>
                <a:cs typeface="Bookman Old Style"/>
              </a:rPr>
              <a:t> </a:t>
            </a:r>
            <a:r>
              <a:rPr sz="2250" b="0" spc="-150" dirty="0">
                <a:latin typeface="Bookman Old Style"/>
                <a:cs typeface="Bookman Old Style"/>
              </a:rPr>
              <a:t>about</a:t>
            </a:r>
            <a:r>
              <a:rPr sz="2250" b="0" spc="20" dirty="0">
                <a:latin typeface="Bookman Old Style"/>
                <a:cs typeface="Bookman Old Style"/>
              </a:rPr>
              <a:t> </a:t>
            </a:r>
            <a:r>
              <a:rPr lang="pt-BR" sz="2250" b="0" spc="20" dirty="0">
                <a:latin typeface="Bookman Old Style"/>
                <a:cs typeface="Bookman Old Style"/>
              </a:rPr>
              <a:t>112,003 </a:t>
            </a:r>
            <a:r>
              <a:rPr sz="2200" b="0" spc="-65" dirty="0">
                <a:latin typeface="Bookman Old Style"/>
                <a:cs typeface="Bookman Old Style"/>
              </a:rPr>
              <a:t>people.</a:t>
            </a:r>
            <a:r>
              <a:rPr sz="2200" b="0" spc="-114" dirty="0">
                <a:latin typeface="Bookman Old Style"/>
                <a:cs typeface="Bookman Old Style"/>
              </a:rPr>
              <a:t> </a:t>
            </a:r>
            <a:r>
              <a:rPr sz="2200" b="0" spc="-55" dirty="0">
                <a:latin typeface="Bookman Old Style"/>
                <a:cs typeface="Bookman Old Style"/>
              </a:rPr>
              <a:t>That</a:t>
            </a:r>
            <a:r>
              <a:rPr sz="2200" b="0" spc="-120" dirty="0">
                <a:latin typeface="Bookman Old Style"/>
                <a:cs typeface="Bookman Old Style"/>
              </a:rPr>
              <a:t> </a:t>
            </a:r>
            <a:r>
              <a:rPr sz="2200" b="0" dirty="0">
                <a:latin typeface="Bookman Old Style"/>
                <a:cs typeface="Bookman Old Style"/>
              </a:rPr>
              <a:t>is</a:t>
            </a:r>
            <a:r>
              <a:rPr sz="2200" b="0" spc="-175" dirty="0">
                <a:latin typeface="Bookman Old Style"/>
                <a:cs typeface="Bookman Old Style"/>
              </a:rPr>
              <a:t> </a:t>
            </a:r>
            <a:r>
              <a:rPr sz="2200" b="0" spc="-55" dirty="0">
                <a:latin typeface="Bookman Old Style"/>
                <a:cs typeface="Bookman Old Style"/>
              </a:rPr>
              <a:t>why</a:t>
            </a:r>
            <a:r>
              <a:rPr sz="2200" b="0" spc="-120" dirty="0">
                <a:latin typeface="Bookman Old Style"/>
                <a:cs typeface="Bookman Old Style"/>
              </a:rPr>
              <a:t> </a:t>
            </a:r>
            <a:r>
              <a:rPr sz="2200" b="0" spc="-80" dirty="0">
                <a:latin typeface="Bookman Old Style"/>
                <a:cs typeface="Bookman Old Style"/>
              </a:rPr>
              <a:t>opening</a:t>
            </a:r>
            <a:r>
              <a:rPr sz="2200" b="0" spc="-95" dirty="0">
                <a:latin typeface="Bookman Old Style"/>
                <a:cs typeface="Bookman Old Style"/>
              </a:rPr>
              <a:t> </a:t>
            </a:r>
            <a:r>
              <a:rPr sz="2200" b="0" dirty="0">
                <a:latin typeface="Bookman Old Style"/>
                <a:cs typeface="Bookman Old Style"/>
              </a:rPr>
              <a:t>a</a:t>
            </a:r>
            <a:r>
              <a:rPr sz="2200" b="0" spc="-145" dirty="0">
                <a:latin typeface="Bookman Old Style"/>
                <a:cs typeface="Bookman Old Style"/>
              </a:rPr>
              <a:t> </a:t>
            </a:r>
            <a:r>
              <a:rPr sz="2200" b="0" spc="-90" dirty="0">
                <a:latin typeface="Bookman Old Style"/>
                <a:cs typeface="Bookman Old Style"/>
              </a:rPr>
              <a:t>new</a:t>
            </a:r>
            <a:r>
              <a:rPr sz="2200" b="0" spc="-85" dirty="0">
                <a:latin typeface="Bookman Old Style"/>
                <a:cs typeface="Bookman Old Style"/>
              </a:rPr>
              <a:t> </a:t>
            </a:r>
            <a:r>
              <a:rPr sz="2200" b="0" spc="-60" dirty="0">
                <a:latin typeface="Bookman Old Style"/>
                <a:cs typeface="Bookman Old Style"/>
              </a:rPr>
              <a:t>restaurant</a:t>
            </a:r>
            <a:r>
              <a:rPr sz="2200" b="0" spc="-40" dirty="0">
                <a:latin typeface="Bookman Old Style"/>
                <a:cs typeface="Bookman Old Style"/>
              </a:rPr>
              <a:t> </a:t>
            </a:r>
            <a:r>
              <a:rPr sz="2200" b="0" spc="-10" dirty="0">
                <a:latin typeface="Bookman Old Style"/>
                <a:cs typeface="Bookman Old Style"/>
              </a:rPr>
              <a:t>there</a:t>
            </a:r>
            <a:endParaRPr sz="2200" dirty="0">
              <a:latin typeface="Bookman Old Style"/>
              <a:cs typeface="Bookman Old Style"/>
            </a:endParaRPr>
          </a:p>
          <a:p>
            <a:pPr marL="20955" marR="5080" indent="1270">
              <a:lnSpc>
                <a:spcPct val="78700"/>
              </a:lnSpc>
              <a:spcBef>
                <a:spcPts val="15"/>
              </a:spcBef>
            </a:pPr>
            <a:r>
              <a:rPr sz="2250" b="0" spc="-190" dirty="0">
                <a:latin typeface="Bookman Old Style"/>
                <a:cs typeface="Bookman Old Style"/>
              </a:rPr>
              <a:t>can</a:t>
            </a:r>
            <a:r>
              <a:rPr sz="2250" b="0" spc="-50" dirty="0">
                <a:latin typeface="Bookman Old Style"/>
                <a:cs typeface="Bookman Old Style"/>
              </a:rPr>
              <a:t> </a:t>
            </a:r>
            <a:r>
              <a:rPr sz="2250" b="0" spc="-110" dirty="0">
                <a:latin typeface="Bookman Old Style"/>
                <a:cs typeface="Bookman Old Style"/>
              </a:rPr>
              <a:t>be</a:t>
            </a:r>
            <a:r>
              <a:rPr sz="2250" b="0" spc="-70" dirty="0">
                <a:latin typeface="Bookman Old Style"/>
                <a:cs typeface="Bookman Old Style"/>
              </a:rPr>
              <a:t> </a:t>
            </a:r>
            <a:r>
              <a:rPr sz="2250" b="0" spc="-190" dirty="0">
                <a:latin typeface="Bookman Old Style"/>
                <a:cs typeface="Bookman Old Style"/>
              </a:rPr>
              <a:t>an</a:t>
            </a:r>
            <a:r>
              <a:rPr sz="2250" b="0" spc="-45" dirty="0">
                <a:latin typeface="Bookman Old Style"/>
                <a:cs typeface="Bookman Old Style"/>
              </a:rPr>
              <a:t> </a:t>
            </a:r>
            <a:r>
              <a:rPr sz="2250" b="0" spc="-70" dirty="0">
                <a:latin typeface="Bookman Old Style"/>
                <a:cs typeface="Bookman Old Style"/>
              </a:rPr>
              <a:t>extremely</a:t>
            </a:r>
            <a:r>
              <a:rPr sz="2250" b="0" spc="-110" dirty="0">
                <a:latin typeface="Bookman Old Style"/>
                <a:cs typeface="Bookman Old Style"/>
              </a:rPr>
              <a:t> </a:t>
            </a:r>
            <a:r>
              <a:rPr sz="2250" b="0" spc="-85" dirty="0">
                <a:latin typeface="Bookman Old Style"/>
                <a:cs typeface="Bookman Old Style"/>
              </a:rPr>
              <a:t>challenging</a:t>
            </a:r>
            <a:r>
              <a:rPr sz="2250" b="0" spc="-30" dirty="0">
                <a:latin typeface="Bookman Old Style"/>
                <a:cs typeface="Bookman Old Style"/>
              </a:rPr>
              <a:t> </a:t>
            </a:r>
            <a:r>
              <a:rPr sz="2250" b="0" spc="-114" dirty="0">
                <a:latin typeface="Bookman Old Style"/>
                <a:cs typeface="Bookman Old Style"/>
              </a:rPr>
              <a:t>task.</a:t>
            </a:r>
            <a:r>
              <a:rPr sz="2250" b="0" spc="-65" dirty="0">
                <a:latin typeface="Bookman Old Style"/>
                <a:cs typeface="Bookman Old Style"/>
              </a:rPr>
              <a:t> </a:t>
            </a:r>
            <a:r>
              <a:rPr sz="2250" b="0" spc="-110" dirty="0">
                <a:latin typeface="Bookman Old Style"/>
                <a:cs typeface="Bookman Old Style"/>
              </a:rPr>
              <a:t>According</a:t>
            </a:r>
            <a:r>
              <a:rPr sz="2250" b="0" spc="-10" dirty="0">
                <a:latin typeface="Bookman Old Style"/>
                <a:cs typeface="Bookman Old Style"/>
              </a:rPr>
              <a:t> </a:t>
            </a:r>
            <a:r>
              <a:rPr sz="2250" b="0" spc="-25" dirty="0">
                <a:latin typeface="Bookman Old Style"/>
                <a:cs typeface="Bookman Old Style"/>
              </a:rPr>
              <a:t>to </a:t>
            </a:r>
            <a:r>
              <a:rPr sz="2250" b="0" spc="-70" dirty="0">
                <a:latin typeface="Bookman Old Style"/>
                <a:cs typeface="Bookman Old Style"/>
              </a:rPr>
              <a:t>several</a:t>
            </a:r>
            <a:r>
              <a:rPr sz="2250" b="0" spc="-110" dirty="0">
                <a:latin typeface="Bookman Old Style"/>
                <a:cs typeface="Bookman Old Style"/>
              </a:rPr>
              <a:t> </a:t>
            </a:r>
            <a:r>
              <a:rPr sz="2250" b="0" spc="-95" dirty="0">
                <a:latin typeface="Bookman Old Style"/>
                <a:cs typeface="Bookman Old Style"/>
              </a:rPr>
              <a:t>surveys,</a:t>
            </a:r>
            <a:r>
              <a:rPr sz="2250" b="0" spc="-45" dirty="0">
                <a:latin typeface="Bookman Old Style"/>
                <a:cs typeface="Bookman Old Style"/>
              </a:rPr>
              <a:t> </a:t>
            </a:r>
            <a:r>
              <a:rPr sz="2250" b="0" spc="-300" dirty="0">
                <a:latin typeface="Bookman Old Style"/>
                <a:cs typeface="Bookman Old Style"/>
              </a:rPr>
              <a:t>up</a:t>
            </a:r>
            <a:r>
              <a:rPr sz="2250" b="0" spc="25" dirty="0">
                <a:latin typeface="Bookman Old Style"/>
                <a:cs typeface="Bookman Old Style"/>
              </a:rPr>
              <a:t> </a:t>
            </a:r>
            <a:r>
              <a:rPr sz="2250" b="0" spc="-85" dirty="0">
                <a:latin typeface="Bookman Old Style"/>
                <a:cs typeface="Bookman Old Style"/>
              </a:rPr>
              <a:t>to</a:t>
            </a:r>
            <a:r>
              <a:rPr sz="2250" b="0" spc="-95" dirty="0">
                <a:latin typeface="Bookman Old Style"/>
                <a:cs typeface="Bookman Old Style"/>
              </a:rPr>
              <a:t> </a:t>
            </a:r>
            <a:r>
              <a:rPr sz="2250" b="0" spc="-280" dirty="0">
                <a:latin typeface="Bookman Old Style"/>
                <a:cs typeface="Bookman Old Style"/>
              </a:rPr>
              <a:t>40%</a:t>
            </a:r>
            <a:r>
              <a:rPr sz="2250" b="0" spc="100" dirty="0">
                <a:latin typeface="Bookman Old Style"/>
                <a:cs typeface="Bookman Old Style"/>
              </a:rPr>
              <a:t> </a:t>
            </a:r>
            <a:r>
              <a:rPr sz="2250" b="0" spc="-90" dirty="0">
                <a:latin typeface="Bookman Old Style"/>
                <a:cs typeface="Bookman Old Style"/>
              </a:rPr>
              <a:t>of </a:t>
            </a:r>
            <a:r>
              <a:rPr sz="2250" b="0" spc="-215" dirty="0">
                <a:latin typeface="Bookman Old Style"/>
                <a:cs typeface="Bookman Old Style"/>
              </a:rPr>
              <a:t>such</a:t>
            </a:r>
            <a:r>
              <a:rPr sz="2250" b="0" spc="35" dirty="0">
                <a:latin typeface="Bookman Old Style"/>
                <a:cs typeface="Bookman Old Style"/>
              </a:rPr>
              <a:t> </a:t>
            </a:r>
            <a:r>
              <a:rPr sz="2250" b="0" spc="-130" dirty="0">
                <a:latin typeface="Bookman Old Style"/>
                <a:cs typeface="Bookman Old Style"/>
              </a:rPr>
              <a:t>start-</a:t>
            </a:r>
            <a:r>
              <a:rPr sz="2250" b="0" spc="-120" dirty="0">
                <a:latin typeface="Bookman Old Style"/>
                <a:cs typeface="Bookman Old Style"/>
              </a:rPr>
              <a:t>ups</a:t>
            </a:r>
            <a:r>
              <a:rPr sz="2250" b="0" spc="30" dirty="0">
                <a:latin typeface="Bookman Old Style"/>
                <a:cs typeface="Bookman Old Style"/>
              </a:rPr>
              <a:t> </a:t>
            </a:r>
            <a:r>
              <a:rPr sz="2250" b="0" spc="-10" dirty="0">
                <a:latin typeface="Bookman Old Style"/>
                <a:cs typeface="Bookman Old Style"/>
              </a:rPr>
              <a:t>fail</a:t>
            </a:r>
            <a:r>
              <a:rPr sz="2250" b="0" spc="-114" dirty="0">
                <a:latin typeface="Bookman Old Style"/>
                <a:cs typeface="Bookman Old Style"/>
              </a:rPr>
              <a:t> </a:t>
            </a:r>
            <a:r>
              <a:rPr sz="2250" b="0" spc="-90" dirty="0">
                <a:latin typeface="Bookman Old Style"/>
                <a:cs typeface="Bookman Old Style"/>
              </a:rPr>
              <a:t>in </a:t>
            </a:r>
            <a:r>
              <a:rPr sz="2250" b="0" spc="-25" dirty="0">
                <a:latin typeface="Bookman Old Style"/>
                <a:cs typeface="Bookman Old Style"/>
              </a:rPr>
              <a:t>the </a:t>
            </a:r>
            <a:r>
              <a:rPr sz="2200" b="0" dirty="0">
                <a:latin typeface="Bookman Old Style"/>
                <a:cs typeface="Bookman Old Style"/>
              </a:rPr>
              <a:t>very</a:t>
            </a:r>
            <a:r>
              <a:rPr sz="2200" b="0" spc="-180" dirty="0">
                <a:latin typeface="Bookman Old Style"/>
                <a:cs typeface="Bookman Old Style"/>
              </a:rPr>
              <a:t> </a:t>
            </a:r>
            <a:r>
              <a:rPr sz="2200" b="0" dirty="0">
                <a:latin typeface="Bookman Old Style"/>
                <a:cs typeface="Bookman Old Style"/>
              </a:rPr>
              <a:t>first</a:t>
            </a:r>
            <a:r>
              <a:rPr sz="2200" b="0" spc="-175" dirty="0">
                <a:latin typeface="Bookman Old Style"/>
                <a:cs typeface="Bookman Old Style"/>
              </a:rPr>
              <a:t> </a:t>
            </a:r>
            <a:r>
              <a:rPr sz="2200" b="0" spc="-75" dirty="0">
                <a:latin typeface="Bookman Old Style"/>
                <a:cs typeface="Bookman Old Style"/>
              </a:rPr>
              <a:t>year.</a:t>
            </a:r>
            <a:r>
              <a:rPr sz="2200" b="0" spc="-100" dirty="0">
                <a:latin typeface="Bookman Old Style"/>
                <a:cs typeface="Bookman Old Style"/>
              </a:rPr>
              <a:t> </a:t>
            </a:r>
            <a:r>
              <a:rPr sz="2200" b="0" dirty="0">
                <a:latin typeface="Bookman Old Style"/>
                <a:cs typeface="Bookman Old Style"/>
              </a:rPr>
              <a:t>Let's</a:t>
            </a:r>
            <a:r>
              <a:rPr sz="2200" b="0" spc="-165" dirty="0">
                <a:latin typeface="Bookman Old Style"/>
                <a:cs typeface="Bookman Old Style"/>
              </a:rPr>
              <a:t> </a:t>
            </a:r>
            <a:r>
              <a:rPr sz="2200" b="0" spc="-125" dirty="0">
                <a:latin typeface="Bookman Old Style"/>
                <a:cs typeface="Bookman Old Style"/>
              </a:rPr>
              <a:t>suppose,</a:t>
            </a:r>
            <a:r>
              <a:rPr sz="2200" b="0" spc="45" dirty="0">
                <a:latin typeface="Bookman Old Style"/>
                <a:cs typeface="Bookman Old Style"/>
              </a:rPr>
              <a:t> </a:t>
            </a:r>
            <a:r>
              <a:rPr sz="2200" b="0" spc="-160" dirty="0">
                <a:latin typeface="Bookman Old Style"/>
                <a:cs typeface="Bookman Old Style"/>
              </a:rPr>
              <a:t>an</a:t>
            </a:r>
            <a:r>
              <a:rPr sz="2200" b="0" spc="-40" dirty="0">
                <a:latin typeface="Bookman Old Style"/>
                <a:cs typeface="Bookman Old Style"/>
              </a:rPr>
              <a:t> </a:t>
            </a:r>
            <a:r>
              <a:rPr sz="2200" b="0" spc="-60" dirty="0">
                <a:latin typeface="Bookman Old Style"/>
                <a:cs typeface="Bookman Old Style"/>
              </a:rPr>
              <a:t>investor</a:t>
            </a:r>
            <a:r>
              <a:rPr sz="2200" b="0" spc="-40" dirty="0">
                <a:latin typeface="Bookman Old Style"/>
                <a:cs typeface="Bookman Old Style"/>
              </a:rPr>
              <a:t> </a:t>
            </a:r>
            <a:r>
              <a:rPr sz="2200" b="0" spc="-120" dirty="0">
                <a:latin typeface="Bookman Old Style"/>
                <a:cs typeface="Bookman Old Style"/>
              </a:rPr>
              <a:t>has</a:t>
            </a:r>
            <a:r>
              <a:rPr sz="2200" b="0" spc="-55" dirty="0">
                <a:latin typeface="Bookman Old Style"/>
                <a:cs typeface="Bookman Old Style"/>
              </a:rPr>
              <a:t> </a:t>
            </a:r>
            <a:r>
              <a:rPr sz="2200" b="0" spc="-10" dirty="0">
                <a:latin typeface="Bookman Old Style"/>
                <a:cs typeface="Bookman Old Style"/>
              </a:rPr>
              <a:t>enough </a:t>
            </a:r>
            <a:r>
              <a:rPr sz="2250" b="0" spc="-65" dirty="0">
                <a:latin typeface="Bookman Old Style"/>
                <a:cs typeface="Bookman Old Style"/>
              </a:rPr>
              <a:t>time</a:t>
            </a:r>
            <a:r>
              <a:rPr sz="2250" b="0" spc="-114" dirty="0">
                <a:latin typeface="Bookman Old Style"/>
                <a:cs typeface="Bookman Old Style"/>
              </a:rPr>
              <a:t> </a:t>
            </a:r>
            <a:r>
              <a:rPr sz="2250" b="0" spc="-170" dirty="0">
                <a:latin typeface="Bookman Old Style"/>
                <a:cs typeface="Bookman Old Style"/>
              </a:rPr>
              <a:t>and</a:t>
            </a:r>
            <a:r>
              <a:rPr sz="2250" b="0" spc="-10" dirty="0">
                <a:latin typeface="Bookman Old Style"/>
                <a:cs typeface="Bookman Old Style"/>
              </a:rPr>
              <a:t> </a:t>
            </a:r>
            <a:r>
              <a:rPr sz="2250" b="0" spc="-140" dirty="0">
                <a:latin typeface="Bookman Old Style"/>
                <a:cs typeface="Bookman Old Style"/>
              </a:rPr>
              <a:t>money,</a:t>
            </a:r>
            <a:r>
              <a:rPr sz="2250" b="0" spc="-40" dirty="0">
                <a:latin typeface="Bookman Old Style"/>
                <a:cs typeface="Bookman Old Style"/>
              </a:rPr>
              <a:t> </a:t>
            </a:r>
            <a:r>
              <a:rPr sz="2250" b="0" spc="-170" dirty="0">
                <a:latin typeface="Bookman Old Style"/>
                <a:cs typeface="Bookman Old Style"/>
              </a:rPr>
              <a:t>as</a:t>
            </a:r>
            <a:r>
              <a:rPr sz="2250" b="0" spc="-15" dirty="0">
                <a:latin typeface="Bookman Old Style"/>
                <a:cs typeface="Bookman Old Style"/>
              </a:rPr>
              <a:t> </a:t>
            </a:r>
            <a:r>
              <a:rPr sz="2250" b="0" spc="-25" dirty="0">
                <a:latin typeface="Bookman Old Style"/>
                <a:cs typeface="Bookman Old Style"/>
              </a:rPr>
              <a:t>well</a:t>
            </a:r>
            <a:r>
              <a:rPr sz="2250" b="0" spc="-70" dirty="0">
                <a:latin typeface="Bookman Old Style"/>
                <a:cs typeface="Bookman Old Style"/>
              </a:rPr>
              <a:t> </a:t>
            </a:r>
            <a:r>
              <a:rPr sz="2250" b="0" spc="-200" dirty="0">
                <a:latin typeface="Bookman Old Style"/>
                <a:cs typeface="Bookman Old Style"/>
              </a:rPr>
              <a:t>as</a:t>
            </a:r>
            <a:r>
              <a:rPr sz="2250" b="0" spc="20" dirty="0">
                <a:latin typeface="Bookman Old Style"/>
                <a:cs typeface="Bookman Old Style"/>
              </a:rPr>
              <a:t> </a:t>
            </a:r>
            <a:r>
              <a:rPr sz="2250" b="0" spc="-240" dirty="0">
                <a:latin typeface="Bookman Old Style"/>
                <a:cs typeface="Bookman Old Style"/>
              </a:rPr>
              <a:t>a</a:t>
            </a:r>
            <a:r>
              <a:rPr sz="2250" b="0" spc="-60" dirty="0">
                <a:latin typeface="Bookman Old Style"/>
                <a:cs typeface="Bookman Old Style"/>
              </a:rPr>
              <a:t> </a:t>
            </a:r>
            <a:r>
              <a:rPr sz="2250" b="0" spc="-145" dirty="0">
                <a:latin typeface="Bookman Old Style"/>
                <a:cs typeface="Bookman Old Style"/>
              </a:rPr>
              <a:t>passion</a:t>
            </a:r>
            <a:r>
              <a:rPr sz="2250" b="0" spc="-10" dirty="0">
                <a:latin typeface="Bookman Old Style"/>
                <a:cs typeface="Bookman Old Style"/>
              </a:rPr>
              <a:t> </a:t>
            </a:r>
            <a:r>
              <a:rPr sz="2250" b="0" spc="-110" dirty="0">
                <a:latin typeface="Bookman Old Style"/>
                <a:cs typeface="Bookman Old Style"/>
              </a:rPr>
              <a:t>to</a:t>
            </a:r>
            <a:r>
              <a:rPr sz="2250" b="0" spc="-70" dirty="0">
                <a:latin typeface="Bookman Old Style"/>
                <a:cs typeface="Bookman Old Style"/>
              </a:rPr>
              <a:t> </a:t>
            </a:r>
            <a:r>
              <a:rPr sz="2250" b="0" spc="-180" dirty="0">
                <a:latin typeface="Bookman Old Style"/>
                <a:cs typeface="Bookman Old Style"/>
              </a:rPr>
              <a:t>open</a:t>
            </a:r>
            <a:r>
              <a:rPr sz="2250" b="0" dirty="0">
                <a:latin typeface="Bookman Old Style"/>
                <a:cs typeface="Bookman Old Style"/>
              </a:rPr>
              <a:t> </a:t>
            </a:r>
            <a:r>
              <a:rPr sz="2250" b="0" spc="-105" dirty="0">
                <a:latin typeface="Bookman Old Style"/>
                <a:cs typeface="Bookman Old Style"/>
              </a:rPr>
              <a:t>the</a:t>
            </a:r>
            <a:r>
              <a:rPr sz="2250" b="0" spc="-55" dirty="0">
                <a:latin typeface="Bookman Old Style"/>
                <a:cs typeface="Bookman Old Style"/>
              </a:rPr>
              <a:t> </a:t>
            </a:r>
            <a:r>
              <a:rPr sz="2250" b="0" spc="-20" dirty="0">
                <a:latin typeface="Bookman Old Style"/>
                <a:cs typeface="Bookman Old Style"/>
              </a:rPr>
              <a:t>best</a:t>
            </a:r>
            <a:endParaRPr sz="2250" dirty="0">
              <a:latin typeface="Bookman Old Style"/>
              <a:cs typeface="Bookman Old Style"/>
            </a:endParaRPr>
          </a:p>
          <a:p>
            <a:pPr marL="22225">
              <a:lnSpc>
                <a:spcPts val="1800"/>
              </a:lnSpc>
            </a:pPr>
            <a:r>
              <a:rPr sz="2250" b="0" spc="-70" dirty="0">
                <a:latin typeface="Bookman Old Style"/>
                <a:cs typeface="Bookman Old Style"/>
              </a:rPr>
              <a:t>eating</a:t>
            </a:r>
            <a:r>
              <a:rPr sz="2250" b="0" spc="-110" dirty="0">
                <a:latin typeface="Bookman Old Style"/>
                <a:cs typeface="Bookman Old Style"/>
              </a:rPr>
              <a:t> </a:t>
            </a:r>
            <a:r>
              <a:rPr sz="2250" b="0" spc="-160" dirty="0">
                <a:latin typeface="Bookman Old Style"/>
                <a:cs typeface="Bookman Old Style"/>
              </a:rPr>
              <a:t>spot</a:t>
            </a:r>
            <a:r>
              <a:rPr sz="2250" b="0" spc="-25" dirty="0">
                <a:latin typeface="Bookman Old Style"/>
                <a:cs typeface="Bookman Old Style"/>
              </a:rPr>
              <a:t> </a:t>
            </a:r>
            <a:r>
              <a:rPr sz="2250" b="0" spc="-85" dirty="0">
                <a:latin typeface="Bookman Old Style"/>
                <a:cs typeface="Bookman Old Style"/>
              </a:rPr>
              <a:t>in</a:t>
            </a:r>
            <a:r>
              <a:rPr sz="2250" b="0" spc="-130" dirty="0">
                <a:latin typeface="Bookman Old Style"/>
                <a:cs typeface="Bookman Old Style"/>
              </a:rPr>
              <a:t> </a:t>
            </a:r>
            <a:r>
              <a:rPr lang="pt-BR" sz="2250" b="0" spc="-120" dirty="0">
                <a:latin typeface="Bookman Old Style"/>
                <a:cs typeface="Bookman Old Style"/>
              </a:rPr>
              <a:t>Paulínia</a:t>
            </a:r>
            <a:r>
              <a:rPr sz="2250" b="0" spc="-120" dirty="0">
                <a:latin typeface="Bookman Old Style"/>
                <a:cs typeface="Bookman Old Style"/>
              </a:rPr>
              <a:t>.</a:t>
            </a:r>
            <a:r>
              <a:rPr sz="2250" b="0" spc="-60" dirty="0">
                <a:latin typeface="Bookman Old Style"/>
                <a:cs typeface="Bookman Old Style"/>
              </a:rPr>
              <a:t> </a:t>
            </a:r>
            <a:r>
              <a:rPr sz="2250" b="0" spc="-85" dirty="0">
                <a:latin typeface="Bookman Old Style"/>
                <a:cs typeface="Bookman Old Style"/>
              </a:rPr>
              <a:t>What</a:t>
            </a:r>
            <a:r>
              <a:rPr sz="2250" b="0" spc="-95" dirty="0">
                <a:latin typeface="Bookman Old Style"/>
                <a:cs typeface="Bookman Old Style"/>
              </a:rPr>
              <a:t> </a:t>
            </a:r>
            <a:r>
              <a:rPr sz="2250" b="0" spc="-75" dirty="0">
                <a:latin typeface="Bookman Old Style"/>
                <a:cs typeface="Bookman Old Style"/>
              </a:rPr>
              <a:t>type</a:t>
            </a:r>
            <a:r>
              <a:rPr sz="2250" b="0" spc="-30" dirty="0">
                <a:latin typeface="Bookman Old Style"/>
                <a:cs typeface="Bookman Old Style"/>
              </a:rPr>
              <a:t> </a:t>
            </a:r>
            <a:r>
              <a:rPr sz="2250" b="0" spc="-114" dirty="0">
                <a:latin typeface="Bookman Old Style"/>
                <a:cs typeface="Bookman Old Style"/>
              </a:rPr>
              <a:t>of</a:t>
            </a:r>
            <a:r>
              <a:rPr sz="2250" b="0" spc="-70" dirty="0">
                <a:latin typeface="Bookman Old Style"/>
                <a:cs typeface="Bookman Old Style"/>
              </a:rPr>
              <a:t> </a:t>
            </a:r>
            <a:r>
              <a:rPr sz="2250" b="0" spc="-95" dirty="0">
                <a:latin typeface="Bookman Old Style"/>
                <a:cs typeface="Bookman Old Style"/>
              </a:rPr>
              <a:t>restaurant</a:t>
            </a:r>
            <a:r>
              <a:rPr sz="2250" b="0" spc="70" dirty="0">
                <a:latin typeface="Bookman Old Style"/>
                <a:cs typeface="Bookman Old Style"/>
              </a:rPr>
              <a:t> </a:t>
            </a:r>
            <a:r>
              <a:rPr sz="2250" b="0" spc="-20" dirty="0">
                <a:latin typeface="Bookman Old Style"/>
                <a:cs typeface="Bookman Old Style"/>
              </a:rPr>
              <a:t>would</a:t>
            </a:r>
            <a:r>
              <a:rPr lang="pt-BR" sz="2250" b="0" spc="-20" dirty="0">
                <a:latin typeface="Bookman Old Style"/>
                <a:cs typeface="Bookman Old Style"/>
              </a:rPr>
              <a:t> </a:t>
            </a:r>
            <a:r>
              <a:rPr sz="2300" b="0" spc="-20" dirty="0">
                <a:latin typeface="Bookman Old Style"/>
                <a:cs typeface="Bookman Old Style"/>
              </a:rPr>
              <a:t>it</a:t>
            </a:r>
            <a:r>
              <a:rPr sz="2300" b="0" spc="-175" dirty="0">
                <a:latin typeface="Bookman Old Style"/>
                <a:cs typeface="Bookman Old Style"/>
              </a:rPr>
              <a:t> </a:t>
            </a:r>
            <a:r>
              <a:rPr sz="2300" b="0" spc="-215" dirty="0">
                <a:latin typeface="Bookman Old Style"/>
                <a:cs typeface="Bookman Old Style"/>
              </a:rPr>
              <a:t>be?</a:t>
            </a:r>
            <a:r>
              <a:rPr sz="2300" b="0" spc="-70" dirty="0">
                <a:latin typeface="Bookman Old Style"/>
                <a:cs typeface="Bookman Old Style"/>
              </a:rPr>
              <a:t> </a:t>
            </a:r>
            <a:r>
              <a:rPr sz="2300" b="0" spc="-105" dirty="0">
                <a:latin typeface="Bookman Old Style"/>
                <a:cs typeface="Bookman Old Style"/>
              </a:rPr>
              <a:t>What</a:t>
            </a:r>
            <a:r>
              <a:rPr sz="2300" b="0" spc="-30" dirty="0">
                <a:latin typeface="Bookman Old Style"/>
                <a:cs typeface="Bookman Old Style"/>
              </a:rPr>
              <a:t> </a:t>
            </a:r>
            <a:r>
              <a:rPr sz="2300" b="0" spc="-185" dirty="0">
                <a:latin typeface="Bookman Old Style"/>
                <a:cs typeface="Bookman Old Style"/>
              </a:rPr>
              <a:t>would</a:t>
            </a:r>
            <a:r>
              <a:rPr sz="2300" b="0" spc="-45" dirty="0">
                <a:latin typeface="Bookman Old Style"/>
                <a:cs typeface="Bookman Old Style"/>
              </a:rPr>
              <a:t> </a:t>
            </a:r>
            <a:r>
              <a:rPr sz="2300" b="0" spc="-195" dirty="0">
                <a:latin typeface="Bookman Old Style"/>
                <a:cs typeface="Bookman Old Style"/>
              </a:rPr>
              <a:t>be</a:t>
            </a:r>
            <a:r>
              <a:rPr sz="2300" b="0" spc="-65" dirty="0">
                <a:latin typeface="Bookman Old Style"/>
                <a:cs typeface="Bookman Old Style"/>
              </a:rPr>
              <a:t> </a:t>
            </a:r>
            <a:r>
              <a:rPr sz="2300" b="0" spc="-145" dirty="0">
                <a:latin typeface="Bookman Old Style"/>
                <a:cs typeface="Bookman Old Style"/>
              </a:rPr>
              <a:t>the</a:t>
            </a:r>
            <a:r>
              <a:rPr sz="2300" b="0" spc="-35" dirty="0">
                <a:latin typeface="Bookman Old Style"/>
                <a:cs typeface="Bookman Old Style"/>
              </a:rPr>
              <a:t> </a:t>
            </a:r>
            <a:r>
              <a:rPr sz="2300" b="0" spc="-165" dirty="0">
                <a:latin typeface="Bookman Old Style"/>
                <a:cs typeface="Bookman Old Style"/>
              </a:rPr>
              <a:t>best</a:t>
            </a:r>
            <a:r>
              <a:rPr sz="2300" b="0" spc="-30" dirty="0">
                <a:latin typeface="Bookman Old Style"/>
                <a:cs typeface="Bookman Old Style"/>
              </a:rPr>
              <a:t> </a:t>
            </a:r>
            <a:r>
              <a:rPr sz="2300" b="0" spc="-145" dirty="0">
                <a:latin typeface="Bookman Old Style"/>
                <a:cs typeface="Bookman Old Style"/>
              </a:rPr>
              <a:t>location</a:t>
            </a:r>
            <a:r>
              <a:rPr sz="2300" b="0" spc="20" dirty="0">
                <a:latin typeface="Bookman Old Style"/>
                <a:cs typeface="Bookman Old Style"/>
              </a:rPr>
              <a:t> </a:t>
            </a:r>
            <a:r>
              <a:rPr sz="2300" b="0" spc="-105" dirty="0">
                <a:latin typeface="Bookman Old Style"/>
                <a:cs typeface="Bookman Old Style"/>
              </a:rPr>
              <a:t>for</a:t>
            </a:r>
            <a:r>
              <a:rPr sz="2300" b="0" spc="-25" dirty="0">
                <a:latin typeface="Bookman Old Style"/>
                <a:cs typeface="Bookman Old Style"/>
              </a:rPr>
              <a:t> it?</a:t>
            </a:r>
            <a:endParaRPr sz="23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27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Bookman Old Style"/>
              <a:cs typeface="Bookman Old Style"/>
            </a:endParaRPr>
          </a:p>
          <a:p>
            <a:pPr marL="22225" marR="26670" indent="13970">
              <a:lnSpc>
                <a:spcPct val="76300"/>
              </a:lnSpc>
            </a:pPr>
            <a:r>
              <a:rPr sz="2300" b="0" dirty="0">
                <a:latin typeface="Bookman Old Style"/>
                <a:cs typeface="Bookman Old Style"/>
              </a:rPr>
              <a:t>Target</a:t>
            </a:r>
            <a:r>
              <a:rPr sz="2300" b="0" spc="15" dirty="0">
                <a:latin typeface="Bookman Old Style"/>
                <a:cs typeface="Bookman Old Style"/>
              </a:rPr>
              <a:t> </a:t>
            </a:r>
            <a:r>
              <a:rPr sz="2300" b="0" dirty="0">
                <a:latin typeface="Bookman Old Style"/>
                <a:cs typeface="Bookman Old Style"/>
              </a:rPr>
              <a:t>audience:</a:t>
            </a:r>
            <a:r>
              <a:rPr sz="2300" b="0" spc="10" dirty="0">
                <a:latin typeface="Bookman Old Style"/>
                <a:cs typeface="Bookman Old Style"/>
              </a:rPr>
              <a:t> </a:t>
            </a:r>
            <a:r>
              <a:rPr sz="2300" b="0" spc="-125" dirty="0">
                <a:latin typeface="Bookman Old Style"/>
                <a:cs typeface="Bookman Old Style"/>
              </a:rPr>
              <a:t>investors,</a:t>
            </a:r>
            <a:r>
              <a:rPr sz="2300" b="0" spc="30" dirty="0">
                <a:latin typeface="Bookman Old Style"/>
                <a:cs typeface="Bookman Old Style"/>
              </a:rPr>
              <a:t> </a:t>
            </a:r>
            <a:r>
              <a:rPr sz="2300" b="0" spc="-125" dirty="0">
                <a:latin typeface="Bookman Old Style"/>
                <a:cs typeface="Bookman Old Style"/>
              </a:rPr>
              <a:t>entrepreneurs,</a:t>
            </a:r>
            <a:r>
              <a:rPr sz="2300" b="0" spc="-30" dirty="0">
                <a:latin typeface="Bookman Old Style"/>
                <a:cs typeface="Bookman Old Style"/>
              </a:rPr>
              <a:t> </a:t>
            </a:r>
            <a:r>
              <a:rPr sz="2300" b="0" spc="-25" dirty="0">
                <a:latin typeface="Bookman Old Style"/>
                <a:cs typeface="Bookman Old Style"/>
              </a:rPr>
              <a:t>and </a:t>
            </a:r>
            <a:r>
              <a:rPr sz="2300" b="0" spc="-170" dirty="0">
                <a:latin typeface="Bookman Old Style"/>
                <a:cs typeface="Bookman Old Style"/>
              </a:rPr>
              <a:t>chefs</a:t>
            </a:r>
            <a:r>
              <a:rPr sz="2300" b="0" spc="-15" dirty="0">
                <a:latin typeface="Bookman Old Style"/>
                <a:cs typeface="Bookman Old Style"/>
              </a:rPr>
              <a:t> </a:t>
            </a:r>
            <a:r>
              <a:rPr sz="2300" b="0" spc="-114" dirty="0">
                <a:latin typeface="Bookman Old Style"/>
                <a:cs typeface="Bookman Old Style"/>
              </a:rPr>
              <a:t>interested</a:t>
            </a:r>
            <a:r>
              <a:rPr sz="2300" b="0" spc="-70" dirty="0">
                <a:latin typeface="Bookman Old Style"/>
                <a:cs typeface="Bookman Old Style"/>
              </a:rPr>
              <a:t> </a:t>
            </a:r>
            <a:r>
              <a:rPr sz="2300" b="0" spc="-125" dirty="0">
                <a:latin typeface="Bookman Old Style"/>
                <a:cs typeface="Bookman Old Style"/>
              </a:rPr>
              <a:t>in</a:t>
            </a:r>
            <a:r>
              <a:rPr sz="2300" b="0" spc="-95" dirty="0">
                <a:latin typeface="Bookman Old Style"/>
                <a:cs typeface="Bookman Old Style"/>
              </a:rPr>
              <a:t> </a:t>
            </a:r>
            <a:r>
              <a:rPr sz="2300" b="0" spc="-145" dirty="0">
                <a:latin typeface="Bookman Old Style"/>
                <a:cs typeface="Bookman Old Style"/>
              </a:rPr>
              <a:t>opening</a:t>
            </a:r>
            <a:r>
              <a:rPr sz="2300" b="0" spc="35" dirty="0">
                <a:latin typeface="Bookman Old Style"/>
                <a:cs typeface="Bookman Old Style"/>
              </a:rPr>
              <a:t> </a:t>
            </a:r>
            <a:r>
              <a:rPr sz="2300" b="0" spc="-270" dirty="0">
                <a:latin typeface="Bookman Old Style"/>
                <a:cs typeface="Bookman Old Style"/>
              </a:rPr>
              <a:t>a</a:t>
            </a:r>
            <a:r>
              <a:rPr sz="2300" b="0" spc="-55" dirty="0">
                <a:latin typeface="Bookman Old Style"/>
                <a:cs typeface="Bookman Old Style"/>
              </a:rPr>
              <a:t> </a:t>
            </a:r>
            <a:r>
              <a:rPr sz="2300" b="0" spc="-125" dirty="0">
                <a:latin typeface="Bookman Old Style"/>
                <a:cs typeface="Bookman Old Style"/>
              </a:rPr>
              <a:t>restaurant</a:t>
            </a:r>
            <a:r>
              <a:rPr sz="2300" b="0" spc="45" dirty="0">
                <a:latin typeface="Bookman Old Style"/>
                <a:cs typeface="Bookman Old Style"/>
              </a:rPr>
              <a:t> </a:t>
            </a:r>
            <a:r>
              <a:rPr sz="2300" b="0" spc="-120" dirty="0">
                <a:latin typeface="Bookman Old Style"/>
                <a:cs typeface="Bookman Old Style"/>
              </a:rPr>
              <a:t>in</a:t>
            </a:r>
            <a:r>
              <a:rPr sz="2300" b="0" spc="-155" dirty="0">
                <a:latin typeface="Bookman Old Style"/>
                <a:cs typeface="Bookman Old Style"/>
              </a:rPr>
              <a:t> </a:t>
            </a:r>
            <a:r>
              <a:rPr lang="pt-BR" sz="2300" spc="-10" dirty="0">
                <a:latin typeface="Bookman Old Style"/>
                <a:cs typeface="Bookman Old Style"/>
              </a:rPr>
              <a:t>Paulínia</a:t>
            </a:r>
            <a:r>
              <a:rPr sz="2300" b="0" spc="-10" dirty="0">
                <a:latin typeface="Bookman Old Style"/>
                <a:cs typeface="Bookman Old Style"/>
              </a:rPr>
              <a:t>, </a:t>
            </a:r>
            <a:r>
              <a:rPr sz="2300" b="0" spc="-210" dirty="0">
                <a:latin typeface="Bookman Old Style"/>
                <a:cs typeface="Bookman Old Style"/>
              </a:rPr>
              <a:t>who</a:t>
            </a:r>
            <a:r>
              <a:rPr sz="2300" b="0" spc="-30" dirty="0">
                <a:latin typeface="Bookman Old Style"/>
                <a:cs typeface="Bookman Old Style"/>
              </a:rPr>
              <a:t> </a:t>
            </a:r>
            <a:r>
              <a:rPr sz="2300" b="0" spc="-210" dirty="0">
                <a:latin typeface="Bookman Old Style"/>
                <a:cs typeface="Bookman Old Style"/>
              </a:rPr>
              <a:t>may</a:t>
            </a:r>
            <a:r>
              <a:rPr sz="2300" b="0" spc="20" dirty="0">
                <a:latin typeface="Bookman Old Style"/>
                <a:cs typeface="Bookman Old Style"/>
              </a:rPr>
              <a:t> </a:t>
            </a:r>
            <a:r>
              <a:rPr sz="2300" b="0" spc="-105" dirty="0">
                <a:latin typeface="Bookman Old Style"/>
                <a:cs typeface="Bookman Old Style"/>
              </a:rPr>
              <a:t>require</a:t>
            </a:r>
            <a:r>
              <a:rPr sz="2300" b="0" spc="-80" dirty="0">
                <a:latin typeface="Bookman Old Style"/>
                <a:cs typeface="Bookman Old Style"/>
              </a:rPr>
              <a:t> </a:t>
            </a:r>
            <a:r>
              <a:rPr sz="2300" b="0" spc="-125" dirty="0">
                <a:latin typeface="Bookman Old Style"/>
                <a:cs typeface="Bookman Old Style"/>
              </a:rPr>
              <a:t>objective</a:t>
            </a:r>
            <a:r>
              <a:rPr sz="2300" b="0" spc="-60" dirty="0">
                <a:latin typeface="Bookman Old Style"/>
                <a:cs typeface="Bookman Old Style"/>
              </a:rPr>
              <a:t> </a:t>
            </a:r>
            <a:r>
              <a:rPr sz="2300" b="0" spc="-140" dirty="0">
                <a:latin typeface="Bookman Old Style"/>
                <a:cs typeface="Bookman Old Style"/>
              </a:rPr>
              <a:t>advice</a:t>
            </a:r>
            <a:r>
              <a:rPr sz="2300" b="0" spc="-45" dirty="0">
                <a:latin typeface="Bookman Old Style"/>
                <a:cs typeface="Bookman Old Style"/>
              </a:rPr>
              <a:t> </a:t>
            </a:r>
            <a:r>
              <a:rPr sz="2300" b="0" spc="-95" dirty="0">
                <a:latin typeface="Bookman Old Style"/>
                <a:cs typeface="Bookman Old Style"/>
              </a:rPr>
              <a:t>regarding</a:t>
            </a:r>
            <a:r>
              <a:rPr sz="2300" b="0" spc="90" dirty="0">
                <a:latin typeface="Bookman Old Style"/>
                <a:cs typeface="Bookman Old Style"/>
              </a:rPr>
              <a:t> </a:t>
            </a:r>
            <a:r>
              <a:rPr sz="2300" b="0" spc="-150" dirty="0">
                <a:latin typeface="Bookman Old Style"/>
                <a:cs typeface="Bookman Old Style"/>
              </a:rPr>
              <a:t>what</a:t>
            </a:r>
            <a:r>
              <a:rPr sz="2300" b="0" spc="-35" dirty="0">
                <a:latin typeface="Bookman Old Style"/>
                <a:cs typeface="Bookman Old Style"/>
              </a:rPr>
              <a:t> </a:t>
            </a:r>
            <a:r>
              <a:rPr sz="2300" b="0" spc="-20" dirty="0">
                <a:latin typeface="Bookman Old Style"/>
                <a:cs typeface="Bookman Old Style"/>
              </a:rPr>
              <a:t>type </a:t>
            </a:r>
            <a:r>
              <a:rPr sz="2300" b="0" spc="-140" dirty="0">
                <a:latin typeface="Bookman Old Style"/>
                <a:cs typeface="Bookman Old Style"/>
              </a:rPr>
              <a:t>of</a:t>
            </a:r>
            <a:r>
              <a:rPr sz="2300" b="0" spc="-85" dirty="0">
                <a:latin typeface="Bookman Old Style"/>
                <a:cs typeface="Bookman Old Style"/>
              </a:rPr>
              <a:t> </a:t>
            </a:r>
            <a:r>
              <a:rPr sz="2300" b="0" spc="-125" dirty="0">
                <a:latin typeface="Bookman Old Style"/>
                <a:cs typeface="Bookman Old Style"/>
              </a:rPr>
              <a:t>restaurant</a:t>
            </a:r>
            <a:r>
              <a:rPr sz="2300" b="0" spc="35" dirty="0">
                <a:latin typeface="Bookman Old Style"/>
                <a:cs typeface="Bookman Old Style"/>
              </a:rPr>
              <a:t> </a:t>
            </a:r>
            <a:r>
              <a:rPr sz="2300" b="0" spc="-185" dirty="0">
                <a:latin typeface="Bookman Old Style"/>
                <a:cs typeface="Bookman Old Style"/>
              </a:rPr>
              <a:t>would</a:t>
            </a:r>
            <a:r>
              <a:rPr sz="2300" b="0" spc="-45" dirty="0">
                <a:latin typeface="Bookman Old Style"/>
                <a:cs typeface="Bookman Old Style"/>
              </a:rPr>
              <a:t> </a:t>
            </a:r>
            <a:r>
              <a:rPr sz="2300" b="0" spc="-190" dirty="0">
                <a:latin typeface="Bookman Old Style"/>
                <a:cs typeface="Bookman Old Style"/>
              </a:rPr>
              <a:t>be</a:t>
            </a:r>
            <a:r>
              <a:rPr sz="2300" b="0" spc="-10" dirty="0">
                <a:latin typeface="Bookman Old Style"/>
                <a:cs typeface="Bookman Old Style"/>
              </a:rPr>
              <a:t> </a:t>
            </a:r>
            <a:r>
              <a:rPr sz="2300" b="0" spc="-215" dirty="0">
                <a:latin typeface="Bookman Old Style"/>
                <a:cs typeface="Bookman Old Style"/>
              </a:rPr>
              <a:t>most</a:t>
            </a:r>
            <a:r>
              <a:rPr sz="2300" b="0" spc="20" dirty="0">
                <a:latin typeface="Bookman Old Style"/>
                <a:cs typeface="Bookman Old Style"/>
              </a:rPr>
              <a:t> </a:t>
            </a:r>
            <a:r>
              <a:rPr sz="2300" b="0" spc="-180" dirty="0">
                <a:latin typeface="Bookman Old Style"/>
                <a:cs typeface="Bookman Old Style"/>
              </a:rPr>
              <a:t>successful</a:t>
            </a:r>
            <a:r>
              <a:rPr sz="2300" b="0" spc="120" dirty="0">
                <a:latin typeface="Bookman Old Style"/>
                <a:cs typeface="Bookman Old Style"/>
              </a:rPr>
              <a:t> </a:t>
            </a:r>
            <a:r>
              <a:rPr sz="2300" b="0" spc="-204" dirty="0">
                <a:latin typeface="Bookman Old Style"/>
                <a:cs typeface="Bookman Old Style"/>
              </a:rPr>
              <a:t>and</a:t>
            </a:r>
            <a:r>
              <a:rPr sz="2300" b="0" spc="10" dirty="0">
                <a:latin typeface="Bookman Old Style"/>
                <a:cs typeface="Bookman Old Style"/>
              </a:rPr>
              <a:t> </a:t>
            </a:r>
            <a:r>
              <a:rPr sz="2300" b="0" spc="-10" dirty="0">
                <a:latin typeface="Bookman Old Style"/>
                <a:cs typeface="Bookman Old Style"/>
              </a:rPr>
              <a:t>where </a:t>
            </a:r>
            <a:r>
              <a:rPr sz="2300" b="0" spc="-110" dirty="0">
                <a:latin typeface="Bookman Old Style"/>
                <a:cs typeface="Bookman Old Style"/>
              </a:rPr>
              <a:t>exactly</a:t>
            </a:r>
            <a:r>
              <a:rPr sz="2300" b="0" spc="-35" dirty="0">
                <a:latin typeface="Bookman Old Style"/>
                <a:cs typeface="Bookman Old Style"/>
              </a:rPr>
              <a:t> </a:t>
            </a:r>
            <a:r>
              <a:rPr sz="2300" b="0" dirty="0">
                <a:latin typeface="Bookman Old Style"/>
                <a:cs typeface="Bookman Old Style"/>
              </a:rPr>
              <a:t>it</a:t>
            </a:r>
            <a:r>
              <a:rPr sz="2300" b="0" spc="-114" dirty="0">
                <a:latin typeface="Bookman Old Style"/>
                <a:cs typeface="Bookman Old Style"/>
              </a:rPr>
              <a:t> </a:t>
            </a:r>
            <a:r>
              <a:rPr sz="2300" b="0" spc="-200" dirty="0">
                <a:latin typeface="Bookman Old Style"/>
                <a:cs typeface="Bookman Old Style"/>
              </a:rPr>
              <a:t>should</a:t>
            </a:r>
            <a:r>
              <a:rPr sz="2300" b="0" spc="15" dirty="0">
                <a:latin typeface="Bookman Old Style"/>
                <a:cs typeface="Bookman Old Style"/>
              </a:rPr>
              <a:t> </a:t>
            </a:r>
            <a:r>
              <a:rPr sz="2300" b="0" spc="-220" dirty="0">
                <a:latin typeface="Bookman Old Style"/>
                <a:cs typeface="Bookman Old Style"/>
              </a:rPr>
              <a:t>be</a:t>
            </a:r>
            <a:r>
              <a:rPr sz="2300" b="0" spc="-30" dirty="0">
                <a:latin typeface="Bookman Old Style"/>
                <a:cs typeface="Bookman Old Style"/>
              </a:rPr>
              <a:t> </a:t>
            </a:r>
            <a:r>
              <a:rPr sz="2300" b="0" spc="-20" dirty="0">
                <a:latin typeface="Bookman Old Style"/>
                <a:cs typeface="Bookman Old Style"/>
              </a:rPr>
              <a:t>opened.</a:t>
            </a:r>
            <a:endParaRPr sz="23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651" y="1283518"/>
            <a:ext cx="491045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6720" algn="l"/>
                <a:tab pos="3157220" algn="l"/>
                <a:tab pos="3978910" algn="l"/>
              </a:tabLst>
            </a:pPr>
            <a:r>
              <a:rPr sz="2650" spc="-25" dirty="0"/>
              <a:t>2.</a:t>
            </a:r>
            <a:r>
              <a:rPr sz="2650" dirty="0"/>
              <a:t>	</a:t>
            </a:r>
            <a:r>
              <a:rPr sz="2650" spc="-10" dirty="0"/>
              <a:t>METHODOLOGY</a:t>
            </a:r>
            <a:r>
              <a:rPr sz="2650" dirty="0"/>
              <a:t>	</a:t>
            </a:r>
            <a:r>
              <a:rPr sz="2650" spc="-25" dirty="0"/>
              <a:t>AND</a:t>
            </a:r>
            <a:r>
              <a:rPr sz="2650" dirty="0"/>
              <a:t>	</a:t>
            </a:r>
            <a:r>
              <a:rPr sz="2650" spc="-10" dirty="0"/>
              <a:t>DA</a:t>
            </a:r>
            <a:r>
              <a:rPr lang="pt-BR" sz="2650" spc="-10" dirty="0"/>
              <a:t>T</a:t>
            </a:r>
            <a:r>
              <a:rPr sz="2650" spc="-10" dirty="0"/>
              <a:t>A</a:t>
            </a:r>
            <a:endParaRPr sz="2650" dirty="0"/>
          </a:p>
        </p:txBody>
      </p:sp>
      <p:sp>
        <p:nvSpPr>
          <p:cNvPr id="3" name="object 3"/>
          <p:cNvSpPr txBox="1"/>
          <p:nvPr/>
        </p:nvSpPr>
        <p:spPr>
          <a:xfrm>
            <a:off x="1583123" y="1907309"/>
            <a:ext cx="6825615" cy="4644798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5240" marR="375920" indent="-2540">
              <a:lnSpc>
                <a:spcPct val="78300"/>
              </a:lnSpc>
              <a:spcBef>
                <a:spcPts val="630"/>
              </a:spcBef>
            </a:pPr>
            <a:r>
              <a:rPr sz="2050" b="0" dirty="0">
                <a:latin typeface="Bookman Old Style"/>
                <a:cs typeface="Bookman Old Style"/>
              </a:rPr>
              <a:t>Step</a:t>
            </a:r>
            <a:r>
              <a:rPr sz="2050" b="0" spc="-165" dirty="0">
                <a:latin typeface="Bookman Old Style"/>
                <a:cs typeface="Bookman Old Style"/>
              </a:rPr>
              <a:t> </a:t>
            </a:r>
            <a:r>
              <a:rPr sz="2050" b="0" spc="-40" dirty="0">
                <a:latin typeface="Bookman Old Style"/>
                <a:cs typeface="Bookman Old Style"/>
              </a:rPr>
              <a:t>1.</a:t>
            </a:r>
            <a:r>
              <a:rPr sz="2050" b="0" spc="-180" dirty="0">
                <a:latin typeface="Bookman Old Style"/>
                <a:cs typeface="Bookman Old Style"/>
              </a:rPr>
              <a:t> </a:t>
            </a:r>
            <a:r>
              <a:rPr sz="2050" b="0" spc="-65" dirty="0">
                <a:latin typeface="Bookman Old Style"/>
                <a:cs typeface="Bookman Old Style"/>
              </a:rPr>
              <a:t>Using</a:t>
            </a:r>
            <a:r>
              <a:rPr sz="2050" b="0" spc="50" dirty="0">
                <a:latin typeface="Bookman Old Style"/>
                <a:cs typeface="Bookman Old Style"/>
              </a:rPr>
              <a:t> </a:t>
            </a:r>
            <a:r>
              <a:rPr sz="2050" b="0" spc="-185" dirty="0">
                <a:latin typeface="Bookman Old Style"/>
                <a:cs typeface="Bookman Old Style"/>
              </a:rPr>
              <a:t>a</a:t>
            </a:r>
            <a:r>
              <a:rPr sz="2050" b="0" spc="-85" dirty="0">
                <a:latin typeface="Bookman Old Style"/>
                <a:cs typeface="Bookman Old Style"/>
              </a:rPr>
              <a:t> </a:t>
            </a:r>
            <a:r>
              <a:rPr sz="2050" b="0" spc="-75" dirty="0">
                <a:latin typeface="Bookman Old Style"/>
                <a:cs typeface="Bookman Old Style"/>
              </a:rPr>
              <a:t>table</a:t>
            </a:r>
            <a:r>
              <a:rPr sz="2050" b="0" spc="-50" dirty="0">
                <a:latin typeface="Bookman Old Style"/>
                <a:cs typeface="Bookman Old Style"/>
              </a:rPr>
              <a:t> </a:t>
            </a:r>
            <a:r>
              <a:rPr sz="2050" b="0" spc="-25" dirty="0">
                <a:latin typeface="Bookman Old Style"/>
                <a:cs typeface="Bookman Old Style"/>
              </a:rPr>
              <a:t>on </a:t>
            </a:r>
            <a:r>
              <a:rPr lang="pt-BR" sz="2050" b="0" spc="-95" dirty="0">
                <a:latin typeface="Bookman Old Style"/>
                <a:cs typeface="Bookman Old Style"/>
                <a:hlinkClick r:id="rId2"/>
              </a:rPr>
              <a:t>https://cepbrasil.org/sao-paulo/paulinia</a:t>
            </a:r>
            <a:r>
              <a:rPr sz="2050" b="0" spc="-95" dirty="0">
                <a:latin typeface="Bookman Old Style"/>
                <a:cs typeface="Bookman Old Style"/>
              </a:rPr>
              <a:t>,</a:t>
            </a:r>
            <a:r>
              <a:rPr lang="pt-BR" sz="2050" b="0" spc="-95" dirty="0">
                <a:latin typeface="Bookman Old Style"/>
                <a:cs typeface="Bookman Old Style"/>
              </a:rPr>
              <a:t> </a:t>
            </a:r>
            <a:r>
              <a:rPr sz="2050" b="0" spc="-100" dirty="0">
                <a:latin typeface="Bookman Old Style"/>
                <a:cs typeface="Bookman Old Style"/>
              </a:rPr>
              <a:t>collect</a:t>
            </a:r>
            <a:r>
              <a:rPr sz="2050" b="0" spc="-65" dirty="0">
                <a:latin typeface="Bookman Old Style"/>
                <a:cs typeface="Bookman Old Style"/>
              </a:rPr>
              <a:t> </a:t>
            </a:r>
            <a:r>
              <a:rPr sz="2050" b="0" spc="-95" dirty="0">
                <a:latin typeface="Bookman Old Style"/>
                <a:cs typeface="Bookman Old Style"/>
              </a:rPr>
              <a:t>information</a:t>
            </a:r>
            <a:r>
              <a:rPr sz="2050" b="0" spc="55" dirty="0">
                <a:latin typeface="Bookman Old Style"/>
                <a:cs typeface="Bookman Old Style"/>
              </a:rPr>
              <a:t> </a:t>
            </a:r>
            <a:r>
              <a:rPr sz="2050" b="0" spc="-155" dirty="0">
                <a:latin typeface="Bookman Old Style"/>
                <a:cs typeface="Bookman Old Style"/>
              </a:rPr>
              <a:t>about</a:t>
            </a:r>
            <a:r>
              <a:rPr sz="2050" b="0" spc="-10" dirty="0">
                <a:latin typeface="Bookman Old Style"/>
                <a:cs typeface="Bookman Old Style"/>
              </a:rPr>
              <a:t> </a:t>
            </a:r>
            <a:r>
              <a:rPr lang="pt-BR" sz="2050" b="0" spc="-125" dirty="0">
                <a:latin typeface="Bookman Old Style"/>
                <a:cs typeface="Bookman Old Style"/>
              </a:rPr>
              <a:t>Paulínia</a:t>
            </a:r>
            <a:r>
              <a:rPr sz="2050" b="0" spc="-70" dirty="0">
                <a:latin typeface="Bookman Old Style"/>
                <a:cs typeface="Bookman Old Style"/>
              </a:rPr>
              <a:t> </a:t>
            </a:r>
            <a:r>
              <a:rPr lang="pt-BR" sz="2050" spc="-145" dirty="0" err="1">
                <a:latin typeface="Bookman Old Style"/>
                <a:cs typeface="Bookman Old Style"/>
              </a:rPr>
              <a:t>neighborhoods</a:t>
            </a:r>
            <a:r>
              <a:rPr lang="pt-BR" sz="2050" spc="-145" dirty="0">
                <a:latin typeface="Bookman Old Style"/>
                <a:cs typeface="Bookman Old Style"/>
              </a:rPr>
              <a:t>.</a:t>
            </a:r>
            <a:endParaRPr sz="2050" dirty="0">
              <a:latin typeface="Bookman Old Style"/>
              <a:cs typeface="Bookman Old Style"/>
            </a:endParaRPr>
          </a:p>
          <a:p>
            <a:pPr marL="12700" marR="198120" indent="635">
              <a:lnSpc>
                <a:spcPct val="78800"/>
              </a:lnSpc>
              <a:spcBef>
                <a:spcPts val="630"/>
              </a:spcBef>
            </a:pPr>
            <a:r>
              <a:rPr sz="2000" b="0" spc="50" dirty="0">
                <a:latin typeface="Bookman Old Style"/>
                <a:cs typeface="Bookman Old Style"/>
              </a:rPr>
              <a:t>Step</a:t>
            </a:r>
            <a:r>
              <a:rPr sz="2000" b="0" spc="-160" dirty="0">
                <a:latin typeface="Bookman Old Style"/>
                <a:cs typeface="Bookman Old Style"/>
              </a:rPr>
              <a:t> </a:t>
            </a:r>
            <a:r>
              <a:rPr sz="2000" b="0" spc="-105" dirty="0">
                <a:latin typeface="Bookman Old Style"/>
                <a:cs typeface="Bookman Old Style"/>
              </a:rPr>
              <a:t>2.</a:t>
            </a:r>
            <a:r>
              <a:rPr sz="2000" b="0" spc="-140" dirty="0">
                <a:latin typeface="Bookman Old Style"/>
                <a:cs typeface="Bookman Old Style"/>
              </a:rPr>
              <a:t> </a:t>
            </a:r>
            <a:r>
              <a:rPr sz="2000" b="0" spc="-40" dirty="0">
                <a:latin typeface="Bookman Old Style"/>
                <a:cs typeface="Bookman Old Style"/>
              </a:rPr>
              <a:t>Use</a:t>
            </a:r>
            <a:r>
              <a:rPr sz="2000" b="0" spc="-105" dirty="0">
                <a:latin typeface="Bookman Old Style"/>
                <a:cs typeface="Bookman Old Style"/>
              </a:rPr>
              <a:t> </a:t>
            </a:r>
            <a:r>
              <a:rPr sz="2000" b="0" spc="-25" dirty="0">
                <a:latin typeface="Bookman Old Style"/>
                <a:cs typeface="Bookman Old Style"/>
              </a:rPr>
              <a:t>the</a:t>
            </a:r>
            <a:r>
              <a:rPr sz="2000" b="0" spc="-55" dirty="0">
                <a:latin typeface="Bookman Old Style"/>
                <a:cs typeface="Bookman Old Style"/>
              </a:rPr>
              <a:t> </a:t>
            </a:r>
            <a:r>
              <a:rPr sz="2000" b="0" spc="-80" dirty="0">
                <a:latin typeface="Bookman Old Style"/>
                <a:cs typeface="Bookman Old Style"/>
              </a:rPr>
              <a:t>Geopy</a:t>
            </a:r>
            <a:r>
              <a:rPr sz="2000" b="0" spc="10" dirty="0">
                <a:latin typeface="Bookman Old Style"/>
                <a:cs typeface="Bookman Old Style"/>
              </a:rPr>
              <a:t> </a:t>
            </a:r>
            <a:r>
              <a:rPr sz="2000" b="0" spc="-114" dirty="0">
                <a:latin typeface="Bookman Old Style"/>
                <a:cs typeface="Bookman Old Style"/>
              </a:rPr>
              <a:t>and</a:t>
            </a:r>
            <a:r>
              <a:rPr sz="2000" b="0" spc="-90" dirty="0">
                <a:latin typeface="Bookman Old Style"/>
                <a:cs typeface="Bookman Old Style"/>
              </a:rPr>
              <a:t> </a:t>
            </a:r>
            <a:r>
              <a:rPr sz="2000" b="0" spc="-60" dirty="0">
                <a:latin typeface="Bookman Old Style"/>
                <a:cs typeface="Bookman Old Style"/>
              </a:rPr>
              <a:t>Folium </a:t>
            </a:r>
            <a:r>
              <a:rPr sz="2000" b="0" spc="-40" dirty="0">
                <a:latin typeface="Bookman Old Style"/>
                <a:cs typeface="Bookman Old Style"/>
              </a:rPr>
              <a:t>libraries</a:t>
            </a:r>
            <a:r>
              <a:rPr sz="2000" b="0" spc="-80" dirty="0">
                <a:latin typeface="Bookman Old Style"/>
                <a:cs typeface="Bookman Old Style"/>
              </a:rPr>
              <a:t> </a:t>
            </a:r>
            <a:r>
              <a:rPr sz="2000" b="0" dirty="0">
                <a:latin typeface="Bookman Old Style"/>
                <a:cs typeface="Bookman Old Style"/>
              </a:rPr>
              <a:t>to</a:t>
            </a:r>
            <a:r>
              <a:rPr sz="2000" b="0" spc="-110" dirty="0">
                <a:latin typeface="Bookman Old Style"/>
                <a:cs typeface="Bookman Old Style"/>
              </a:rPr>
              <a:t> </a:t>
            </a:r>
            <a:r>
              <a:rPr sz="2000" b="0" spc="-40" dirty="0">
                <a:latin typeface="Bookman Old Style"/>
                <a:cs typeface="Bookman Old Style"/>
              </a:rPr>
              <a:t>get</a:t>
            </a:r>
            <a:r>
              <a:rPr sz="2000" b="0" spc="-110" dirty="0">
                <a:latin typeface="Bookman Old Style"/>
                <a:cs typeface="Bookman Old Style"/>
              </a:rPr>
              <a:t> </a:t>
            </a:r>
            <a:r>
              <a:rPr sz="2000" b="0" spc="-25" dirty="0">
                <a:latin typeface="Bookman Old Style"/>
                <a:cs typeface="Bookman Old Style"/>
              </a:rPr>
              <a:t>the </a:t>
            </a:r>
            <a:r>
              <a:rPr sz="2000" b="0" spc="-80" dirty="0">
                <a:latin typeface="Bookman Old Style"/>
                <a:cs typeface="Bookman Old Style"/>
              </a:rPr>
              <a:t>coordinates </a:t>
            </a:r>
            <a:r>
              <a:rPr sz="2000" b="0" dirty="0">
                <a:latin typeface="Bookman Old Style"/>
                <a:cs typeface="Bookman Old Style"/>
              </a:rPr>
              <a:t>of</a:t>
            </a:r>
            <a:r>
              <a:rPr sz="2000" b="0" spc="-160" dirty="0">
                <a:latin typeface="Bookman Old Style"/>
                <a:cs typeface="Bookman Old Style"/>
              </a:rPr>
              <a:t> </a:t>
            </a:r>
            <a:r>
              <a:rPr sz="2000" b="0" dirty="0">
                <a:latin typeface="Bookman Old Style"/>
                <a:cs typeface="Bookman Old Style"/>
              </a:rPr>
              <a:t>all</a:t>
            </a:r>
            <a:r>
              <a:rPr sz="2000" b="0" spc="-160" dirty="0">
                <a:latin typeface="Bookman Old Style"/>
                <a:cs typeface="Bookman Old Style"/>
              </a:rPr>
              <a:t> </a:t>
            </a:r>
            <a:r>
              <a:rPr sz="2000" b="0" spc="-90" dirty="0">
                <a:latin typeface="Bookman Old Style"/>
                <a:cs typeface="Bookman Old Style"/>
              </a:rPr>
              <a:t>locations</a:t>
            </a:r>
            <a:r>
              <a:rPr sz="2000" b="0" spc="-70" dirty="0">
                <a:latin typeface="Bookman Old Style"/>
                <a:cs typeface="Bookman Old Style"/>
              </a:rPr>
              <a:t> </a:t>
            </a:r>
            <a:r>
              <a:rPr sz="2000" b="0" spc="-100" dirty="0">
                <a:latin typeface="Bookman Old Style"/>
                <a:cs typeface="Bookman Old Style"/>
              </a:rPr>
              <a:t>and</a:t>
            </a:r>
            <a:r>
              <a:rPr sz="2000" b="0" spc="-60" dirty="0">
                <a:latin typeface="Bookman Old Style"/>
                <a:cs typeface="Bookman Old Style"/>
              </a:rPr>
              <a:t> </a:t>
            </a:r>
            <a:r>
              <a:rPr sz="2000" b="0" spc="-105" dirty="0">
                <a:latin typeface="Bookman Old Style"/>
                <a:cs typeface="Bookman Old Style"/>
              </a:rPr>
              <a:t>map</a:t>
            </a:r>
            <a:r>
              <a:rPr sz="2000" b="0" spc="-5" dirty="0">
                <a:latin typeface="Bookman Old Style"/>
                <a:cs typeface="Bookman Old Style"/>
              </a:rPr>
              <a:t> </a:t>
            </a:r>
            <a:r>
              <a:rPr sz="2000" b="0" spc="-60" dirty="0">
                <a:latin typeface="Bookman Old Style"/>
                <a:cs typeface="Bookman Old Style"/>
              </a:rPr>
              <a:t>geospatial</a:t>
            </a:r>
            <a:r>
              <a:rPr sz="2000" b="0" spc="-40" dirty="0">
                <a:latin typeface="Bookman Old Style"/>
                <a:cs typeface="Bookman Old Style"/>
              </a:rPr>
              <a:t> </a:t>
            </a:r>
            <a:r>
              <a:rPr sz="2000" b="0" spc="-60" dirty="0">
                <a:latin typeface="Bookman Old Style"/>
                <a:cs typeface="Bookman Old Style"/>
              </a:rPr>
              <a:t>data</a:t>
            </a:r>
            <a:r>
              <a:rPr sz="2000" b="0" spc="-45" dirty="0">
                <a:latin typeface="Bookman Old Style"/>
                <a:cs typeface="Bookman Old Style"/>
              </a:rPr>
              <a:t> </a:t>
            </a:r>
            <a:r>
              <a:rPr sz="2000" b="0" spc="-120" dirty="0">
                <a:latin typeface="Bookman Old Style"/>
                <a:cs typeface="Bookman Old Style"/>
              </a:rPr>
              <a:t>on</a:t>
            </a:r>
            <a:r>
              <a:rPr sz="2000" b="0" spc="-90" dirty="0">
                <a:latin typeface="Bookman Old Style"/>
                <a:cs typeface="Bookman Old Style"/>
              </a:rPr>
              <a:t> </a:t>
            </a:r>
            <a:r>
              <a:rPr sz="2000" b="0" spc="-50" dirty="0">
                <a:latin typeface="Bookman Old Style"/>
                <a:cs typeface="Bookman Old Style"/>
              </a:rPr>
              <a:t>a </a:t>
            </a:r>
            <a:r>
              <a:rPr lang="pt-BR" sz="2050" b="0" spc="-114" dirty="0">
                <a:latin typeface="Bookman Old Style"/>
                <a:cs typeface="Bookman Old Style"/>
              </a:rPr>
              <a:t>Paulínia</a:t>
            </a:r>
            <a:r>
              <a:rPr sz="2050" b="0" spc="-40" dirty="0">
                <a:latin typeface="Bookman Old Style"/>
                <a:cs typeface="Bookman Old Style"/>
              </a:rPr>
              <a:t> </a:t>
            </a:r>
            <a:r>
              <a:rPr sz="2050" b="0" spc="-20" dirty="0">
                <a:latin typeface="Bookman Old Style"/>
                <a:cs typeface="Bookman Old Style"/>
              </a:rPr>
              <a:t>map.</a:t>
            </a:r>
            <a:endParaRPr sz="2050" dirty="0">
              <a:latin typeface="Bookman Old Style"/>
              <a:cs typeface="Bookman Old Style"/>
            </a:endParaRPr>
          </a:p>
          <a:p>
            <a:pPr marL="16510" marR="5080" indent="-3175">
              <a:lnSpc>
                <a:spcPct val="78700"/>
              </a:lnSpc>
              <a:spcBef>
                <a:spcPts val="590"/>
              </a:spcBef>
            </a:pPr>
            <a:r>
              <a:rPr sz="2050" b="0" dirty="0">
                <a:latin typeface="Bookman Old Style"/>
                <a:cs typeface="Bookman Old Style"/>
              </a:rPr>
              <a:t>Step</a:t>
            </a:r>
            <a:r>
              <a:rPr sz="2050" b="0" spc="30" dirty="0">
                <a:latin typeface="Bookman Old Style"/>
                <a:cs typeface="Bookman Old Style"/>
              </a:rPr>
              <a:t> </a:t>
            </a:r>
            <a:r>
              <a:rPr sz="2050" b="0" spc="-135" dirty="0">
                <a:latin typeface="Bookman Old Style"/>
                <a:cs typeface="Bookman Old Style"/>
              </a:rPr>
              <a:t>3.</a:t>
            </a:r>
            <a:r>
              <a:rPr sz="2050" b="0" spc="-145" dirty="0">
                <a:latin typeface="Bookman Old Style"/>
                <a:cs typeface="Bookman Old Style"/>
              </a:rPr>
              <a:t> </a:t>
            </a:r>
            <a:r>
              <a:rPr sz="2050" b="0" spc="-75" dirty="0">
                <a:latin typeface="Bookman Old Style"/>
                <a:cs typeface="Bookman Old Style"/>
              </a:rPr>
              <a:t>Using</a:t>
            </a:r>
            <a:r>
              <a:rPr sz="2050" b="0" spc="30" dirty="0">
                <a:latin typeface="Bookman Old Style"/>
                <a:cs typeface="Bookman Old Style"/>
              </a:rPr>
              <a:t> </a:t>
            </a:r>
            <a:r>
              <a:rPr sz="2050" b="0" spc="-110" dirty="0">
                <a:latin typeface="Bookman Old Style"/>
                <a:cs typeface="Bookman Old Style"/>
              </a:rPr>
              <a:t>Foursquare</a:t>
            </a:r>
            <a:r>
              <a:rPr sz="2050" b="0" spc="100" dirty="0">
                <a:latin typeface="Bookman Old Style"/>
                <a:cs typeface="Bookman Old Style"/>
              </a:rPr>
              <a:t> </a:t>
            </a:r>
            <a:r>
              <a:rPr sz="2050" b="0" dirty="0">
                <a:latin typeface="Bookman Old Style"/>
                <a:cs typeface="Bookman Old Style"/>
              </a:rPr>
              <a:t>API,</a:t>
            </a:r>
            <a:r>
              <a:rPr sz="2050" b="0" spc="-100" dirty="0">
                <a:latin typeface="Bookman Old Style"/>
                <a:cs typeface="Bookman Old Style"/>
              </a:rPr>
              <a:t> </a:t>
            </a:r>
            <a:r>
              <a:rPr sz="2050" b="0" spc="-105" dirty="0">
                <a:latin typeface="Bookman Old Style"/>
                <a:cs typeface="Bookman Old Style"/>
              </a:rPr>
              <a:t>collect</a:t>
            </a:r>
            <a:r>
              <a:rPr sz="2050" b="0" spc="-50" dirty="0">
                <a:latin typeface="Bookman Old Style"/>
                <a:cs typeface="Bookman Old Style"/>
              </a:rPr>
              <a:t> </a:t>
            </a:r>
            <a:r>
              <a:rPr sz="2050" b="0" spc="-100" dirty="0">
                <a:latin typeface="Bookman Old Style"/>
                <a:cs typeface="Bookman Old Style"/>
              </a:rPr>
              <a:t>the</a:t>
            </a:r>
            <a:r>
              <a:rPr sz="2050" b="0" spc="-55" dirty="0">
                <a:latin typeface="Bookman Old Style"/>
                <a:cs typeface="Bookman Old Style"/>
              </a:rPr>
              <a:t> </a:t>
            </a:r>
            <a:r>
              <a:rPr sz="2050" b="0" spc="-130" dirty="0">
                <a:latin typeface="Bookman Old Style"/>
                <a:cs typeface="Bookman Old Style"/>
              </a:rPr>
              <a:t>top</a:t>
            </a:r>
            <a:r>
              <a:rPr sz="2050" b="0" spc="-85" dirty="0">
                <a:latin typeface="Bookman Old Style"/>
                <a:cs typeface="Bookman Old Style"/>
              </a:rPr>
              <a:t> </a:t>
            </a:r>
            <a:r>
              <a:rPr sz="2050" b="0" spc="-25" dirty="0">
                <a:latin typeface="Bookman Old Style"/>
                <a:cs typeface="Bookman Old Style"/>
              </a:rPr>
              <a:t>100 </a:t>
            </a:r>
            <a:r>
              <a:rPr sz="2000" b="0" spc="-70" dirty="0">
                <a:latin typeface="Bookman Old Style"/>
                <a:cs typeface="Bookman Old Style"/>
              </a:rPr>
              <a:t>restaurants</a:t>
            </a:r>
            <a:r>
              <a:rPr sz="2000" b="0" spc="-85" dirty="0">
                <a:latin typeface="Bookman Old Style"/>
                <a:cs typeface="Bookman Old Style"/>
              </a:rPr>
              <a:t> </a:t>
            </a:r>
            <a:r>
              <a:rPr sz="2000" b="0" spc="-110" dirty="0">
                <a:latin typeface="Bookman Old Style"/>
                <a:cs typeface="Bookman Old Style"/>
              </a:rPr>
              <a:t>and</a:t>
            </a:r>
            <a:r>
              <a:rPr sz="2000" b="0" spc="-120" dirty="0">
                <a:latin typeface="Bookman Old Style"/>
                <a:cs typeface="Bookman Old Style"/>
              </a:rPr>
              <a:t> </a:t>
            </a:r>
            <a:r>
              <a:rPr sz="2000" b="0" spc="-20" dirty="0">
                <a:latin typeface="Bookman Old Style"/>
                <a:cs typeface="Bookman Old Style"/>
              </a:rPr>
              <a:t>their</a:t>
            </a:r>
            <a:r>
              <a:rPr sz="2000" b="0" spc="-125" dirty="0">
                <a:latin typeface="Bookman Old Style"/>
                <a:cs typeface="Bookman Old Style"/>
              </a:rPr>
              <a:t> </a:t>
            </a:r>
            <a:r>
              <a:rPr sz="2000" b="0" spc="-50" dirty="0">
                <a:latin typeface="Bookman Old Style"/>
                <a:cs typeface="Bookman Old Style"/>
              </a:rPr>
              <a:t>categories</a:t>
            </a:r>
            <a:r>
              <a:rPr sz="2000" b="0" spc="-10" dirty="0">
                <a:latin typeface="Bookman Old Style"/>
                <a:cs typeface="Bookman Old Style"/>
              </a:rPr>
              <a:t> </a:t>
            </a:r>
            <a:r>
              <a:rPr sz="2000" b="0" spc="-50" dirty="0">
                <a:latin typeface="Bookman Old Style"/>
                <a:cs typeface="Bookman Old Style"/>
              </a:rPr>
              <a:t>for</a:t>
            </a:r>
            <a:r>
              <a:rPr sz="2000" b="0" spc="-100" dirty="0">
                <a:latin typeface="Bookman Old Style"/>
                <a:cs typeface="Bookman Old Style"/>
              </a:rPr>
              <a:t> </a:t>
            </a:r>
            <a:r>
              <a:rPr sz="2000" b="0" spc="-105" dirty="0">
                <a:latin typeface="Bookman Old Style"/>
                <a:cs typeface="Bookman Old Style"/>
              </a:rPr>
              <a:t>each</a:t>
            </a:r>
            <a:r>
              <a:rPr sz="2000" b="0" spc="-65" dirty="0">
                <a:latin typeface="Bookman Old Style"/>
                <a:cs typeface="Bookman Old Style"/>
              </a:rPr>
              <a:t> </a:t>
            </a:r>
            <a:r>
              <a:rPr sz="2000" b="0" spc="-70" dirty="0">
                <a:latin typeface="Bookman Old Style"/>
                <a:cs typeface="Bookman Old Style"/>
              </a:rPr>
              <a:t>location</a:t>
            </a:r>
            <a:r>
              <a:rPr sz="2000" b="0" spc="-30" dirty="0">
                <a:latin typeface="Bookman Old Style"/>
                <a:cs typeface="Bookman Old Style"/>
              </a:rPr>
              <a:t> </a:t>
            </a:r>
            <a:r>
              <a:rPr sz="2000" b="0" spc="-50" dirty="0">
                <a:latin typeface="Bookman Old Style"/>
                <a:cs typeface="Bookman Old Style"/>
              </a:rPr>
              <a:t>within</a:t>
            </a:r>
            <a:r>
              <a:rPr sz="2000" b="0" spc="-105" dirty="0">
                <a:latin typeface="Bookman Old Style"/>
                <a:cs typeface="Bookman Old Style"/>
              </a:rPr>
              <a:t> </a:t>
            </a:r>
            <a:r>
              <a:rPr sz="2000" b="0" spc="-50" dirty="0">
                <a:latin typeface="Bookman Old Style"/>
                <a:cs typeface="Bookman Old Style"/>
              </a:rPr>
              <a:t>a </a:t>
            </a:r>
            <a:r>
              <a:rPr sz="2050" b="0" spc="-215" dirty="0">
                <a:latin typeface="Bookman Old Style"/>
                <a:cs typeface="Bookman Old Style"/>
              </a:rPr>
              <a:t>500</a:t>
            </a:r>
            <a:r>
              <a:rPr sz="2050" b="0" spc="10" dirty="0">
                <a:latin typeface="Bookman Old Style"/>
                <a:cs typeface="Bookman Old Style"/>
              </a:rPr>
              <a:t> </a:t>
            </a:r>
            <a:r>
              <a:rPr sz="2050" b="0" spc="-85" dirty="0">
                <a:latin typeface="Bookman Old Style"/>
                <a:cs typeface="Bookman Old Style"/>
              </a:rPr>
              <a:t>meter</a:t>
            </a:r>
            <a:r>
              <a:rPr sz="2050" b="0" spc="-30" dirty="0">
                <a:latin typeface="Bookman Old Style"/>
                <a:cs typeface="Bookman Old Style"/>
              </a:rPr>
              <a:t> </a:t>
            </a:r>
            <a:r>
              <a:rPr sz="2050" b="0" spc="-10" dirty="0">
                <a:latin typeface="Bookman Old Style"/>
                <a:cs typeface="Bookman Old Style"/>
              </a:rPr>
              <a:t>radius.</a:t>
            </a:r>
            <a:endParaRPr sz="2050" dirty="0">
              <a:latin typeface="Bookman Old Style"/>
              <a:cs typeface="Bookman Old Style"/>
            </a:endParaRPr>
          </a:p>
          <a:p>
            <a:pPr marL="12700" marR="404495" indent="635" algn="just">
              <a:lnSpc>
                <a:spcPct val="77700"/>
              </a:lnSpc>
              <a:spcBef>
                <a:spcPts val="620"/>
              </a:spcBef>
            </a:pPr>
            <a:r>
              <a:rPr sz="2050" b="0" dirty="0">
                <a:latin typeface="Bookman Old Style"/>
                <a:cs typeface="Bookman Old Style"/>
              </a:rPr>
              <a:t>Step</a:t>
            </a:r>
            <a:r>
              <a:rPr sz="2050" b="0" spc="-165" dirty="0">
                <a:latin typeface="Bookman Old Style"/>
                <a:cs typeface="Bookman Old Style"/>
              </a:rPr>
              <a:t> </a:t>
            </a:r>
            <a:r>
              <a:rPr sz="2050" b="0" spc="-225" dirty="0">
                <a:latin typeface="Bookman Old Style"/>
                <a:cs typeface="Bookman Old Style"/>
              </a:rPr>
              <a:t>4.</a:t>
            </a:r>
            <a:r>
              <a:rPr sz="2050" b="0" spc="60" dirty="0">
                <a:latin typeface="Bookman Old Style"/>
                <a:cs typeface="Bookman Old Style"/>
              </a:rPr>
              <a:t> </a:t>
            </a:r>
            <a:r>
              <a:rPr sz="2050" b="0" spc="-150" dirty="0">
                <a:latin typeface="Bookman Old Style"/>
                <a:cs typeface="Bookman Old Style"/>
              </a:rPr>
              <a:t>Group</a:t>
            </a:r>
            <a:r>
              <a:rPr sz="2050" b="0" spc="55" dirty="0">
                <a:latin typeface="Bookman Old Style"/>
                <a:cs typeface="Bookman Old Style"/>
              </a:rPr>
              <a:t> </a:t>
            </a:r>
            <a:r>
              <a:rPr sz="2050" b="0" spc="-95" dirty="0">
                <a:latin typeface="Bookman Old Style"/>
                <a:cs typeface="Bookman Old Style"/>
              </a:rPr>
              <a:t>collected</a:t>
            </a:r>
            <a:r>
              <a:rPr sz="2050" b="0" spc="35" dirty="0">
                <a:latin typeface="Bookman Old Style"/>
                <a:cs typeface="Bookman Old Style"/>
              </a:rPr>
              <a:t> </a:t>
            </a:r>
            <a:r>
              <a:rPr sz="2050" b="0" spc="-100" dirty="0">
                <a:latin typeface="Bookman Old Style"/>
                <a:cs typeface="Bookman Old Style"/>
              </a:rPr>
              <a:t>restaurants</a:t>
            </a:r>
            <a:r>
              <a:rPr sz="2050" b="0" spc="95" dirty="0">
                <a:latin typeface="Bookman Old Style"/>
                <a:cs typeface="Bookman Old Style"/>
              </a:rPr>
              <a:t> </a:t>
            </a:r>
            <a:r>
              <a:rPr sz="2050" b="0" spc="-145" dirty="0">
                <a:latin typeface="Bookman Old Style"/>
                <a:cs typeface="Bookman Old Style"/>
              </a:rPr>
              <a:t>by</a:t>
            </a:r>
            <a:r>
              <a:rPr sz="2050" b="0" dirty="0">
                <a:latin typeface="Bookman Old Style"/>
                <a:cs typeface="Bookman Old Style"/>
              </a:rPr>
              <a:t> </a:t>
            </a:r>
            <a:r>
              <a:rPr sz="2050" b="0" spc="-105" dirty="0">
                <a:latin typeface="Bookman Old Style"/>
                <a:cs typeface="Bookman Old Style"/>
              </a:rPr>
              <a:t>location</a:t>
            </a:r>
            <a:r>
              <a:rPr sz="2050" b="0" dirty="0">
                <a:latin typeface="Bookman Old Style"/>
                <a:cs typeface="Bookman Old Style"/>
              </a:rPr>
              <a:t> </a:t>
            </a:r>
            <a:r>
              <a:rPr sz="2050" b="0" spc="-190" dirty="0">
                <a:latin typeface="Bookman Old Style"/>
                <a:cs typeface="Bookman Old Style"/>
              </a:rPr>
              <a:t>and</a:t>
            </a:r>
            <a:r>
              <a:rPr sz="2050" b="0" spc="25" dirty="0">
                <a:latin typeface="Bookman Old Style"/>
                <a:cs typeface="Bookman Old Style"/>
              </a:rPr>
              <a:t> </a:t>
            </a:r>
            <a:r>
              <a:rPr sz="2050" b="0" spc="-25" dirty="0">
                <a:latin typeface="Bookman Old Style"/>
                <a:cs typeface="Bookman Old Style"/>
              </a:rPr>
              <a:t>by </a:t>
            </a:r>
            <a:r>
              <a:rPr sz="2050" b="0" spc="-75" dirty="0">
                <a:latin typeface="Bookman Old Style"/>
                <a:cs typeface="Bookman Old Style"/>
              </a:rPr>
              <a:t>taking</a:t>
            </a:r>
            <a:r>
              <a:rPr sz="2050" b="0" spc="-90" dirty="0">
                <a:latin typeface="Bookman Old Style"/>
                <a:cs typeface="Bookman Old Style"/>
              </a:rPr>
              <a:t> </a:t>
            </a:r>
            <a:r>
              <a:rPr sz="2050" b="0" spc="-60" dirty="0">
                <a:latin typeface="Bookman Old Style"/>
                <a:cs typeface="Bookman Old Style"/>
              </a:rPr>
              <a:t>the</a:t>
            </a:r>
            <a:r>
              <a:rPr sz="2050" b="0" spc="-105" dirty="0">
                <a:latin typeface="Bookman Old Style"/>
                <a:cs typeface="Bookman Old Style"/>
              </a:rPr>
              <a:t> </a:t>
            </a:r>
            <a:r>
              <a:rPr sz="2050" b="0" spc="-170" dirty="0">
                <a:latin typeface="Bookman Old Style"/>
                <a:cs typeface="Bookman Old Style"/>
              </a:rPr>
              <a:t>mean</a:t>
            </a:r>
            <a:r>
              <a:rPr sz="2050" b="0" spc="5" dirty="0">
                <a:latin typeface="Bookman Old Style"/>
                <a:cs typeface="Bookman Old Style"/>
              </a:rPr>
              <a:t> </a:t>
            </a:r>
            <a:r>
              <a:rPr sz="2050" b="0" spc="-120" dirty="0">
                <a:latin typeface="Bookman Old Style"/>
                <a:cs typeface="Bookman Old Style"/>
              </a:rPr>
              <a:t>of</a:t>
            </a:r>
            <a:r>
              <a:rPr sz="2050" b="0" spc="-45" dirty="0">
                <a:latin typeface="Bookman Old Style"/>
                <a:cs typeface="Bookman Old Style"/>
              </a:rPr>
              <a:t> </a:t>
            </a:r>
            <a:r>
              <a:rPr sz="2050" b="0" spc="-60" dirty="0">
                <a:latin typeface="Bookman Old Style"/>
                <a:cs typeface="Bookman Old Style"/>
              </a:rPr>
              <a:t>the</a:t>
            </a:r>
            <a:r>
              <a:rPr sz="2050" b="0" spc="-100" dirty="0">
                <a:latin typeface="Bookman Old Style"/>
                <a:cs typeface="Bookman Old Style"/>
              </a:rPr>
              <a:t> </a:t>
            </a:r>
            <a:r>
              <a:rPr sz="2050" b="0" spc="-110" dirty="0">
                <a:latin typeface="Bookman Old Style"/>
                <a:cs typeface="Bookman Old Style"/>
              </a:rPr>
              <a:t>frequency</a:t>
            </a:r>
            <a:r>
              <a:rPr sz="2050" b="0" dirty="0">
                <a:latin typeface="Bookman Old Style"/>
                <a:cs typeface="Bookman Old Style"/>
              </a:rPr>
              <a:t> </a:t>
            </a:r>
            <a:r>
              <a:rPr sz="2050" b="0" spc="-140" dirty="0">
                <a:latin typeface="Bookman Old Style"/>
                <a:cs typeface="Bookman Old Style"/>
              </a:rPr>
              <a:t>of</a:t>
            </a:r>
            <a:r>
              <a:rPr sz="2050" b="0" spc="-25" dirty="0">
                <a:latin typeface="Bookman Old Style"/>
                <a:cs typeface="Bookman Old Style"/>
              </a:rPr>
              <a:t> </a:t>
            </a:r>
            <a:r>
              <a:rPr sz="2050" b="0" spc="-140" dirty="0">
                <a:latin typeface="Bookman Old Style"/>
                <a:cs typeface="Bookman Old Style"/>
              </a:rPr>
              <a:t>occurrence</a:t>
            </a:r>
            <a:r>
              <a:rPr sz="2050" b="0" spc="80" dirty="0">
                <a:latin typeface="Bookman Old Style"/>
                <a:cs typeface="Bookman Old Style"/>
              </a:rPr>
              <a:t> </a:t>
            </a:r>
            <a:r>
              <a:rPr sz="2050" b="0" spc="-140" dirty="0">
                <a:latin typeface="Bookman Old Style"/>
                <a:cs typeface="Bookman Old Style"/>
              </a:rPr>
              <a:t>of</a:t>
            </a:r>
            <a:r>
              <a:rPr sz="2050" b="0" spc="-25" dirty="0">
                <a:latin typeface="Bookman Old Style"/>
                <a:cs typeface="Bookman Old Style"/>
              </a:rPr>
              <a:t> </a:t>
            </a:r>
            <a:r>
              <a:rPr sz="2050" b="0" spc="-20" dirty="0">
                <a:latin typeface="Bookman Old Style"/>
                <a:cs typeface="Bookman Old Style"/>
              </a:rPr>
              <a:t>each </a:t>
            </a:r>
            <a:r>
              <a:rPr sz="2050" b="0" spc="-85" dirty="0">
                <a:latin typeface="Bookman Old Style"/>
                <a:cs typeface="Bookman Old Style"/>
              </a:rPr>
              <a:t>type, </a:t>
            </a:r>
            <a:r>
              <a:rPr sz="2050" b="0" spc="-90" dirty="0">
                <a:latin typeface="Bookman Old Style"/>
                <a:cs typeface="Bookman Old Style"/>
              </a:rPr>
              <a:t>preparing</a:t>
            </a:r>
            <a:r>
              <a:rPr sz="2050" b="0" spc="5" dirty="0">
                <a:latin typeface="Bookman Old Style"/>
                <a:cs typeface="Bookman Old Style"/>
              </a:rPr>
              <a:t> </a:t>
            </a:r>
            <a:r>
              <a:rPr sz="2050" b="0" spc="-100" dirty="0">
                <a:latin typeface="Bookman Old Style"/>
                <a:cs typeface="Bookman Old Style"/>
              </a:rPr>
              <a:t>them</a:t>
            </a:r>
            <a:r>
              <a:rPr sz="2050" b="0" spc="-55" dirty="0">
                <a:latin typeface="Bookman Old Style"/>
                <a:cs typeface="Bookman Old Style"/>
              </a:rPr>
              <a:t> </a:t>
            </a:r>
            <a:r>
              <a:rPr sz="2050" b="0" spc="-90" dirty="0">
                <a:latin typeface="Bookman Old Style"/>
                <a:cs typeface="Bookman Old Style"/>
              </a:rPr>
              <a:t>for</a:t>
            </a:r>
            <a:r>
              <a:rPr sz="2050" b="0" spc="-80" dirty="0">
                <a:latin typeface="Bookman Old Style"/>
                <a:cs typeface="Bookman Old Style"/>
              </a:rPr>
              <a:t> </a:t>
            </a:r>
            <a:r>
              <a:rPr sz="2050" b="0" spc="-10" dirty="0">
                <a:latin typeface="Bookman Old Style"/>
                <a:cs typeface="Bookman Old Style"/>
              </a:rPr>
              <a:t>clustering.</a:t>
            </a:r>
            <a:endParaRPr sz="2050" dirty="0">
              <a:latin typeface="Bookman Old Style"/>
              <a:cs typeface="Bookman Old Style"/>
            </a:endParaRPr>
          </a:p>
          <a:p>
            <a:pPr marL="13970" marR="386080" indent="-1270">
              <a:lnSpc>
                <a:spcPct val="78300"/>
              </a:lnSpc>
              <a:spcBef>
                <a:spcPts val="575"/>
              </a:spcBef>
            </a:pPr>
            <a:r>
              <a:rPr sz="2050" b="0" dirty="0">
                <a:latin typeface="Bookman Old Style"/>
                <a:cs typeface="Bookman Old Style"/>
              </a:rPr>
              <a:t>Step</a:t>
            </a:r>
            <a:r>
              <a:rPr sz="2050" b="0" spc="-65" dirty="0">
                <a:latin typeface="Bookman Old Style"/>
                <a:cs typeface="Bookman Old Style"/>
              </a:rPr>
              <a:t> </a:t>
            </a:r>
            <a:r>
              <a:rPr sz="2050" b="0" spc="-100" dirty="0">
                <a:latin typeface="Bookman Old Style"/>
                <a:cs typeface="Bookman Old Style"/>
              </a:rPr>
              <a:t>5.</a:t>
            </a:r>
            <a:r>
              <a:rPr sz="2050" b="0" spc="-95" dirty="0">
                <a:latin typeface="Bookman Old Style"/>
                <a:cs typeface="Bookman Old Style"/>
              </a:rPr>
              <a:t> </a:t>
            </a:r>
            <a:r>
              <a:rPr sz="2050" b="0" spc="-90" dirty="0">
                <a:latin typeface="Bookman Old Style"/>
                <a:cs typeface="Bookman Old Style"/>
              </a:rPr>
              <a:t>Cluster</a:t>
            </a:r>
            <a:r>
              <a:rPr sz="2050" b="0" spc="-10" dirty="0">
                <a:latin typeface="Bookman Old Style"/>
                <a:cs typeface="Bookman Old Style"/>
              </a:rPr>
              <a:t> </a:t>
            </a:r>
            <a:r>
              <a:rPr sz="2050" b="0" spc="-105" dirty="0">
                <a:latin typeface="Bookman Old Style"/>
                <a:cs typeface="Bookman Old Style"/>
              </a:rPr>
              <a:t>restaurants</a:t>
            </a:r>
            <a:r>
              <a:rPr sz="2050" b="0" spc="65" dirty="0">
                <a:latin typeface="Bookman Old Style"/>
                <a:cs typeface="Bookman Old Style"/>
              </a:rPr>
              <a:t> </a:t>
            </a:r>
            <a:r>
              <a:rPr sz="2050" b="0" spc="-110" dirty="0">
                <a:latin typeface="Bookman Old Style"/>
                <a:cs typeface="Bookman Old Style"/>
              </a:rPr>
              <a:t>by</a:t>
            </a:r>
            <a:r>
              <a:rPr sz="2050" b="0" spc="-25" dirty="0">
                <a:latin typeface="Bookman Old Style"/>
                <a:cs typeface="Bookman Old Style"/>
              </a:rPr>
              <a:t> </a:t>
            </a:r>
            <a:r>
              <a:rPr sz="2050" b="0" spc="-140" dirty="0">
                <a:latin typeface="Bookman Old Style"/>
                <a:cs typeface="Bookman Old Style"/>
              </a:rPr>
              <a:t>k-</a:t>
            </a:r>
            <a:r>
              <a:rPr sz="2050" b="0" spc="-150" dirty="0">
                <a:latin typeface="Bookman Old Style"/>
                <a:cs typeface="Bookman Old Style"/>
              </a:rPr>
              <a:t>means</a:t>
            </a:r>
            <a:r>
              <a:rPr sz="2050" b="0" spc="30" dirty="0">
                <a:latin typeface="Bookman Old Style"/>
                <a:cs typeface="Bookman Old Style"/>
              </a:rPr>
              <a:t> </a:t>
            </a:r>
            <a:r>
              <a:rPr sz="2050" b="0" spc="-90" dirty="0">
                <a:latin typeface="Bookman Old Style"/>
                <a:cs typeface="Bookman Old Style"/>
              </a:rPr>
              <a:t>algorithm</a:t>
            </a:r>
            <a:r>
              <a:rPr sz="2050" b="0" spc="-20" dirty="0">
                <a:latin typeface="Bookman Old Style"/>
                <a:cs typeface="Bookman Old Style"/>
              </a:rPr>
              <a:t> </a:t>
            </a:r>
            <a:r>
              <a:rPr sz="2050" b="0" spc="-25" dirty="0">
                <a:latin typeface="Bookman Old Style"/>
                <a:cs typeface="Bookman Old Style"/>
              </a:rPr>
              <a:t>and </a:t>
            </a:r>
            <a:r>
              <a:rPr sz="2050" b="0" spc="-90" dirty="0">
                <a:latin typeface="Bookman Old Style"/>
                <a:cs typeface="Bookman Old Style"/>
              </a:rPr>
              <a:t>analyze</a:t>
            </a:r>
            <a:r>
              <a:rPr sz="2050" b="0" spc="10" dirty="0">
                <a:latin typeface="Bookman Old Style"/>
                <a:cs typeface="Bookman Old Style"/>
              </a:rPr>
              <a:t> </a:t>
            </a:r>
            <a:r>
              <a:rPr sz="2050" b="0" spc="-100" dirty="0">
                <a:latin typeface="Bookman Old Style"/>
                <a:cs typeface="Bookman Old Style"/>
              </a:rPr>
              <a:t>the</a:t>
            </a:r>
            <a:r>
              <a:rPr sz="2050" b="0" spc="-65" dirty="0">
                <a:latin typeface="Bookman Old Style"/>
                <a:cs typeface="Bookman Old Style"/>
              </a:rPr>
              <a:t> </a:t>
            </a:r>
            <a:r>
              <a:rPr sz="2050" b="0" spc="-130" dirty="0">
                <a:latin typeface="Bookman Old Style"/>
                <a:cs typeface="Bookman Old Style"/>
              </a:rPr>
              <a:t>top</a:t>
            </a:r>
            <a:r>
              <a:rPr sz="2050" b="0" spc="-90" dirty="0">
                <a:latin typeface="Bookman Old Style"/>
                <a:cs typeface="Bookman Old Style"/>
              </a:rPr>
              <a:t> </a:t>
            </a:r>
            <a:r>
              <a:rPr sz="2050" b="0" spc="-160" dirty="0">
                <a:latin typeface="Bookman Old Style"/>
                <a:cs typeface="Bookman Old Style"/>
              </a:rPr>
              <a:t>10</a:t>
            </a:r>
            <a:r>
              <a:rPr sz="2050" b="0" spc="-60" dirty="0">
                <a:latin typeface="Bookman Old Style"/>
                <a:cs typeface="Bookman Old Style"/>
              </a:rPr>
              <a:t> </a:t>
            </a:r>
            <a:r>
              <a:rPr sz="2050" b="0" spc="-165" dirty="0">
                <a:latin typeface="Bookman Old Style"/>
                <a:cs typeface="Bookman Old Style"/>
              </a:rPr>
              <a:t>most</a:t>
            </a:r>
            <a:r>
              <a:rPr sz="2050" b="0" spc="5" dirty="0">
                <a:latin typeface="Bookman Old Style"/>
                <a:cs typeface="Bookman Old Style"/>
              </a:rPr>
              <a:t> </a:t>
            </a:r>
            <a:r>
              <a:rPr sz="2050" b="0" spc="-185" dirty="0">
                <a:latin typeface="Bookman Old Style"/>
                <a:cs typeface="Bookman Old Style"/>
              </a:rPr>
              <a:t>common</a:t>
            </a:r>
            <a:r>
              <a:rPr sz="2050" b="0" spc="40" dirty="0">
                <a:latin typeface="Bookman Old Style"/>
                <a:cs typeface="Bookman Old Style"/>
              </a:rPr>
              <a:t> </a:t>
            </a:r>
            <a:r>
              <a:rPr sz="2050" b="0" spc="-105" dirty="0">
                <a:latin typeface="Bookman Old Style"/>
                <a:cs typeface="Bookman Old Style"/>
              </a:rPr>
              <a:t>restaurants</a:t>
            </a:r>
            <a:r>
              <a:rPr sz="2050" b="0" spc="60" dirty="0">
                <a:latin typeface="Bookman Old Style"/>
                <a:cs typeface="Bookman Old Style"/>
              </a:rPr>
              <a:t> </a:t>
            </a:r>
            <a:r>
              <a:rPr sz="2050" b="0" spc="-60" dirty="0">
                <a:latin typeface="Bookman Old Style"/>
                <a:cs typeface="Bookman Old Style"/>
              </a:rPr>
              <a:t>in</a:t>
            </a:r>
            <a:r>
              <a:rPr sz="2050" b="0" spc="-145" dirty="0">
                <a:latin typeface="Bookman Old Style"/>
                <a:cs typeface="Bookman Old Style"/>
              </a:rPr>
              <a:t> </a:t>
            </a:r>
            <a:r>
              <a:rPr sz="2050" b="0" spc="-20" dirty="0">
                <a:latin typeface="Bookman Old Style"/>
                <a:cs typeface="Bookman Old Style"/>
              </a:rPr>
              <a:t>each </a:t>
            </a:r>
            <a:r>
              <a:rPr sz="2050" b="0" spc="-10" dirty="0">
                <a:latin typeface="Bookman Old Style"/>
                <a:cs typeface="Bookman Old Style"/>
              </a:rPr>
              <a:t>cluster.</a:t>
            </a:r>
            <a:endParaRPr sz="2050" dirty="0">
              <a:latin typeface="Bookman Old Style"/>
              <a:cs typeface="Bookman Old Style"/>
            </a:endParaRPr>
          </a:p>
          <a:p>
            <a:pPr marL="13335">
              <a:lnSpc>
                <a:spcPts val="2220"/>
              </a:lnSpc>
              <a:spcBef>
                <a:spcPts val="40"/>
              </a:spcBef>
            </a:pPr>
            <a:r>
              <a:rPr sz="2050" b="0" dirty="0">
                <a:latin typeface="Bookman Old Style"/>
                <a:cs typeface="Bookman Old Style"/>
              </a:rPr>
              <a:t>Step</a:t>
            </a:r>
            <a:r>
              <a:rPr sz="2050" b="0" spc="-25" dirty="0">
                <a:latin typeface="Bookman Old Style"/>
                <a:cs typeface="Bookman Old Style"/>
              </a:rPr>
              <a:t> </a:t>
            </a:r>
            <a:r>
              <a:rPr sz="2050" b="0" spc="-114" dirty="0">
                <a:latin typeface="Bookman Old Style"/>
                <a:cs typeface="Bookman Old Style"/>
              </a:rPr>
              <a:t>6.</a:t>
            </a:r>
            <a:r>
              <a:rPr sz="2050" b="0" spc="-135" dirty="0">
                <a:latin typeface="Bookman Old Style"/>
                <a:cs typeface="Bookman Old Style"/>
              </a:rPr>
              <a:t> </a:t>
            </a:r>
            <a:r>
              <a:rPr sz="2050" b="0" spc="-75" dirty="0">
                <a:latin typeface="Bookman Old Style"/>
                <a:cs typeface="Bookman Old Style"/>
              </a:rPr>
              <a:t>Visualize</a:t>
            </a:r>
            <a:r>
              <a:rPr sz="2050" b="0" spc="65" dirty="0">
                <a:latin typeface="Bookman Old Style"/>
                <a:cs typeface="Bookman Old Style"/>
              </a:rPr>
              <a:t> </a:t>
            </a:r>
            <a:r>
              <a:rPr sz="2050" b="0" spc="-110" dirty="0">
                <a:latin typeface="Bookman Old Style"/>
                <a:cs typeface="Bookman Old Style"/>
              </a:rPr>
              <a:t>clusters</a:t>
            </a:r>
            <a:r>
              <a:rPr sz="2050" b="0" spc="-20" dirty="0">
                <a:latin typeface="Bookman Old Style"/>
                <a:cs typeface="Bookman Old Style"/>
              </a:rPr>
              <a:t> </a:t>
            </a:r>
            <a:r>
              <a:rPr sz="2050" b="0" spc="-160" dirty="0">
                <a:latin typeface="Bookman Old Style"/>
                <a:cs typeface="Bookman Old Style"/>
              </a:rPr>
              <a:t>on</a:t>
            </a:r>
            <a:r>
              <a:rPr sz="2050" b="0" spc="-105" dirty="0">
                <a:latin typeface="Bookman Old Style"/>
                <a:cs typeface="Bookman Old Style"/>
              </a:rPr>
              <a:t> </a:t>
            </a:r>
            <a:r>
              <a:rPr sz="2050" b="0" spc="-70" dirty="0">
                <a:latin typeface="Bookman Old Style"/>
                <a:cs typeface="Bookman Old Style"/>
              </a:rPr>
              <a:t>the</a:t>
            </a:r>
            <a:r>
              <a:rPr sz="2050" b="0" spc="25" dirty="0">
                <a:latin typeface="Bookman Old Style"/>
                <a:cs typeface="Bookman Old Style"/>
              </a:rPr>
              <a:t> </a:t>
            </a:r>
            <a:r>
              <a:rPr sz="2050" b="0" spc="-165" dirty="0">
                <a:latin typeface="Bookman Old Style"/>
                <a:cs typeface="Bookman Old Style"/>
              </a:rPr>
              <a:t>map,</a:t>
            </a:r>
            <a:r>
              <a:rPr sz="2050" b="0" spc="-70" dirty="0">
                <a:latin typeface="Bookman Old Style"/>
                <a:cs typeface="Bookman Old Style"/>
              </a:rPr>
              <a:t> </a:t>
            </a:r>
            <a:r>
              <a:rPr sz="2050" b="0" spc="-140" dirty="0">
                <a:latin typeface="Bookman Old Style"/>
                <a:cs typeface="Bookman Old Style"/>
              </a:rPr>
              <a:t>thus</a:t>
            </a:r>
            <a:r>
              <a:rPr sz="2050" b="0" spc="-65" dirty="0">
                <a:latin typeface="Bookman Old Style"/>
                <a:cs typeface="Bookman Old Style"/>
              </a:rPr>
              <a:t> </a:t>
            </a:r>
            <a:r>
              <a:rPr sz="2050" b="0" spc="-114" dirty="0">
                <a:latin typeface="Bookman Old Style"/>
                <a:cs typeface="Bookman Old Style"/>
              </a:rPr>
              <a:t>showing</a:t>
            </a:r>
            <a:r>
              <a:rPr sz="2050" b="0" spc="-15" dirty="0">
                <a:latin typeface="Bookman Old Style"/>
                <a:cs typeface="Bookman Old Style"/>
              </a:rPr>
              <a:t> </a:t>
            </a:r>
            <a:r>
              <a:rPr sz="2050" b="0" spc="-25" dirty="0">
                <a:latin typeface="Bookman Old Style"/>
                <a:cs typeface="Bookman Old Style"/>
              </a:rPr>
              <a:t>the</a:t>
            </a:r>
            <a:endParaRPr sz="2050" dirty="0">
              <a:latin typeface="Bookman Old Style"/>
              <a:cs typeface="Bookman Old Style"/>
            </a:endParaRPr>
          </a:p>
          <a:p>
            <a:pPr marL="13970">
              <a:lnSpc>
                <a:spcPts val="2160"/>
              </a:lnSpc>
            </a:pPr>
            <a:r>
              <a:rPr sz="2000" b="0" spc="-85" dirty="0">
                <a:latin typeface="Bookman Old Style"/>
                <a:cs typeface="Bookman Old Style"/>
              </a:rPr>
              <a:t>best</a:t>
            </a:r>
            <a:r>
              <a:rPr sz="2000" b="0" spc="-75" dirty="0">
                <a:latin typeface="Bookman Old Style"/>
                <a:cs typeface="Bookman Old Style"/>
              </a:rPr>
              <a:t> </a:t>
            </a:r>
            <a:r>
              <a:rPr sz="2000" b="0" spc="-80" dirty="0">
                <a:latin typeface="Bookman Old Style"/>
                <a:cs typeface="Bookman Old Style"/>
              </a:rPr>
              <a:t>locations</a:t>
            </a:r>
            <a:r>
              <a:rPr sz="2000" b="0" spc="-5" dirty="0">
                <a:latin typeface="Bookman Old Style"/>
                <a:cs typeface="Bookman Old Style"/>
              </a:rPr>
              <a:t> </a:t>
            </a:r>
            <a:r>
              <a:rPr sz="2000" b="0" spc="-70" dirty="0">
                <a:latin typeface="Bookman Old Style"/>
                <a:cs typeface="Bookman Old Style"/>
              </a:rPr>
              <a:t>for</a:t>
            </a:r>
            <a:r>
              <a:rPr sz="2000" b="0" spc="-90" dirty="0">
                <a:latin typeface="Bookman Old Style"/>
                <a:cs typeface="Bookman Old Style"/>
              </a:rPr>
              <a:t> </a:t>
            </a:r>
            <a:r>
              <a:rPr sz="2000" b="0" spc="-85" dirty="0">
                <a:latin typeface="Bookman Old Style"/>
                <a:cs typeface="Bookman Old Style"/>
              </a:rPr>
              <a:t>opening</a:t>
            </a:r>
            <a:r>
              <a:rPr sz="2000" b="0" spc="-30" dirty="0">
                <a:latin typeface="Bookman Old Style"/>
                <a:cs typeface="Bookman Old Style"/>
              </a:rPr>
              <a:t> </a:t>
            </a:r>
            <a:r>
              <a:rPr sz="2000" b="0" spc="-45" dirty="0">
                <a:latin typeface="Bookman Old Style"/>
                <a:cs typeface="Bookman Old Style"/>
              </a:rPr>
              <a:t>the</a:t>
            </a:r>
            <a:r>
              <a:rPr sz="2000" b="0" spc="-65" dirty="0">
                <a:latin typeface="Bookman Old Style"/>
                <a:cs typeface="Bookman Old Style"/>
              </a:rPr>
              <a:t> </a:t>
            </a:r>
            <a:r>
              <a:rPr sz="2000" b="0" spc="-125" dirty="0">
                <a:latin typeface="Bookman Old Style"/>
                <a:cs typeface="Bookman Old Style"/>
              </a:rPr>
              <a:t>chosen</a:t>
            </a:r>
            <a:r>
              <a:rPr sz="2000" b="0" spc="-35" dirty="0">
                <a:latin typeface="Bookman Old Style"/>
                <a:cs typeface="Bookman Old Style"/>
              </a:rPr>
              <a:t> </a:t>
            </a:r>
            <a:r>
              <a:rPr sz="2000" b="0" spc="-10" dirty="0">
                <a:latin typeface="Bookman Old Style"/>
                <a:cs typeface="Bookman Old Style"/>
              </a:rPr>
              <a:t>restaurant.</a:t>
            </a:r>
            <a:endParaRPr sz="20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6569" y="1283518"/>
            <a:ext cx="6974840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5609" algn="l"/>
                <a:tab pos="2491105" algn="l"/>
                <a:tab pos="4069079" algn="l"/>
              </a:tabLst>
            </a:pPr>
            <a:r>
              <a:rPr sz="2650" spc="-25" dirty="0"/>
              <a:t>3.</a:t>
            </a:r>
            <a:r>
              <a:rPr sz="2650" dirty="0"/>
              <a:t>	</a:t>
            </a:r>
            <a:r>
              <a:rPr sz="2650" spc="-10" dirty="0"/>
              <a:t>EXPLORING</a:t>
            </a:r>
            <a:r>
              <a:rPr lang="pt-BR" sz="2650" dirty="0"/>
              <a:t> </a:t>
            </a:r>
            <a:r>
              <a:rPr lang="pt-BR" sz="2650" spc="-10" dirty="0"/>
              <a:t>PAULÍNIA </a:t>
            </a:r>
            <a:r>
              <a:rPr sz="2650" spc="-10" dirty="0"/>
              <a:t>NEIGHBORHOODS</a:t>
            </a:r>
            <a:endParaRPr sz="2650" dirty="0"/>
          </a:p>
        </p:txBody>
      </p:sp>
      <p:sp>
        <p:nvSpPr>
          <p:cNvPr id="4" name="object 4"/>
          <p:cNvSpPr txBox="1"/>
          <p:nvPr/>
        </p:nvSpPr>
        <p:spPr>
          <a:xfrm>
            <a:off x="1584954" y="1913649"/>
            <a:ext cx="7266946" cy="1455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2000" b="0" spc="-30" dirty="0">
                <a:latin typeface="Bookman Old Style"/>
                <a:cs typeface="Bookman Old Style"/>
              </a:rPr>
              <a:t>Using</a:t>
            </a:r>
            <a:r>
              <a:rPr sz="2000" b="0" spc="-130" dirty="0">
                <a:latin typeface="Bookman Old Style"/>
                <a:cs typeface="Bookman Old Style"/>
              </a:rPr>
              <a:t> </a:t>
            </a:r>
            <a:r>
              <a:rPr lang="pt-BR" sz="2000" b="0" spc="-35" dirty="0">
                <a:latin typeface="Bookman Old Style"/>
                <a:cs typeface="Bookman Old Style"/>
              </a:rPr>
              <a:t>CEP Brasil</a:t>
            </a:r>
            <a:r>
              <a:rPr sz="2000" b="0" spc="-5" dirty="0">
                <a:latin typeface="Bookman Old Style"/>
                <a:cs typeface="Bookman Old Style"/>
              </a:rPr>
              <a:t> </a:t>
            </a:r>
            <a:r>
              <a:rPr sz="2000" b="0" spc="-110" dirty="0">
                <a:latin typeface="Bookman Old Style"/>
                <a:cs typeface="Bookman Old Style"/>
              </a:rPr>
              <a:t>we</a:t>
            </a:r>
            <a:r>
              <a:rPr sz="2000" b="0" spc="-65" dirty="0">
                <a:latin typeface="Bookman Old Style"/>
                <a:cs typeface="Bookman Old Style"/>
              </a:rPr>
              <a:t> collected</a:t>
            </a:r>
            <a:r>
              <a:rPr sz="2000" b="0" spc="-85" dirty="0">
                <a:latin typeface="Bookman Old Style"/>
                <a:cs typeface="Bookman Old Style"/>
              </a:rPr>
              <a:t> </a:t>
            </a:r>
            <a:r>
              <a:rPr sz="2000" b="0" dirty="0">
                <a:latin typeface="Bookman Old Style"/>
                <a:cs typeface="Bookman Old Style"/>
              </a:rPr>
              <a:t>all</a:t>
            </a:r>
            <a:r>
              <a:rPr sz="2000" b="0" spc="-160" dirty="0">
                <a:latin typeface="Bookman Old Style"/>
                <a:cs typeface="Bookman Old Style"/>
              </a:rPr>
              <a:t> </a:t>
            </a:r>
            <a:r>
              <a:rPr sz="2000" b="0" spc="-50" dirty="0">
                <a:latin typeface="Bookman Old Style"/>
                <a:cs typeface="Bookman Old Style"/>
              </a:rPr>
              <a:t>of</a:t>
            </a:r>
            <a:r>
              <a:rPr sz="2000" b="0" spc="-155" dirty="0">
                <a:latin typeface="Bookman Old Style"/>
                <a:cs typeface="Bookman Old Style"/>
              </a:rPr>
              <a:t> </a:t>
            </a:r>
            <a:r>
              <a:rPr lang="pt-BR" sz="2000" b="0" spc="-80" dirty="0">
                <a:latin typeface="Bookman Old Style"/>
                <a:cs typeface="Bookman Old Style"/>
              </a:rPr>
              <a:t>Paulínia</a:t>
            </a:r>
            <a:r>
              <a:rPr sz="2000" b="0" spc="-80" dirty="0">
                <a:latin typeface="Bookman Old Style"/>
                <a:cs typeface="Bookman Old Style"/>
              </a:rPr>
              <a:t>'s</a:t>
            </a:r>
            <a:r>
              <a:rPr sz="2000" b="0" spc="-25" dirty="0">
                <a:latin typeface="Bookman Old Style"/>
                <a:cs typeface="Bookman Old Style"/>
              </a:rPr>
              <a:t> </a:t>
            </a:r>
            <a:r>
              <a:rPr sz="2000" b="0" spc="-40" dirty="0">
                <a:latin typeface="Bookman Old Style"/>
                <a:cs typeface="Bookman Old Style"/>
              </a:rPr>
              <a:t>neighborhoods.</a:t>
            </a:r>
            <a:endParaRPr sz="2000" dirty="0">
              <a:latin typeface="Bookman Old Style"/>
              <a:cs typeface="Bookman Old Style"/>
            </a:endParaRPr>
          </a:p>
          <a:p>
            <a:pPr marL="12700" marR="1343660" indent="635">
              <a:lnSpc>
                <a:spcPct val="78300"/>
              </a:lnSpc>
              <a:spcBef>
                <a:spcPts val="615"/>
              </a:spcBef>
            </a:pPr>
            <a:r>
              <a:rPr sz="2050" b="0" spc="-60" dirty="0">
                <a:latin typeface="Bookman Old Style"/>
                <a:cs typeface="Bookman Old Style"/>
              </a:rPr>
              <a:t>Using</a:t>
            </a:r>
            <a:r>
              <a:rPr sz="2050" b="0" spc="-70" dirty="0">
                <a:latin typeface="Bookman Old Style"/>
                <a:cs typeface="Bookman Old Style"/>
              </a:rPr>
              <a:t> </a:t>
            </a:r>
            <a:r>
              <a:rPr sz="2050" b="0" spc="-95" dirty="0">
                <a:latin typeface="Bookman Old Style"/>
                <a:cs typeface="Bookman Old Style"/>
              </a:rPr>
              <a:t>geospatial</a:t>
            </a:r>
            <a:r>
              <a:rPr sz="2050" b="0" spc="-65" dirty="0">
                <a:latin typeface="Bookman Old Style"/>
                <a:cs typeface="Bookman Old Style"/>
              </a:rPr>
              <a:t> </a:t>
            </a:r>
            <a:r>
              <a:rPr sz="2050" b="0" spc="-55" dirty="0">
                <a:latin typeface="Bookman Old Style"/>
                <a:cs typeface="Bookman Old Style"/>
              </a:rPr>
              <a:t>libraries</a:t>
            </a:r>
            <a:r>
              <a:rPr sz="2050" b="0" spc="-50" dirty="0">
                <a:latin typeface="Bookman Old Style"/>
                <a:cs typeface="Bookman Old Style"/>
              </a:rPr>
              <a:t> </a:t>
            </a:r>
            <a:r>
              <a:rPr sz="2050" b="0" spc="-140" dirty="0">
                <a:latin typeface="Bookman Old Style"/>
                <a:cs typeface="Bookman Old Style"/>
              </a:rPr>
              <a:t>we</a:t>
            </a:r>
            <a:r>
              <a:rPr sz="2050" b="0" spc="-25" dirty="0">
                <a:latin typeface="Bookman Old Style"/>
                <a:cs typeface="Bookman Old Style"/>
              </a:rPr>
              <a:t> </a:t>
            </a:r>
            <a:r>
              <a:rPr sz="2050" b="0" spc="-125" dirty="0">
                <a:latin typeface="Bookman Old Style"/>
                <a:cs typeface="Bookman Old Style"/>
              </a:rPr>
              <a:t>added</a:t>
            </a:r>
            <a:r>
              <a:rPr sz="2050" b="0" spc="-35" dirty="0">
                <a:latin typeface="Bookman Old Style"/>
                <a:cs typeface="Bookman Old Style"/>
              </a:rPr>
              <a:t> </a:t>
            </a:r>
            <a:r>
              <a:rPr sz="2050" b="0" spc="-65" dirty="0">
                <a:latin typeface="Bookman Old Style"/>
                <a:cs typeface="Bookman Old Style"/>
              </a:rPr>
              <a:t>geographical </a:t>
            </a:r>
            <a:r>
              <a:rPr sz="2050" b="0" spc="-30" dirty="0">
                <a:latin typeface="Bookman Old Style"/>
                <a:cs typeface="Bookman Old Style"/>
              </a:rPr>
              <a:t>coordinates.</a:t>
            </a:r>
            <a:endParaRPr sz="2050" dirty="0">
              <a:latin typeface="Bookman Old Style"/>
              <a:cs typeface="Bookman Old Style"/>
            </a:endParaRPr>
          </a:p>
          <a:p>
            <a:pPr marL="15240" marR="961390">
              <a:lnSpc>
                <a:spcPct val="77100"/>
              </a:lnSpc>
              <a:spcBef>
                <a:spcPts val="605"/>
              </a:spcBef>
            </a:pPr>
            <a:r>
              <a:rPr sz="2050" b="0" spc="-55" dirty="0">
                <a:latin typeface="Bookman Old Style"/>
                <a:cs typeface="Bookman Old Style"/>
              </a:rPr>
              <a:t>With</a:t>
            </a:r>
            <a:r>
              <a:rPr sz="2050" b="0" spc="-114" dirty="0">
                <a:latin typeface="Bookman Old Style"/>
                <a:cs typeface="Bookman Old Style"/>
              </a:rPr>
              <a:t> </a:t>
            </a:r>
            <a:r>
              <a:rPr sz="2050" b="0" spc="-170" dirty="0">
                <a:latin typeface="Bookman Old Style"/>
                <a:cs typeface="Bookman Old Style"/>
              </a:rPr>
              <a:t>some</a:t>
            </a:r>
            <a:r>
              <a:rPr sz="2050" b="0" spc="5" dirty="0">
                <a:latin typeface="Bookman Old Style"/>
                <a:cs typeface="Bookman Old Style"/>
              </a:rPr>
              <a:t> </a:t>
            </a:r>
            <a:r>
              <a:rPr sz="2050" b="0" spc="-95" dirty="0">
                <a:latin typeface="Bookman Old Style"/>
                <a:cs typeface="Bookman Old Style"/>
              </a:rPr>
              <a:t>cleaning</a:t>
            </a:r>
            <a:r>
              <a:rPr sz="2050" b="0" spc="-70" dirty="0">
                <a:latin typeface="Bookman Old Style"/>
                <a:cs typeface="Bookman Old Style"/>
              </a:rPr>
              <a:t> </a:t>
            </a:r>
            <a:r>
              <a:rPr sz="2050" b="0" spc="-125" dirty="0">
                <a:latin typeface="Bookman Old Style"/>
                <a:cs typeface="Bookman Old Style"/>
              </a:rPr>
              <a:t>and</a:t>
            </a:r>
            <a:r>
              <a:rPr sz="2050" b="0" spc="-40" dirty="0">
                <a:latin typeface="Bookman Old Style"/>
                <a:cs typeface="Bookman Old Style"/>
              </a:rPr>
              <a:t> </a:t>
            </a:r>
            <a:r>
              <a:rPr sz="2050" b="0" spc="-70" dirty="0">
                <a:latin typeface="Bookman Old Style"/>
                <a:cs typeface="Bookman Old Style"/>
              </a:rPr>
              <a:t>wrangling,</a:t>
            </a:r>
            <a:r>
              <a:rPr sz="2050" b="0" spc="30" dirty="0">
                <a:latin typeface="Bookman Old Style"/>
                <a:cs typeface="Bookman Old Style"/>
              </a:rPr>
              <a:t> </a:t>
            </a:r>
            <a:r>
              <a:rPr sz="2050" b="0" spc="-150" dirty="0">
                <a:latin typeface="Bookman Old Style"/>
                <a:cs typeface="Bookman Old Style"/>
              </a:rPr>
              <a:t>we</a:t>
            </a:r>
            <a:r>
              <a:rPr sz="2050" b="0" spc="-60" dirty="0">
                <a:latin typeface="Bookman Old Style"/>
                <a:cs typeface="Bookman Old Style"/>
              </a:rPr>
              <a:t> </a:t>
            </a:r>
            <a:r>
              <a:rPr sz="2050" b="0" spc="-110" dirty="0">
                <a:latin typeface="Bookman Old Style"/>
                <a:cs typeface="Bookman Old Style"/>
              </a:rPr>
              <a:t>obtained</a:t>
            </a:r>
            <a:r>
              <a:rPr sz="2050" b="0" spc="-50" dirty="0">
                <a:latin typeface="Bookman Old Style"/>
                <a:cs typeface="Bookman Old Style"/>
              </a:rPr>
              <a:t> </a:t>
            </a:r>
            <a:r>
              <a:rPr lang="pt-BR" sz="2050" b="0" spc="-25" dirty="0">
                <a:latin typeface="Bookman Old Style"/>
                <a:cs typeface="Bookman Old Style"/>
              </a:rPr>
              <a:t>38 </a:t>
            </a:r>
            <a:r>
              <a:rPr sz="2050" b="0" spc="-114" dirty="0">
                <a:latin typeface="Bookman Old Style"/>
                <a:cs typeface="Bookman Old Style"/>
              </a:rPr>
              <a:t>locations</a:t>
            </a:r>
            <a:r>
              <a:rPr sz="2050" b="0" spc="15" dirty="0">
                <a:latin typeface="Bookman Old Style"/>
                <a:cs typeface="Bookman Old Style"/>
              </a:rPr>
              <a:t> </a:t>
            </a:r>
            <a:r>
              <a:rPr sz="2050" b="0" spc="-90" dirty="0">
                <a:latin typeface="Bookman Old Style"/>
                <a:cs typeface="Bookman Old Style"/>
              </a:rPr>
              <a:t>in</a:t>
            </a:r>
            <a:r>
              <a:rPr sz="2050" b="0" spc="-125" dirty="0">
                <a:latin typeface="Bookman Old Style"/>
                <a:cs typeface="Bookman Old Style"/>
              </a:rPr>
              <a:t> </a:t>
            </a:r>
            <a:r>
              <a:rPr lang="pt-BR" sz="2050" b="0" spc="-125" dirty="0">
                <a:latin typeface="Bookman Old Style"/>
                <a:cs typeface="Bookman Old Style"/>
              </a:rPr>
              <a:t>Paulínia</a:t>
            </a:r>
            <a:r>
              <a:rPr sz="2050" b="0" spc="-10" dirty="0">
                <a:latin typeface="Bookman Old Style"/>
                <a:cs typeface="Bookman Old Style"/>
              </a:rPr>
              <a:t>.</a:t>
            </a:r>
            <a:endParaRPr sz="2050" dirty="0">
              <a:latin typeface="Bookman Old Style"/>
              <a:cs typeface="Bookman Old Styl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38B275-2678-41B6-8FF2-9A10D8D47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3579641"/>
            <a:ext cx="3905795" cy="36581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3420" y="6777115"/>
            <a:ext cx="419918" cy="135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7196" y="4290469"/>
            <a:ext cx="4202833" cy="22493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7330" y="1283518"/>
            <a:ext cx="6686370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4340" algn="l"/>
                <a:tab pos="2490470" algn="l"/>
                <a:tab pos="4054475" algn="l"/>
              </a:tabLst>
            </a:pPr>
            <a:r>
              <a:rPr sz="2650" spc="-25" dirty="0"/>
              <a:t>4.</a:t>
            </a:r>
            <a:r>
              <a:rPr sz="2650" dirty="0"/>
              <a:t>	</a:t>
            </a:r>
            <a:r>
              <a:rPr sz="2650" spc="-10" dirty="0"/>
              <a:t>EXPLORING</a:t>
            </a:r>
            <a:r>
              <a:rPr lang="pt-BR" sz="2650" dirty="0"/>
              <a:t> </a:t>
            </a:r>
            <a:r>
              <a:rPr lang="pt-BR" sz="2650" spc="-10" dirty="0"/>
              <a:t>PAULÍNIA </a:t>
            </a:r>
            <a:r>
              <a:rPr sz="2650" spc="-25" dirty="0"/>
              <a:t>RESTAURANTS</a:t>
            </a:r>
            <a:endParaRPr sz="2650" dirty="0"/>
          </a:p>
        </p:txBody>
      </p:sp>
      <p:sp>
        <p:nvSpPr>
          <p:cNvPr id="5" name="object 5"/>
          <p:cNvSpPr txBox="1"/>
          <p:nvPr/>
        </p:nvSpPr>
        <p:spPr>
          <a:xfrm>
            <a:off x="1588004" y="1919025"/>
            <a:ext cx="6938009" cy="2393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900" dirty="0">
                <a:latin typeface="Times New Roman"/>
                <a:cs typeface="Times New Roman"/>
              </a:rPr>
              <a:t>We</a:t>
            </a:r>
            <a:r>
              <a:rPr sz="1900" spc="225" dirty="0">
                <a:latin typeface="Times New Roman"/>
                <a:cs typeface="Times New Roman"/>
              </a:rPr>
              <a:t> </a:t>
            </a:r>
            <a:r>
              <a:rPr sz="1900" spc="75" dirty="0">
                <a:latin typeface="Times New Roman"/>
                <a:cs typeface="Times New Roman"/>
              </a:rPr>
              <a:t>utilized</a:t>
            </a:r>
            <a:r>
              <a:rPr sz="1900" spc="325" dirty="0">
                <a:latin typeface="Times New Roman"/>
                <a:cs typeface="Times New Roman"/>
              </a:rPr>
              <a:t> </a:t>
            </a:r>
            <a:r>
              <a:rPr sz="1900" spc="80" dirty="0">
                <a:latin typeface="Times New Roman"/>
                <a:cs typeface="Times New Roman"/>
              </a:rPr>
              <a:t>the</a:t>
            </a:r>
            <a:r>
              <a:rPr sz="1900" spc="320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Foursquare</a:t>
            </a:r>
            <a:r>
              <a:rPr sz="1900" spc="280" dirty="0">
                <a:latin typeface="Times New Roman"/>
                <a:cs typeface="Times New Roman"/>
              </a:rPr>
              <a:t> </a:t>
            </a:r>
            <a:r>
              <a:rPr sz="1900" spc="65" dirty="0">
                <a:latin typeface="Times New Roman"/>
                <a:cs typeface="Times New Roman"/>
              </a:rPr>
              <a:t>API</a:t>
            </a:r>
            <a:r>
              <a:rPr sz="1900" spc="240" dirty="0">
                <a:latin typeface="Times New Roman"/>
                <a:cs typeface="Times New Roman"/>
              </a:rPr>
              <a:t> </a:t>
            </a:r>
            <a:r>
              <a:rPr sz="1900" spc="60" dirty="0">
                <a:latin typeface="Times New Roman"/>
                <a:cs typeface="Times New Roman"/>
              </a:rPr>
              <a:t>to</a:t>
            </a:r>
            <a:r>
              <a:rPr sz="1900" spc="160" dirty="0">
                <a:latin typeface="Times New Roman"/>
                <a:cs typeface="Times New Roman"/>
              </a:rPr>
              <a:t> </a:t>
            </a:r>
            <a:r>
              <a:rPr sz="1900" spc="60" dirty="0">
                <a:latin typeface="Times New Roman"/>
                <a:cs typeface="Times New Roman"/>
              </a:rPr>
              <a:t>get</a:t>
            </a:r>
            <a:r>
              <a:rPr sz="1900" spc="225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Times New Roman"/>
                <a:cs typeface="Times New Roman"/>
              </a:rPr>
              <a:t>the</a:t>
            </a:r>
            <a:r>
              <a:rPr sz="1900" spc="39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top</a:t>
            </a:r>
            <a:r>
              <a:rPr sz="1900" spc="240" dirty="0">
                <a:latin typeface="Times New Roman"/>
                <a:cs typeface="Times New Roman"/>
              </a:rPr>
              <a:t> </a:t>
            </a:r>
            <a:r>
              <a:rPr sz="1900" spc="75" dirty="0">
                <a:latin typeface="Times New Roman"/>
                <a:cs typeface="Times New Roman"/>
              </a:rPr>
              <a:t>100</a:t>
            </a:r>
            <a:r>
              <a:rPr sz="1900" spc="190" dirty="0">
                <a:latin typeface="Times New Roman"/>
                <a:cs typeface="Times New Roman"/>
              </a:rPr>
              <a:t> </a:t>
            </a:r>
            <a:r>
              <a:rPr sz="1900" spc="150" dirty="0">
                <a:latin typeface="Times New Roman"/>
                <a:cs typeface="Times New Roman"/>
              </a:rPr>
              <a:t>restaurants</a:t>
            </a: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2000" spc="165" dirty="0">
                <a:latin typeface="Times New Roman"/>
                <a:cs typeface="Times New Roman"/>
              </a:rPr>
              <a:t>in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each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neighborhood.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900" spc="135" dirty="0">
                <a:latin typeface="Times New Roman"/>
                <a:cs typeface="Times New Roman"/>
              </a:rPr>
              <a:t>Thus</a:t>
            </a:r>
            <a:r>
              <a:rPr sz="1900" spc="1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we</a:t>
            </a:r>
            <a:r>
              <a:rPr sz="1900" spc="110" dirty="0">
                <a:latin typeface="Times New Roman"/>
                <a:cs typeface="Times New Roman"/>
              </a:rPr>
              <a:t> </a:t>
            </a:r>
            <a:r>
              <a:rPr sz="1900" spc="105" dirty="0">
                <a:latin typeface="Times New Roman"/>
                <a:cs typeface="Times New Roman"/>
              </a:rPr>
              <a:t>obtained</a:t>
            </a:r>
            <a:r>
              <a:rPr sz="1900" spc="240" dirty="0">
                <a:latin typeface="Times New Roman"/>
                <a:cs typeface="Times New Roman"/>
              </a:rPr>
              <a:t> </a:t>
            </a:r>
            <a:r>
              <a:rPr lang="pt-BR" sz="1900" spc="95" dirty="0">
                <a:latin typeface="Times New Roman"/>
                <a:cs typeface="Times New Roman"/>
              </a:rPr>
              <a:t>172</a:t>
            </a:r>
            <a:r>
              <a:rPr sz="1900" spc="135" dirty="0">
                <a:latin typeface="Times New Roman"/>
                <a:cs typeface="Times New Roman"/>
              </a:rPr>
              <a:t> </a:t>
            </a:r>
            <a:r>
              <a:rPr sz="1900" spc="160" dirty="0">
                <a:latin typeface="Times New Roman"/>
                <a:cs typeface="Times New Roman"/>
              </a:rPr>
              <a:t>restaurants</a:t>
            </a:r>
            <a:r>
              <a:rPr sz="1900" spc="19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160" dirty="0">
                <a:latin typeface="Times New Roman"/>
                <a:cs typeface="Times New Roman"/>
              </a:rPr>
              <a:t> </a:t>
            </a:r>
            <a:r>
              <a:rPr lang="pt-BR" sz="1900" spc="65" dirty="0">
                <a:latin typeface="Times New Roman"/>
                <a:cs typeface="Times New Roman"/>
              </a:rPr>
              <a:t>32</a:t>
            </a:r>
            <a:r>
              <a:rPr sz="1900" spc="130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individual</a:t>
            </a:r>
            <a:r>
              <a:rPr sz="1900" spc="235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Times New Roman"/>
                <a:cs typeface="Times New Roman"/>
              </a:rPr>
              <a:t>types.</a:t>
            </a:r>
            <a:endParaRPr sz="1900" dirty="0">
              <a:latin typeface="Times New Roman"/>
              <a:cs typeface="Times New Roman"/>
            </a:endParaRPr>
          </a:p>
          <a:p>
            <a:pPr marL="21590" marR="87630" indent="-8890">
              <a:lnSpc>
                <a:spcPct val="77400"/>
              </a:lnSpc>
              <a:spcBef>
                <a:spcPts val="640"/>
              </a:spcBef>
              <a:tabLst>
                <a:tab pos="1386840" algn="l"/>
              </a:tabLst>
            </a:pPr>
            <a:r>
              <a:rPr sz="1950" dirty="0">
                <a:latin typeface="Times New Roman"/>
                <a:cs typeface="Times New Roman"/>
              </a:rPr>
              <a:t>We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65" dirty="0">
                <a:latin typeface="Times New Roman"/>
                <a:cs typeface="Times New Roman"/>
              </a:rPr>
              <a:t>applied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60" dirty="0">
                <a:latin typeface="Times New Roman"/>
                <a:cs typeface="Times New Roman"/>
              </a:rPr>
              <a:t>one-</a:t>
            </a:r>
            <a:r>
              <a:rPr sz="1950" spc="55" dirty="0">
                <a:latin typeface="Times New Roman"/>
                <a:cs typeface="Times New Roman"/>
              </a:rPr>
              <a:t>hot</a:t>
            </a:r>
            <a:r>
              <a:rPr sz="1950" spc="2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encoding</a:t>
            </a:r>
            <a:r>
              <a:rPr sz="1950" spc="254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Times New Roman"/>
                <a:cs typeface="Times New Roman"/>
              </a:rPr>
              <a:t>and</a:t>
            </a:r>
            <a:r>
              <a:rPr sz="1950" spc="430" dirty="0">
                <a:latin typeface="Times New Roman"/>
                <a:cs typeface="Times New Roman"/>
              </a:rPr>
              <a:t> </a:t>
            </a:r>
            <a:r>
              <a:rPr sz="1950" spc="60" dirty="0">
                <a:latin typeface="Times New Roman"/>
                <a:cs typeface="Times New Roman"/>
              </a:rPr>
              <a:t>grouped</a:t>
            </a:r>
            <a:r>
              <a:rPr sz="1950" spc="245" dirty="0">
                <a:latin typeface="Times New Roman"/>
                <a:cs typeface="Times New Roman"/>
              </a:rPr>
              <a:t> </a:t>
            </a:r>
            <a:r>
              <a:rPr sz="1950" spc="110" dirty="0">
                <a:latin typeface="Times New Roman"/>
                <a:cs typeface="Times New Roman"/>
              </a:rPr>
              <a:t>them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by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105" dirty="0">
                <a:latin typeface="Times New Roman"/>
                <a:cs typeface="Times New Roman"/>
              </a:rPr>
              <a:t>taking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80" dirty="0">
                <a:latin typeface="Times New Roman"/>
                <a:cs typeface="Times New Roman"/>
              </a:rPr>
              <a:t>the </a:t>
            </a:r>
            <a:r>
              <a:rPr sz="1950" spc="100" dirty="0">
                <a:latin typeface="Times New Roman"/>
                <a:cs typeface="Times New Roman"/>
              </a:rPr>
              <a:t>mean</a:t>
            </a:r>
            <a:r>
              <a:rPr sz="1950" spc="8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of</a:t>
            </a:r>
            <a:r>
              <a:rPr sz="1950" spc="7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the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65" dirty="0">
                <a:latin typeface="Times New Roman"/>
                <a:cs typeface="Times New Roman"/>
              </a:rPr>
              <a:t>frequency</a:t>
            </a:r>
            <a:r>
              <a:rPr sz="1950" spc="1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of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Times New Roman"/>
                <a:cs typeface="Times New Roman"/>
              </a:rPr>
              <a:t>occurrence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of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spc="75" dirty="0">
                <a:latin typeface="Times New Roman"/>
                <a:cs typeface="Times New Roman"/>
              </a:rPr>
              <a:t>each</a:t>
            </a:r>
            <a:r>
              <a:rPr sz="1950" spc="130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Times New Roman"/>
                <a:cs typeface="Times New Roman"/>
              </a:rPr>
              <a:t>type.</a:t>
            </a: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ts val="2075"/>
              </a:lnSpc>
              <a:spcBef>
                <a:spcPts val="75"/>
              </a:spcBef>
            </a:pPr>
            <a:r>
              <a:rPr sz="1950" spc="95" dirty="0">
                <a:latin typeface="Times New Roman"/>
                <a:cs typeface="Times New Roman"/>
              </a:rPr>
              <a:t>Then</a:t>
            </a:r>
            <a:r>
              <a:rPr sz="1950" spc="16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we</a:t>
            </a:r>
            <a:r>
              <a:rPr sz="1950" spc="135" dirty="0">
                <a:latin typeface="Times New Roman"/>
                <a:cs typeface="Times New Roman"/>
              </a:rPr>
              <a:t> </a:t>
            </a:r>
            <a:r>
              <a:rPr sz="1950" spc="80" dirty="0">
                <a:latin typeface="Times New Roman"/>
                <a:cs typeface="Times New Roman"/>
              </a:rPr>
              <a:t>clustered</a:t>
            </a:r>
            <a:r>
              <a:rPr sz="1950" spc="254" dirty="0">
                <a:latin typeface="Times New Roman"/>
                <a:cs typeface="Times New Roman"/>
              </a:rPr>
              <a:t> </a:t>
            </a:r>
            <a:r>
              <a:rPr sz="1950" spc="145" dirty="0">
                <a:latin typeface="Times New Roman"/>
                <a:cs typeface="Times New Roman"/>
              </a:rPr>
              <a:t>restaurants</a:t>
            </a:r>
            <a:r>
              <a:rPr sz="1950" spc="250" dirty="0">
                <a:latin typeface="Times New Roman"/>
                <a:cs typeface="Times New Roman"/>
              </a:rPr>
              <a:t> </a:t>
            </a:r>
            <a:r>
              <a:rPr sz="1950" spc="80" dirty="0">
                <a:latin typeface="Times New Roman"/>
                <a:cs typeface="Times New Roman"/>
              </a:rPr>
              <a:t>using</a:t>
            </a:r>
            <a:r>
              <a:rPr sz="1950" spc="140" dirty="0">
                <a:latin typeface="Times New Roman"/>
                <a:cs typeface="Times New Roman"/>
              </a:rPr>
              <a:t> </a:t>
            </a:r>
            <a:r>
              <a:rPr sz="1950" spc="75" dirty="0">
                <a:latin typeface="Times New Roman"/>
                <a:cs typeface="Times New Roman"/>
              </a:rPr>
              <a:t>the</a:t>
            </a:r>
            <a:r>
              <a:rPr sz="1950" spc="254" dirty="0">
                <a:latin typeface="Times New Roman"/>
                <a:cs typeface="Times New Roman"/>
              </a:rPr>
              <a:t> </a:t>
            </a:r>
            <a:r>
              <a:rPr sz="1950" spc="80" dirty="0">
                <a:latin typeface="Times New Roman"/>
                <a:cs typeface="Times New Roman"/>
              </a:rPr>
              <a:t>k-</a:t>
            </a:r>
            <a:r>
              <a:rPr sz="1950" spc="95" dirty="0">
                <a:latin typeface="Times New Roman"/>
                <a:cs typeface="Times New Roman"/>
              </a:rPr>
              <a:t>means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65" dirty="0">
                <a:latin typeface="Times New Roman"/>
                <a:cs typeface="Times New Roman"/>
              </a:rPr>
              <a:t>algorithm</a:t>
            </a:r>
            <a:endParaRPr sz="1950" dirty="0">
              <a:latin typeface="Times New Roman"/>
              <a:cs typeface="Times New Roman"/>
            </a:endParaRPr>
          </a:p>
          <a:p>
            <a:pPr marL="23495" marR="703580" indent="-6350">
              <a:lnSpc>
                <a:spcPct val="78000"/>
              </a:lnSpc>
              <a:spcBef>
                <a:spcPts val="254"/>
              </a:spcBef>
            </a:pPr>
            <a:r>
              <a:rPr sz="1950" spc="70" dirty="0">
                <a:latin typeface="Times New Roman"/>
                <a:cs typeface="Times New Roman"/>
              </a:rPr>
              <a:t>based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on</a:t>
            </a:r>
            <a:r>
              <a:rPr sz="1950" spc="165" dirty="0">
                <a:latin typeface="Times New Roman"/>
                <a:cs typeface="Times New Roman"/>
              </a:rPr>
              <a:t> </a:t>
            </a:r>
            <a:r>
              <a:rPr sz="1950" spc="95" dirty="0">
                <a:latin typeface="Times New Roman"/>
                <a:cs typeface="Times New Roman"/>
              </a:rPr>
              <a:t>their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75" dirty="0">
                <a:latin typeface="Times New Roman"/>
                <a:cs typeface="Times New Roman"/>
              </a:rPr>
              <a:t>types</a:t>
            </a:r>
            <a:r>
              <a:rPr sz="1950" spc="135" dirty="0">
                <a:latin typeface="Times New Roman"/>
                <a:cs typeface="Times New Roman"/>
              </a:rPr>
              <a:t> </a:t>
            </a:r>
            <a:r>
              <a:rPr sz="1950" spc="80" dirty="0">
                <a:latin typeface="Times New Roman"/>
                <a:cs typeface="Times New Roman"/>
              </a:rPr>
              <a:t>similarity.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65" dirty="0">
                <a:latin typeface="Times New Roman"/>
                <a:cs typeface="Times New Roman"/>
              </a:rPr>
              <a:t>The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80" dirty="0">
                <a:latin typeface="Times New Roman"/>
                <a:cs typeface="Times New Roman"/>
              </a:rPr>
              <a:t>k-</a:t>
            </a:r>
            <a:r>
              <a:rPr sz="1950" spc="95" dirty="0">
                <a:latin typeface="Times New Roman"/>
                <a:cs typeface="Times New Roman"/>
              </a:rPr>
              <a:t>means</a:t>
            </a:r>
            <a:r>
              <a:rPr sz="1950" spc="165" dirty="0">
                <a:latin typeface="Times New Roman"/>
                <a:cs typeface="Times New Roman"/>
              </a:rPr>
              <a:t> </a:t>
            </a:r>
            <a:r>
              <a:rPr sz="1950" spc="60" dirty="0">
                <a:latin typeface="Times New Roman"/>
                <a:cs typeface="Times New Roman"/>
              </a:rPr>
              <a:t>is</a:t>
            </a:r>
            <a:r>
              <a:rPr sz="1950" spc="95" dirty="0">
                <a:latin typeface="Times New Roman"/>
                <a:cs typeface="Times New Roman"/>
              </a:rPr>
              <a:t> </a:t>
            </a:r>
            <a:r>
              <a:rPr sz="1950" spc="60" dirty="0">
                <a:latin typeface="Times New Roman"/>
                <a:cs typeface="Times New Roman"/>
              </a:rPr>
              <a:t>an </a:t>
            </a:r>
            <a:r>
              <a:rPr sz="1950" spc="85" dirty="0">
                <a:latin typeface="Times New Roman"/>
                <a:cs typeface="Times New Roman"/>
              </a:rPr>
              <a:t>unsupervised</a:t>
            </a:r>
            <a:r>
              <a:rPr sz="1950" spc="400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machine</a:t>
            </a:r>
            <a:r>
              <a:rPr sz="1950" spc="290" dirty="0">
                <a:latin typeface="Times New Roman"/>
                <a:cs typeface="Times New Roman"/>
              </a:rPr>
              <a:t> </a:t>
            </a:r>
            <a:r>
              <a:rPr sz="1950" spc="95" dirty="0">
                <a:latin typeface="Times New Roman"/>
                <a:cs typeface="Times New Roman"/>
              </a:rPr>
              <a:t>learning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85" dirty="0">
                <a:latin typeface="Times New Roman"/>
                <a:cs typeface="Times New Roman"/>
              </a:rPr>
              <a:t>algorithm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for</a:t>
            </a:r>
            <a:r>
              <a:rPr sz="1950" spc="120" dirty="0">
                <a:latin typeface="Times New Roman"/>
                <a:cs typeface="Times New Roman"/>
              </a:rPr>
              <a:t> </a:t>
            </a:r>
            <a:r>
              <a:rPr sz="1950" spc="75" dirty="0">
                <a:latin typeface="Times New Roman"/>
                <a:cs typeface="Times New Roman"/>
              </a:rPr>
              <a:t>clustering unlabeled</a:t>
            </a:r>
            <a:r>
              <a:rPr sz="1950" spc="270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data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2193" y="6043171"/>
            <a:ext cx="558673" cy="5623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679261" y="342019"/>
            <a:ext cx="0" cy="6856095"/>
          </a:xfrm>
          <a:custGeom>
            <a:avLst/>
            <a:gdLst/>
            <a:ahLst/>
            <a:cxnLst/>
            <a:rect l="l" t="t" r="r" b="b"/>
            <a:pathLst>
              <a:path h="6856095">
                <a:moveTo>
                  <a:pt x="0" y="6855621"/>
                </a:moveTo>
                <a:lnTo>
                  <a:pt x="0" y="0"/>
                </a:lnTo>
              </a:path>
            </a:pathLst>
          </a:custGeom>
          <a:ln w="36514">
            <a:solidFill>
              <a:srgbClr val="FF8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324185" y="1289857"/>
            <a:ext cx="194310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165" dirty="0"/>
              <a:t>5.</a:t>
            </a:r>
            <a:r>
              <a:rPr sz="2600" spc="305" dirty="0"/>
              <a:t> </a:t>
            </a:r>
            <a:r>
              <a:rPr lang="pt-BR" sz="2600" spc="-10" dirty="0"/>
              <a:t>R</a:t>
            </a:r>
            <a:r>
              <a:rPr sz="2600" spc="-10" dirty="0"/>
              <a:t>ESULTS</a:t>
            </a:r>
            <a:endParaRPr sz="2600" dirty="0"/>
          </a:p>
        </p:txBody>
      </p:sp>
      <p:sp>
        <p:nvSpPr>
          <p:cNvPr id="33" name="object 33"/>
          <p:cNvSpPr txBox="1"/>
          <p:nvPr/>
        </p:nvSpPr>
        <p:spPr>
          <a:xfrm>
            <a:off x="1317359" y="1812224"/>
            <a:ext cx="1661795" cy="4802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250" b="0" dirty="0">
                <a:solidFill>
                  <a:srgbClr val="FD8536"/>
                </a:solidFill>
                <a:latin typeface="Bookman Old Style"/>
                <a:cs typeface="Bookman Old Style"/>
              </a:rPr>
              <a:t>o</a:t>
            </a:r>
            <a:r>
              <a:rPr sz="2250" b="0" spc="190" dirty="0">
                <a:solidFill>
                  <a:srgbClr val="FD8536"/>
                </a:solidFill>
                <a:latin typeface="Bookman Old Style"/>
                <a:cs typeface="Bookman Old Style"/>
              </a:rPr>
              <a:t> </a:t>
            </a:r>
            <a:r>
              <a:rPr sz="2250" b="0" spc="-125" dirty="0">
                <a:latin typeface="Bookman Old Style"/>
                <a:cs typeface="Bookman Old Style"/>
              </a:rPr>
              <a:t>Cluster</a:t>
            </a:r>
            <a:r>
              <a:rPr sz="2250" b="0" spc="-60" dirty="0">
                <a:latin typeface="Bookman Old Style"/>
                <a:cs typeface="Bookman Old Style"/>
              </a:rPr>
              <a:t> </a:t>
            </a:r>
            <a:r>
              <a:rPr sz="2250" b="0" spc="-25" dirty="0">
                <a:latin typeface="Bookman Old Style"/>
                <a:cs typeface="Bookman Old Style"/>
              </a:rPr>
              <a:t>#1</a:t>
            </a:r>
            <a:endParaRPr sz="2250" dirty="0">
              <a:latin typeface="Bookman Old Style"/>
              <a:cs typeface="Bookman Old Styl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62747" y="4287354"/>
            <a:ext cx="7219315" cy="8560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18135" indent="-280670">
              <a:lnSpc>
                <a:spcPct val="100000"/>
              </a:lnSpc>
              <a:spcBef>
                <a:spcPts val="675"/>
              </a:spcBef>
              <a:buClr>
                <a:srgbClr val="FD8536"/>
              </a:buClr>
              <a:buChar char="o"/>
              <a:tabLst>
                <a:tab pos="318770" algn="l"/>
              </a:tabLst>
            </a:pPr>
            <a:r>
              <a:rPr sz="2250" b="0" spc="-100" dirty="0">
                <a:latin typeface="Bookman Old Style"/>
                <a:cs typeface="Bookman Old Style"/>
              </a:rPr>
              <a:t>The</a:t>
            </a:r>
            <a:r>
              <a:rPr sz="2250" b="0" spc="-75" dirty="0">
                <a:latin typeface="Bookman Old Style"/>
                <a:cs typeface="Bookman Old Style"/>
              </a:rPr>
              <a:t> </a:t>
            </a:r>
            <a:r>
              <a:rPr sz="2250" b="0" spc="-170" dirty="0">
                <a:latin typeface="Bookman Old Style"/>
                <a:cs typeface="Bookman Old Style"/>
              </a:rPr>
              <a:t>most</a:t>
            </a:r>
            <a:r>
              <a:rPr sz="2250" b="0" spc="5" dirty="0">
                <a:latin typeface="Bookman Old Style"/>
                <a:cs typeface="Bookman Old Style"/>
              </a:rPr>
              <a:t> </a:t>
            </a:r>
            <a:r>
              <a:rPr sz="2250" b="0" spc="-204" dirty="0">
                <a:latin typeface="Bookman Old Style"/>
                <a:cs typeface="Bookman Old Style"/>
              </a:rPr>
              <a:t>common</a:t>
            </a:r>
            <a:r>
              <a:rPr sz="2250" b="0" spc="25" dirty="0">
                <a:latin typeface="Bookman Old Style"/>
                <a:cs typeface="Bookman Old Style"/>
              </a:rPr>
              <a:t> </a:t>
            </a:r>
            <a:r>
              <a:rPr sz="2250" b="0" spc="-100" dirty="0">
                <a:latin typeface="Bookman Old Style"/>
                <a:cs typeface="Bookman Old Style"/>
              </a:rPr>
              <a:t>restaurant:</a:t>
            </a:r>
            <a:r>
              <a:rPr sz="2250" b="0" spc="35" dirty="0">
                <a:latin typeface="Bookman Old Style"/>
                <a:cs typeface="Bookman Old Style"/>
              </a:rPr>
              <a:t> </a:t>
            </a:r>
            <a:r>
              <a:rPr lang="pt-BR" sz="2250" b="0" spc="-10" dirty="0">
                <a:latin typeface="Bookman Old Style"/>
                <a:cs typeface="Bookman Old Style"/>
              </a:rPr>
              <a:t>Bakery</a:t>
            </a:r>
            <a:r>
              <a:rPr sz="2250" b="0" spc="-10" dirty="0">
                <a:latin typeface="Bookman Old Style"/>
                <a:cs typeface="Bookman Old Style"/>
              </a:rPr>
              <a:t>.</a:t>
            </a:r>
            <a:endParaRPr sz="2250" dirty="0">
              <a:latin typeface="Bookman Old Style"/>
              <a:cs typeface="Bookman Old Style"/>
            </a:endParaRPr>
          </a:p>
          <a:p>
            <a:pPr marL="302260" marR="30480" indent="-264795">
              <a:lnSpc>
                <a:spcPts val="2620"/>
              </a:lnSpc>
              <a:spcBef>
                <a:spcPts val="735"/>
              </a:spcBef>
              <a:buClr>
                <a:srgbClr val="FD8536"/>
              </a:buClr>
              <a:buChar char="o"/>
              <a:tabLst>
                <a:tab pos="318770" algn="l"/>
              </a:tabLst>
            </a:pPr>
            <a:r>
              <a:rPr sz="2250" b="0" spc="-130" dirty="0">
                <a:latin typeface="Bookman Old Style"/>
                <a:cs typeface="Bookman Old Style"/>
              </a:rPr>
              <a:t>The</a:t>
            </a:r>
            <a:r>
              <a:rPr sz="2250" b="0" spc="-90" dirty="0">
                <a:latin typeface="Bookman Old Style"/>
                <a:cs typeface="Bookman Old Style"/>
              </a:rPr>
              <a:t> </a:t>
            </a:r>
            <a:r>
              <a:rPr sz="2250" b="0" spc="-50" dirty="0">
                <a:latin typeface="Bookman Old Style"/>
                <a:cs typeface="Bookman Old Style"/>
              </a:rPr>
              <a:t>10</a:t>
            </a:r>
            <a:r>
              <a:rPr lang="pt-BR" sz="2250" b="0" spc="-50" dirty="0">
                <a:latin typeface="Bookman Old Style"/>
                <a:cs typeface="Bookman Old Style"/>
              </a:rPr>
              <a:t>t</a:t>
            </a:r>
            <a:r>
              <a:rPr sz="2400" b="0" spc="-75" baseline="24305" dirty="0">
                <a:latin typeface="Bookman Old Style"/>
                <a:cs typeface="Bookman Old Style"/>
              </a:rPr>
              <a:t>h</a:t>
            </a:r>
            <a:r>
              <a:rPr sz="2400" b="0" spc="-120" baseline="24305" dirty="0">
                <a:latin typeface="Bookman Old Style"/>
                <a:cs typeface="Bookman Old Style"/>
              </a:rPr>
              <a:t> </a:t>
            </a:r>
            <a:r>
              <a:rPr sz="2250" b="0" spc="-170" dirty="0">
                <a:latin typeface="Bookman Old Style"/>
                <a:cs typeface="Bookman Old Style"/>
              </a:rPr>
              <a:t>most</a:t>
            </a:r>
            <a:r>
              <a:rPr sz="2250" b="0" spc="-10" dirty="0">
                <a:latin typeface="Bookman Old Style"/>
                <a:cs typeface="Bookman Old Style"/>
              </a:rPr>
              <a:t> </a:t>
            </a:r>
            <a:r>
              <a:rPr sz="2250" b="0" spc="-210" dirty="0">
                <a:latin typeface="Bookman Old Style"/>
                <a:cs typeface="Bookman Old Style"/>
              </a:rPr>
              <a:t>common</a:t>
            </a:r>
            <a:r>
              <a:rPr sz="2250" b="0" dirty="0">
                <a:latin typeface="Bookman Old Style"/>
                <a:cs typeface="Bookman Old Style"/>
              </a:rPr>
              <a:t> </a:t>
            </a:r>
            <a:r>
              <a:rPr sz="2250" b="0" spc="-95" dirty="0">
                <a:latin typeface="Bookman Old Style"/>
                <a:cs typeface="Bookman Old Style"/>
              </a:rPr>
              <a:t>restaurant:</a:t>
            </a:r>
            <a:r>
              <a:rPr sz="2250" b="0" spc="-25" dirty="0">
                <a:latin typeface="Bookman Old Style"/>
                <a:cs typeface="Bookman Old Style"/>
              </a:rPr>
              <a:t> </a:t>
            </a:r>
            <a:r>
              <a:rPr lang="pt-BR" sz="2250" b="0" spc="-95" dirty="0" err="1">
                <a:latin typeface="Bookman Old Style"/>
                <a:cs typeface="Bookman Old Style"/>
              </a:rPr>
              <a:t>Acai</a:t>
            </a:r>
            <a:r>
              <a:rPr lang="pt-BR" sz="2250" b="0" spc="-95" dirty="0">
                <a:latin typeface="Bookman Old Style"/>
                <a:cs typeface="Bookman Old Style"/>
              </a:rPr>
              <a:t> </a:t>
            </a:r>
            <a:r>
              <a:rPr lang="pt-BR" sz="2250" b="0" spc="-95" dirty="0" err="1">
                <a:latin typeface="Bookman Old Style"/>
                <a:cs typeface="Bookman Old Style"/>
              </a:rPr>
              <a:t>House</a:t>
            </a:r>
            <a:r>
              <a:rPr lang="pt-BR" sz="2250" b="0" spc="-95" dirty="0">
                <a:latin typeface="Bookman Old Style"/>
                <a:cs typeface="Bookman Old Style"/>
              </a:rPr>
              <a:t>.</a:t>
            </a:r>
            <a:endParaRPr sz="2250" dirty="0">
              <a:latin typeface="Bookman Old Style"/>
              <a:cs typeface="Bookman Old Style"/>
            </a:endParaRP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12EB26D1-0816-423B-A2FE-B8526F274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27" y="2587625"/>
            <a:ext cx="10351345" cy="12245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2193" y="6043171"/>
            <a:ext cx="558673" cy="5623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679261" y="342019"/>
            <a:ext cx="0" cy="6856095"/>
          </a:xfrm>
          <a:custGeom>
            <a:avLst/>
            <a:gdLst/>
            <a:ahLst/>
            <a:cxnLst/>
            <a:rect l="l" t="t" r="r" b="b"/>
            <a:pathLst>
              <a:path h="6856095">
                <a:moveTo>
                  <a:pt x="0" y="6855621"/>
                </a:moveTo>
                <a:lnTo>
                  <a:pt x="0" y="0"/>
                </a:lnTo>
              </a:path>
            </a:pathLst>
          </a:custGeom>
          <a:ln w="36514">
            <a:solidFill>
              <a:srgbClr val="FF8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324185" y="1289857"/>
            <a:ext cx="194310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165" dirty="0"/>
              <a:t>5.</a:t>
            </a:r>
            <a:r>
              <a:rPr sz="2600" spc="305" dirty="0"/>
              <a:t> </a:t>
            </a:r>
            <a:r>
              <a:rPr lang="pt-BR" sz="2600" spc="-10" dirty="0"/>
              <a:t>R</a:t>
            </a:r>
            <a:r>
              <a:rPr sz="2600" spc="-10" dirty="0"/>
              <a:t>ESULTS</a:t>
            </a:r>
            <a:endParaRPr sz="2600" dirty="0"/>
          </a:p>
        </p:txBody>
      </p:sp>
      <p:sp>
        <p:nvSpPr>
          <p:cNvPr id="33" name="object 33"/>
          <p:cNvSpPr txBox="1"/>
          <p:nvPr/>
        </p:nvSpPr>
        <p:spPr>
          <a:xfrm>
            <a:off x="1317359" y="1812224"/>
            <a:ext cx="1661795" cy="4802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250" b="0" dirty="0">
                <a:solidFill>
                  <a:srgbClr val="FD8536"/>
                </a:solidFill>
                <a:latin typeface="Bookman Old Style"/>
                <a:cs typeface="Bookman Old Style"/>
              </a:rPr>
              <a:t>o</a:t>
            </a:r>
            <a:r>
              <a:rPr sz="2250" b="0" spc="190" dirty="0">
                <a:solidFill>
                  <a:srgbClr val="FD8536"/>
                </a:solidFill>
                <a:latin typeface="Bookman Old Style"/>
                <a:cs typeface="Bookman Old Style"/>
              </a:rPr>
              <a:t> </a:t>
            </a:r>
            <a:r>
              <a:rPr sz="2250" b="0" spc="-125" dirty="0">
                <a:latin typeface="Bookman Old Style"/>
                <a:cs typeface="Bookman Old Style"/>
              </a:rPr>
              <a:t>Cluster</a:t>
            </a:r>
            <a:r>
              <a:rPr sz="2250" b="0" spc="-60" dirty="0">
                <a:latin typeface="Bookman Old Style"/>
                <a:cs typeface="Bookman Old Style"/>
              </a:rPr>
              <a:t> </a:t>
            </a:r>
            <a:r>
              <a:rPr sz="2250" b="0" spc="-25" dirty="0">
                <a:latin typeface="Bookman Old Style"/>
                <a:cs typeface="Bookman Old Style"/>
              </a:rPr>
              <a:t>#</a:t>
            </a:r>
            <a:r>
              <a:rPr lang="pt-BR" sz="2250" b="0" spc="-25" dirty="0">
                <a:latin typeface="Bookman Old Style"/>
                <a:cs typeface="Bookman Old Style"/>
              </a:rPr>
              <a:t>2</a:t>
            </a:r>
            <a:endParaRPr sz="2250" dirty="0">
              <a:latin typeface="Bookman Old Style"/>
              <a:cs typeface="Bookman Old Styl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62747" y="4287354"/>
            <a:ext cx="7219315" cy="118942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18135" indent="-280670">
              <a:lnSpc>
                <a:spcPct val="100000"/>
              </a:lnSpc>
              <a:spcBef>
                <a:spcPts val="675"/>
              </a:spcBef>
              <a:buClr>
                <a:srgbClr val="FD8536"/>
              </a:buClr>
              <a:buChar char="o"/>
              <a:tabLst>
                <a:tab pos="318770" algn="l"/>
              </a:tabLst>
            </a:pPr>
            <a:r>
              <a:rPr sz="2250" b="0" spc="-100" dirty="0">
                <a:latin typeface="Bookman Old Style"/>
                <a:cs typeface="Bookman Old Style"/>
              </a:rPr>
              <a:t>The</a:t>
            </a:r>
            <a:r>
              <a:rPr sz="2250" b="0" spc="-75" dirty="0">
                <a:latin typeface="Bookman Old Style"/>
                <a:cs typeface="Bookman Old Style"/>
              </a:rPr>
              <a:t> </a:t>
            </a:r>
            <a:r>
              <a:rPr sz="2250" b="0" spc="-170" dirty="0">
                <a:latin typeface="Bookman Old Style"/>
                <a:cs typeface="Bookman Old Style"/>
              </a:rPr>
              <a:t>most</a:t>
            </a:r>
            <a:r>
              <a:rPr sz="2250" b="0" spc="5" dirty="0">
                <a:latin typeface="Bookman Old Style"/>
                <a:cs typeface="Bookman Old Style"/>
              </a:rPr>
              <a:t> </a:t>
            </a:r>
            <a:r>
              <a:rPr sz="2250" b="0" spc="-204" dirty="0">
                <a:latin typeface="Bookman Old Style"/>
                <a:cs typeface="Bookman Old Style"/>
              </a:rPr>
              <a:t>common</a:t>
            </a:r>
            <a:r>
              <a:rPr sz="2250" b="0" spc="25" dirty="0">
                <a:latin typeface="Bookman Old Style"/>
                <a:cs typeface="Bookman Old Style"/>
              </a:rPr>
              <a:t> </a:t>
            </a:r>
            <a:r>
              <a:rPr sz="2250" b="0" spc="-100" dirty="0">
                <a:latin typeface="Bookman Old Style"/>
                <a:cs typeface="Bookman Old Style"/>
              </a:rPr>
              <a:t>restaurant:</a:t>
            </a:r>
            <a:r>
              <a:rPr sz="2250" b="0" spc="35" dirty="0">
                <a:latin typeface="Bookman Old Style"/>
                <a:cs typeface="Bookman Old Style"/>
              </a:rPr>
              <a:t> </a:t>
            </a:r>
            <a:r>
              <a:rPr lang="pt-BR" sz="2250" b="0" spc="-10" dirty="0">
                <a:latin typeface="Bookman Old Style"/>
                <a:cs typeface="Bookman Old Style"/>
              </a:rPr>
              <a:t>Snack </a:t>
            </a:r>
            <a:r>
              <a:rPr lang="pt-BR" sz="2250" b="0" spc="-10" dirty="0" err="1">
                <a:latin typeface="Bookman Old Style"/>
                <a:cs typeface="Bookman Old Style"/>
              </a:rPr>
              <a:t>Place</a:t>
            </a:r>
            <a:r>
              <a:rPr sz="2250" b="0" spc="-10" dirty="0">
                <a:latin typeface="Bookman Old Style"/>
                <a:cs typeface="Bookman Old Style"/>
              </a:rPr>
              <a:t>.</a:t>
            </a:r>
            <a:endParaRPr sz="2250" dirty="0">
              <a:latin typeface="Bookman Old Style"/>
              <a:cs typeface="Bookman Old Style"/>
            </a:endParaRPr>
          </a:p>
          <a:p>
            <a:pPr marL="302260" marR="30480" indent="-264795">
              <a:lnSpc>
                <a:spcPts val="2620"/>
              </a:lnSpc>
              <a:spcBef>
                <a:spcPts val="735"/>
              </a:spcBef>
              <a:buClr>
                <a:srgbClr val="FD8536"/>
              </a:buClr>
              <a:buChar char="o"/>
              <a:tabLst>
                <a:tab pos="318770" algn="l"/>
              </a:tabLst>
            </a:pPr>
            <a:r>
              <a:rPr sz="2250" b="0" spc="-130" dirty="0">
                <a:latin typeface="Bookman Old Style"/>
                <a:cs typeface="Bookman Old Style"/>
              </a:rPr>
              <a:t>The</a:t>
            </a:r>
            <a:r>
              <a:rPr sz="2250" b="0" spc="-90" dirty="0">
                <a:latin typeface="Bookman Old Style"/>
                <a:cs typeface="Bookman Old Style"/>
              </a:rPr>
              <a:t> </a:t>
            </a:r>
            <a:r>
              <a:rPr sz="2250" b="0" spc="-50" dirty="0">
                <a:latin typeface="Bookman Old Style"/>
                <a:cs typeface="Bookman Old Style"/>
              </a:rPr>
              <a:t>10</a:t>
            </a:r>
            <a:r>
              <a:rPr lang="pt-BR" sz="2250" b="0" spc="-50" dirty="0">
                <a:latin typeface="Bookman Old Style"/>
                <a:cs typeface="Bookman Old Style"/>
              </a:rPr>
              <a:t>t</a:t>
            </a:r>
            <a:r>
              <a:rPr sz="2400" b="0" spc="-75" baseline="24305" dirty="0">
                <a:latin typeface="Bookman Old Style"/>
                <a:cs typeface="Bookman Old Style"/>
              </a:rPr>
              <a:t>h</a:t>
            </a:r>
            <a:r>
              <a:rPr sz="2400" b="0" spc="-120" baseline="24305" dirty="0">
                <a:latin typeface="Bookman Old Style"/>
                <a:cs typeface="Bookman Old Style"/>
              </a:rPr>
              <a:t> </a:t>
            </a:r>
            <a:r>
              <a:rPr sz="2250" b="0" spc="-170" dirty="0">
                <a:latin typeface="Bookman Old Style"/>
                <a:cs typeface="Bookman Old Style"/>
              </a:rPr>
              <a:t>most</a:t>
            </a:r>
            <a:r>
              <a:rPr sz="2250" b="0" spc="-10" dirty="0">
                <a:latin typeface="Bookman Old Style"/>
                <a:cs typeface="Bookman Old Style"/>
              </a:rPr>
              <a:t> </a:t>
            </a:r>
            <a:r>
              <a:rPr sz="2250" b="0" spc="-210" dirty="0">
                <a:latin typeface="Bookman Old Style"/>
                <a:cs typeface="Bookman Old Style"/>
              </a:rPr>
              <a:t>common</a:t>
            </a:r>
            <a:r>
              <a:rPr sz="2250" b="0" dirty="0">
                <a:latin typeface="Bookman Old Style"/>
                <a:cs typeface="Bookman Old Style"/>
              </a:rPr>
              <a:t> </a:t>
            </a:r>
            <a:r>
              <a:rPr sz="2250" b="0" spc="-95" dirty="0">
                <a:latin typeface="Bookman Old Style"/>
                <a:cs typeface="Bookman Old Style"/>
              </a:rPr>
              <a:t>restaurant:</a:t>
            </a:r>
            <a:r>
              <a:rPr sz="2250" b="0" spc="-25" dirty="0">
                <a:latin typeface="Bookman Old Style"/>
                <a:cs typeface="Bookman Old Style"/>
              </a:rPr>
              <a:t> </a:t>
            </a:r>
            <a:r>
              <a:rPr lang="pt-BR" sz="2250" b="0" spc="-95" dirty="0">
                <a:latin typeface="Bookman Old Style"/>
                <a:cs typeface="Bookman Old Style"/>
              </a:rPr>
              <a:t>Middle Eastern </a:t>
            </a:r>
            <a:r>
              <a:rPr lang="pt-BR" sz="2250" b="0" spc="-95" dirty="0" err="1">
                <a:latin typeface="Bookman Old Style"/>
                <a:cs typeface="Bookman Old Style"/>
              </a:rPr>
              <a:t>Restaurant</a:t>
            </a:r>
            <a:r>
              <a:rPr lang="pt-BR" sz="2250" b="0" spc="-95" dirty="0">
                <a:latin typeface="Bookman Old Style"/>
                <a:cs typeface="Bookman Old Style"/>
              </a:rPr>
              <a:t>.</a:t>
            </a:r>
            <a:endParaRPr sz="2250" dirty="0">
              <a:latin typeface="Bookman Old Style"/>
              <a:cs typeface="Bookman Old Style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AD7CC4-E33E-4DCC-BF28-1C167A5C9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2681898"/>
            <a:ext cx="10147299" cy="11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2193" y="6043171"/>
            <a:ext cx="558673" cy="5623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679261" y="342019"/>
            <a:ext cx="0" cy="6856095"/>
          </a:xfrm>
          <a:custGeom>
            <a:avLst/>
            <a:gdLst/>
            <a:ahLst/>
            <a:cxnLst/>
            <a:rect l="l" t="t" r="r" b="b"/>
            <a:pathLst>
              <a:path h="6856095">
                <a:moveTo>
                  <a:pt x="0" y="6855621"/>
                </a:moveTo>
                <a:lnTo>
                  <a:pt x="0" y="0"/>
                </a:lnTo>
              </a:path>
            </a:pathLst>
          </a:custGeom>
          <a:ln w="36514">
            <a:solidFill>
              <a:srgbClr val="FF8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324185" y="1289857"/>
            <a:ext cx="194310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165" dirty="0"/>
              <a:t>5.</a:t>
            </a:r>
            <a:r>
              <a:rPr sz="2600" spc="305" dirty="0"/>
              <a:t> </a:t>
            </a:r>
            <a:r>
              <a:rPr lang="pt-BR" sz="2600" spc="-10" dirty="0"/>
              <a:t>R</a:t>
            </a:r>
            <a:r>
              <a:rPr sz="2600" spc="-10" dirty="0"/>
              <a:t>ESULTS</a:t>
            </a:r>
            <a:endParaRPr sz="2600" dirty="0"/>
          </a:p>
        </p:txBody>
      </p:sp>
      <p:sp>
        <p:nvSpPr>
          <p:cNvPr id="33" name="object 33"/>
          <p:cNvSpPr txBox="1"/>
          <p:nvPr/>
        </p:nvSpPr>
        <p:spPr>
          <a:xfrm>
            <a:off x="1317359" y="1812224"/>
            <a:ext cx="1661795" cy="4802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250" b="0" dirty="0">
                <a:solidFill>
                  <a:srgbClr val="FD8536"/>
                </a:solidFill>
                <a:latin typeface="Bookman Old Style"/>
                <a:cs typeface="Bookman Old Style"/>
              </a:rPr>
              <a:t>o</a:t>
            </a:r>
            <a:r>
              <a:rPr sz="2250" b="0" spc="190" dirty="0">
                <a:solidFill>
                  <a:srgbClr val="FD8536"/>
                </a:solidFill>
                <a:latin typeface="Bookman Old Style"/>
                <a:cs typeface="Bookman Old Style"/>
              </a:rPr>
              <a:t> </a:t>
            </a:r>
            <a:r>
              <a:rPr sz="2250" b="0" spc="-125" dirty="0">
                <a:latin typeface="Bookman Old Style"/>
                <a:cs typeface="Bookman Old Style"/>
              </a:rPr>
              <a:t>Cluster</a:t>
            </a:r>
            <a:r>
              <a:rPr sz="2250" b="0" spc="-60" dirty="0">
                <a:latin typeface="Bookman Old Style"/>
                <a:cs typeface="Bookman Old Style"/>
              </a:rPr>
              <a:t> </a:t>
            </a:r>
            <a:r>
              <a:rPr sz="2250" b="0" spc="-25" dirty="0">
                <a:latin typeface="Bookman Old Style"/>
                <a:cs typeface="Bookman Old Style"/>
              </a:rPr>
              <a:t>#</a:t>
            </a:r>
            <a:r>
              <a:rPr lang="pt-BR" sz="2250" b="0" spc="-25" dirty="0">
                <a:latin typeface="Bookman Old Style"/>
                <a:cs typeface="Bookman Old Style"/>
              </a:rPr>
              <a:t>3</a:t>
            </a:r>
            <a:endParaRPr sz="2250" dirty="0">
              <a:latin typeface="Bookman Old Style"/>
              <a:cs typeface="Bookman Old Styl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62747" y="4287354"/>
            <a:ext cx="7219315" cy="8560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18135" indent="-280670">
              <a:lnSpc>
                <a:spcPct val="100000"/>
              </a:lnSpc>
              <a:spcBef>
                <a:spcPts val="675"/>
              </a:spcBef>
              <a:buClr>
                <a:srgbClr val="FD8536"/>
              </a:buClr>
              <a:buChar char="o"/>
              <a:tabLst>
                <a:tab pos="318770" algn="l"/>
              </a:tabLst>
            </a:pPr>
            <a:r>
              <a:rPr sz="2250" b="0" spc="-100" dirty="0">
                <a:latin typeface="Bookman Old Style"/>
                <a:cs typeface="Bookman Old Style"/>
              </a:rPr>
              <a:t>The</a:t>
            </a:r>
            <a:r>
              <a:rPr sz="2250" b="0" spc="-75" dirty="0">
                <a:latin typeface="Bookman Old Style"/>
                <a:cs typeface="Bookman Old Style"/>
              </a:rPr>
              <a:t> </a:t>
            </a:r>
            <a:r>
              <a:rPr sz="2250" b="0" spc="-170" dirty="0">
                <a:latin typeface="Bookman Old Style"/>
                <a:cs typeface="Bookman Old Style"/>
              </a:rPr>
              <a:t>most</a:t>
            </a:r>
            <a:r>
              <a:rPr sz="2250" b="0" spc="5" dirty="0">
                <a:latin typeface="Bookman Old Style"/>
                <a:cs typeface="Bookman Old Style"/>
              </a:rPr>
              <a:t> </a:t>
            </a:r>
            <a:r>
              <a:rPr sz="2250" b="0" spc="-204" dirty="0">
                <a:latin typeface="Bookman Old Style"/>
                <a:cs typeface="Bookman Old Style"/>
              </a:rPr>
              <a:t>common</a:t>
            </a:r>
            <a:r>
              <a:rPr sz="2250" b="0" spc="25" dirty="0">
                <a:latin typeface="Bookman Old Style"/>
                <a:cs typeface="Bookman Old Style"/>
              </a:rPr>
              <a:t> </a:t>
            </a:r>
            <a:r>
              <a:rPr sz="2250" b="0" spc="-100" dirty="0">
                <a:latin typeface="Bookman Old Style"/>
                <a:cs typeface="Bookman Old Style"/>
              </a:rPr>
              <a:t>restaurant:</a:t>
            </a:r>
            <a:r>
              <a:rPr sz="2250" b="0" spc="35" dirty="0">
                <a:latin typeface="Bookman Old Style"/>
                <a:cs typeface="Bookman Old Style"/>
              </a:rPr>
              <a:t> </a:t>
            </a:r>
            <a:r>
              <a:rPr lang="pt-BR" sz="2250" b="0" spc="-10" dirty="0">
                <a:latin typeface="Bookman Old Style"/>
                <a:cs typeface="Bookman Old Style"/>
              </a:rPr>
              <a:t>Bakery</a:t>
            </a:r>
            <a:r>
              <a:rPr sz="2250" b="0" spc="-10" dirty="0">
                <a:latin typeface="Bookman Old Style"/>
                <a:cs typeface="Bookman Old Style"/>
              </a:rPr>
              <a:t>.</a:t>
            </a:r>
            <a:endParaRPr sz="2250" dirty="0">
              <a:latin typeface="Bookman Old Style"/>
              <a:cs typeface="Bookman Old Style"/>
            </a:endParaRPr>
          </a:p>
          <a:p>
            <a:pPr marL="302260" marR="30480" indent="-264795">
              <a:lnSpc>
                <a:spcPts val="2620"/>
              </a:lnSpc>
              <a:spcBef>
                <a:spcPts val="735"/>
              </a:spcBef>
              <a:buClr>
                <a:srgbClr val="FD8536"/>
              </a:buClr>
              <a:buChar char="o"/>
              <a:tabLst>
                <a:tab pos="318770" algn="l"/>
              </a:tabLst>
            </a:pPr>
            <a:r>
              <a:rPr sz="2250" b="0" spc="-130" dirty="0">
                <a:latin typeface="Bookman Old Style"/>
                <a:cs typeface="Bookman Old Style"/>
              </a:rPr>
              <a:t>The</a:t>
            </a:r>
            <a:r>
              <a:rPr sz="2250" b="0" spc="-90" dirty="0">
                <a:latin typeface="Bookman Old Style"/>
                <a:cs typeface="Bookman Old Style"/>
              </a:rPr>
              <a:t> </a:t>
            </a:r>
            <a:r>
              <a:rPr sz="2250" b="0" spc="-50" dirty="0">
                <a:latin typeface="Bookman Old Style"/>
                <a:cs typeface="Bookman Old Style"/>
              </a:rPr>
              <a:t>10</a:t>
            </a:r>
            <a:r>
              <a:rPr lang="pt-BR" sz="2250" spc="-50" dirty="0">
                <a:latin typeface="Bookman Old Style"/>
                <a:cs typeface="Bookman Old Style"/>
              </a:rPr>
              <a:t>t</a:t>
            </a:r>
            <a:r>
              <a:rPr sz="2400" b="0" spc="-75" baseline="24305" dirty="0">
                <a:latin typeface="Bookman Old Style"/>
                <a:cs typeface="Bookman Old Style"/>
              </a:rPr>
              <a:t>h</a:t>
            </a:r>
            <a:r>
              <a:rPr sz="2400" b="0" spc="-120" baseline="24305" dirty="0">
                <a:latin typeface="Bookman Old Style"/>
                <a:cs typeface="Bookman Old Style"/>
              </a:rPr>
              <a:t> </a:t>
            </a:r>
            <a:r>
              <a:rPr sz="2250" b="0" spc="-170" dirty="0">
                <a:latin typeface="Bookman Old Style"/>
                <a:cs typeface="Bookman Old Style"/>
              </a:rPr>
              <a:t>most</a:t>
            </a:r>
            <a:r>
              <a:rPr sz="2250" b="0" spc="-10" dirty="0">
                <a:latin typeface="Bookman Old Style"/>
                <a:cs typeface="Bookman Old Style"/>
              </a:rPr>
              <a:t> </a:t>
            </a:r>
            <a:r>
              <a:rPr sz="2250" b="0" spc="-210" dirty="0">
                <a:latin typeface="Bookman Old Style"/>
                <a:cs typeface="Bookman Old Style"/>
              </a:rPr>
              <a:t>common</a:t>
            </a:r>
            <a:r>
              <a:rPr sz="2250" b="0" dirty="0">
                <a:latin typeface="Bookman Old Style"/>
                <a:cs typeface="Bookman Old Style"/>
              </a:rPr>
              <a:t> </a:t>
            </a:r>
            <a:r>
              <a:rPr sz="2250" b="0" spc="-95" dirty="0">
                <a:latin typeface="Bookman Old Style"/>
                <a:cs typeface="Bookman Old Style"/>
              </a:rPr>
              <a:t>restaurant:</a:t>
            </a:r>
            <a:r>
              <a:rPr sz="2250" b="0" spc="-25" dirty="0">
                <a:latin typeface="Bookman Old Style"/>
                <a:cs typeface="Bookman Old Style"/>
              </a:rPr>
              <a:t> </a:t>
            </a:r>
            <a:r>
              <a:rPr lang="pt-BR" sz="2250" b="0" spc="-95" dirty="0">
                <a:latin typeface="Bookman Old Style"/>
                <a:cs typeface="Bookman Old Style"/>
              </a:rPr>
              <a:t>Pastelaria.</a:t>
            </a:r>
            <a:endParaRPr sz="2250" dirty="0">
              <a:latin typeface="Bookman Old Style"/>
              <a:cs typeface="Bookman Old Styl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CE93F0B-52D6-41CE-AACB-6C31FB7E9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2716177"/>
            <a:ext cx="10223499" cy="130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6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856</Words>
  <Application>Microsoft Office PowerPoint</Application>
  <PresentationFormat>Personalizar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Bookman Old Style</vt:lpstr>
      <vt:lpstr>Arial Black</vt:lpstr>
      <vt:lpstr>Courier New</vt:lpstr>
      <vt:lpstr>Times New Roman</vt:lpstr>
      <vt:lpstr>Office Theme</vt:lpstr>
      <vt:lpstr>Apresentação do PowerPoint</vt:lpstr>
      <vt:lpstr>TABLE OF CONTENT</vt:lpstr>
      <vt:lpstr>1. BUSINESS PROBLEM</vt:lpstr>
      <vt:lpstr>2. METHODOLOGY AND DATA</vt:lpstr>
      <vt:lpstr>3. EXPLORING PAULÍNIA NEIGHBORHOODS</vt:lpstr>
      <vt:lpstr>4. EXPLORING PAULÍNIA RESTAURANTS</vt:lpstr>
      <vt:lpstr>5. RESULTS</vt:lpstr>
      <vt:lpstr>5. RESULTS</vt:lpstr>
      <vt:lpstr>5. RESULTS</vt:lpstr>
      <vt:lpstr>5. RESULTS</vt:lpstr>
      <vt:lpstr>5. RESULTS</vt:lpstr>
      <vt:lpstr>5. RESULTS</vt:lpstr>
      <vt:lpstr>5. RESULTS</vt:lpstr>
      <vt:lpstr>5. RESULTS</vt:lpstr>
      <vt:lpstr>5. RESULTS</vt:lpstr>
      <vt:lpstr>6. DISCUSSION</vt:lpstr>
      <vt:lpstr>7.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Luis Fernando Paolucci</cp:lastModifiedBy>
  <cp:revision>7</cp:revision>
  <dcterms:created xsi:type="dcterms:W3CDTF">2022-02-09T23:41:14Z</dcterms:created>
  <dcterms:modified xsi:type="dcterms:W3CDTF">2022-03-21T18:06:22Z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2022-03-21T00:00:00Z</vt:filetime>
  </property>
  <property fmtid="{D5CDD505-2E9C-101B-9397-08002B2CF9AE}" pid="3" name="LastSaved">
    <vt:filetime>2022-03-21T00:00:00Z</vt:filetime>
  </property>
</Properties>
</file>