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C78757-15C4-4DA1-84FC-54A7615C3C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1602909-238E-48B3-A214-776188B94EC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2024-07-02T10:15:48Z</dcterms:created>
  <dc:creator>Luis Pedro Coelho</dc:creator>
  <dc:description/>
  <dc:language>en-US</dc:language>
  <cp:lastModifiedBy>Luis Pedro Coelho</cp:lastModifiedBy>
  <dcterms:modified xsi:type="dcterms:W3CDTF">2024-07-02T10:16:20Z</dcterms:modified>
  <cp:revision>1</cp:revision>
  <dc:subject/>
  <dc:title/>
</cp:coreProperties>
</file>