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63007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0560" cy="105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8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474200"/>
            <a:ext cx="9071640" cy="36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EAAFEC-CF24-43EE-8FCC-B3CD851D3B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0560" cy="105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000" y="5738400"/>
            <a:ext cx="3194280" cy="4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6640" y="5738400"/>
            <a:ext cx="2347920" cy="4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FB6F08-862E-4925-9DC5-7F96111455F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3640" y="5738400"/>
            <a:ext cx="2347920" cy="4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1640" cy="36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2024-07-02T10:15:48Z</dcterms:created>
  <dc:creator>Luis Pedro Coelho</dc:creator>
  <dc:description/>
  <dc:language>en-US</dc:language>
  <cp:lastModifiedBy>Luis Pedro Coelho</cp:lastModifiedBy>
  <dcterms:modified xsi:type="dcterms:W3CDTF">2024-07-14T09:45:29Z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