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69" r:id="rId2"/>
    <p:sldId id="370" r:id="rId3"/>
    <p:sldId id="375" r:id="rId4"/>
    <p:sldId id="371" r:id="rId5"/>
    <p:sldId id="372" r:id="rId6"/>
    <p:sldId id="376" r:id="rId7"/>
    <p:sldId id="373" r:id="rId8"/>
    <p:sldId id="374" r:id="rId9"/>
    <p:sldId id="359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73626"/>
    <a:srgbClr val="B53325"/>
    <a:srgbClr val="A50021"/>
    <a:srgbClr val="FFCC00"/>
    <a:srgbClr val="66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6" autoAdjust="0"/>
    <p:restoredTop sz="86066" autoAdjust="0"/>
  </p:normalViewPr>
  <p:slideViewPr>
    <p:cSldViewPr>
      <p:cViewPr varScale="1">
        <p:scale>
          <a:sx n="95" d="100"/>
          <a:sy n="95" d="100"/>
        </p:scale>
        <p:origin x="213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2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0A4-F258-4979-A828-AC330B9379A5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8640" y="4211960"/>
            <a:ext cx="6552728" cy="4680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74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094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078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104456"/>
          </a:xfrm>
        </p:spPr>
        <p:txBody>
          <a:bodyPr/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7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6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0" y="-26988"/>
            <a:ext cx="9144000" cy="836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8" name="Marcador de Posição de Conteúdo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347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-11113" y="6021388"/>
            <a:ext cx="9155113" cy="889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8" y="0"/>
            <a:ext cx="9141502" cy="64644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5616" y="5229200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Porto Sans Light" panose="00000400000000000000" pitchFamily="50" charset="0"/>
              </a:rPr>
              <a:t>An exact method algorithm for single source capacitated facility location problems</a:t>
            </a:r>
          </a:p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Simulação e Otimização | MEI | 2022/2023</a:t>
            </a:r>
          </a:p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João Silva | Olavo Alves | Luís Silva</a:t>
            </a:r>
          </a:p>
        </p:txBody>
      </p:sp>
    </p:spTree>
    <p:extLst>
      <p:ext uri="{BB962C8B-B14F-4D97-AF65-F5344CB8AC3E}">
        <p14:creationId xmlns:p14="http://schemas.microsoft.com/office/powerpoint/2010/main" val="7249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</a:t>
            </a:r>
            <a:r>
              <a:rPr lang="pt-PT" dirty="0"/>
              <a:t>, </a:t>
            </a:r>
            <a:r>
              <a:rPr lang="en-US" dirty="0"/>
              <a:t>we will approach the SSCFLP with the Exact Method Algorithm.</a:t>
            </a:r>
          </a:p>
          <a:p>
            <a:r>
              <a:rPr lang="en-US" dirty="0"/>
              <a:t>Firstly, we will discuss the SSCFLP with some approaches from literature. Our approach is then presented with computational results. Lastly, we compare our results (Optimal Solution and Gap) with the literature.</a:t>
            </a:r>
          </a:p>
          <a:p>
            <a:endParaRPr lang="pt-PT" dirty="0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399084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pt-PT" dirty="0"/>
              <a:t> SSCFLP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</a:t>
            </a:r>
            <a:r>
              <a:rPr lang="en-GB" dirty="0"/>
              <a:t>he SSCFLP is a problem where the goal is to minimize the total cost of opening and assigning customers to facilities from a set of potential locations and a set of customers, while determining which facilities should be opened and which customers should be assigned to each facility.</a:t>
            </a:r>
            <a:endParaRPr lang="pt-PT" dirty="0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176566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from literature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 Matching Algorithm (</a:t>
            </a:r>
            <a:r>
              <a:rPr lang="en-US" dirty="0" err="1"/>
              <a:t>Rönnqvist</a:t>
            </a:r>
            <a:r>
              <a:rPr lang="en-US" dirty="0"/>
              <a:t>, M.)</a:t>
            </a:r>
          </a:p>
          <a:p>
            <a:r>
              <a:rPr lang="en-US" dirty="0"/>
              <a:t>Kernel Search (</a:t>
            </a:r>
            <a:r>
              <a:rPr lang="en-US" dirty="0" err="1"/>
              <a:t>Guastaroba</a:t>
            </a:r>
            <a:r>
              <a:rPr lang="en-US" dirty="0"/>
              <a:t>, G.)</a:t>
            </a:r>
          </a:p>
          <a:p>
            <a:r>
              <a:rPr lang="en-US" dirty="0"/>
              <a:t>Corridor Method (Caserta, M.)</a:t>
            </a:r>
          </a:p>
          <a:p>
            <a:r>
              <a:rPr lang="en-US" dirty="0"/>
              <a:t>Dual RAMP (Oliveira, Ó)</a:t>
            </a:r>
          </a:p>
          <a:p>
            <a:r>
              <a:rPr lang="en-US" dirty="0"/>
              <a:t>Ant Colony Optimization (</a:t>
            </a:r>
            <a:r>
              <a:rPr lang="en-US" dirty="0" err="1"/>
              <a:t>Kumweang</a:t>
            </a:r>
            <a:r>
              <a:rPr lang="en-US" dirty="0"/>
              <a:t>, K.)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119656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</a:t>
            </a:r>
            <a:r>
              <a:rPr lang="pt-PT" dirty="0"/>
              <a:t> </a:t>
            </a:r>
            <a:r>
              <a:rPr lang="en-US" dirty="0"/>
              <a:t>approach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decided to approach this problem using an exact method algorithm.</a:t>
            </a:r>
          </a:p>
          <a:p>
            <a:r>
              <a:rPr lang="en-US" dirty="0"/>
              <a:t>In order to reproduce the equations, we used the OR-Tools Library in Python.</a:t>
            </a:r>
          </a:p>
          <a:p>
            <a:r>
              <a:rPr lang="en-US" dirty="0"/>
              <a:t>The solver was used in 5 instances of datasets (</a:t>
            </a:r>
            <a:r>
              <a:rPr lang="en-US" dirty="0" err="1"/>
              <a:t>Delmaire</a:t>
            </a:r>
            <a:r>
              <a:rPr lang="en-US" dirty="0"/>
              <a:t>, Holmberg, OR-library, Yang, TBED1). </a:t>
            </a:r>
          </a:p>
          <a:p>
            <a:endParaRPr lang="en-US" dirty="0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572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405168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Equation of the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E93E14-3FD6-7E75-DFBE-69306F9A0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701" y="1927202"/>
            <a:ext cx="6834597" cy="3003595"/>
          </a:xfrm>
        </p:spPr>
      </p:pic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572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3BB69E1-F416-D8FF-7B45-29AC8CB77E9F}"/>
              </a:ext>
            </a:extLst>
          </p:cNvPr>
          <p:cNvSpPr txBox="1">
            <a:spLocks/>
          </p:cNvSpPr>
          <p:nvPr/>
        </p:nvSpPr>
        <p:spPr>
          <a:xfrm>
            <a:off x="457200" y="5157191"/>
            <a:ext cx="8229600" cy="792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contains the objective function, constraints and decision variables. </a:t>
            </a:r>
          </a:p>
        </p:txBody>
      </p:sp>
    </p:spTree>
    <p:extLst>
      <p:ext uri="{BB962C8B-B14F-4D97-AF65-F5344CB8AC3E}">
        <p14:creationId xmlns:p14="http://schemas.microsoft.com/office/powerpoint/2010/main" val="34146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3096343"/>
          </a:xfrm>
        </p:spPr>
        <p:txBody>
          <a:bodyPr/>
          <a:lstStyle/>
          <a:p>
            <a:r>
              <a:rPr lang="pt-PT" dirty="0" err="1"/>
              <a:t>Delmaire</a:t>
            </a:r>
            <a:r>
              <a:rPr lang="pt-PT" dirty="0"/>
              <a:t> (52 OS out </a:t>
            </a:r>
            <a:r>
              <a:rPr lang="pt-PT" dirty="0" err="1"/>
              <a:t>of</a:t>
            </a:r>
            <a:r>
              <a:rPr lang="pt-PT" dirty="0"/>
              <a:t> 57)</a:t>
            </a:r>
          </a:p>
          <a:p>
            <a:r>
              <a:rPr lang="pt-PT" dirty="0" err="1"/>
              <a:t>Holmberg</a:t>
            </a:r>
            <a:r>
              <a:rPr lang="pt-PT" dirty="0"/>
              <a:t> (71 OS out </a:t>
            </a:r>
            <a:r>
              <a:rPr lang="pt-PT" dirty="0" err="1"/>
              <a:t>of</a:t>
            </a:r>
            <a:r>
              <a:rPr lang="pt-PT" dirty="0"/>
              <a:t> 71)</a:t>
            </a:r>
          </a:p>
          <a:p>
            <a:r>
              <a:rPr lang="pt-PT" dirty="0"/>
              <a:t>OR-</a:t>
            </a:r>
            <a:r>
              <a:rPr lang="pt-PT" dirty="0" err="1"/>
              <a:t>Library</a:t>
            </a:r>
            <a:r>
              <a:rPr lang="pt-PT" dirty="0"/>
              <a:t> (9 OS out </a:t>
            </a:r>
            <a:r>
              <a:rPr lang="pt-PT" dirty="0" err="1"/>
              <a:t>of</a:t>
            </a:r>
            <a:r>
              <a:rPr lang="pt-PT" dirty="0"/>
              <a:t> 36)</a:t>
            </a:r>
          </a:p>
          <a:p>
            <a:r>
              <a:rPr lang="pt-PT" dirty="0"/>
              <a:t>Yang (9 OS out </a:t>
            </a:r>
            <a:r>
              <a:rPr lang="pt-PT" dirty="0" err="1"/>
              <a:t>of</a:t>
            </a:r>
            <a:r>
              <a:rPr lang="pt-PT" dirty="0"/>
              <a:t> 20)</a:t>
            </a:r>
          </a:p>
          <a:p>
            <a:r>
              <a:rPr lang="pt-PT" dirty="0"/>
              <a:t>TBED1 (0 OS out </a:t>
            </a:r>
            <a:r>
              <a:rPr lang="pt-PT" dirty="0" err="1"/>
              <a:t>of</a:t>
            </a:r>
            <a:r>
              <a:rPr lang="pt-PT" dirty="0"/>
              <a:t> 60)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ADF5F-C195-05E1-0173-75597FC02C5A}"/>
              </a:ext>
            </a:extLst>
          </p:cNvPr>
          <p:cNvSpPr txBox="1"/>
          <p:nvPr/>
        </p:nvSpPr>
        <p:spPr>
          <a:xfrm>
            <a:off x="457200" y="5302078"/>
            <a:ext cx="721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*OS – </a:t>
            </a:r>
            <a:r>
              <a:rPr lang="en-US" dirty="0"/>
              <a:t>Optimal Solutions</a:t>
            </a:r>
          </a:p>
          <a:p>
            <a:r>
              <a:rPr lang="en-US" dirty="0"/>
              <a:t>** Optimal Solutions considered when </a:t>
            </a:r>
            <a:r>
              <a:rPr lang="en-US" dirty="0">
                <a:effectLst/>
                <a:latin typeface="Arial" panose="020B0604020202020204" pitchFamily="34" charset="0"/>
              </a:rPr>
              <a:t>Z-Z* was 0 or ≈0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5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were pleasant, some algorithms could only be solved by changing the time limit for the Solver.</a:t>
            </a:r>
          </a:p>
          <a:p>
            <a:r>
              <a:rPr lang="en-US" dirty="0"/>
              <a:t>Exact Method algorithm uses a ton of resources. Works well in small instances.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52079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8" y="0"/>
            <a:ext cx="9141502" cy="64644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5616" y="5229200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Porto Sans Light" panose="00000400000000000000" pitchFamily="50" charset="0"/>
              </a:rPr>
              <a:t>An exact method algorithm for single source capacitated facility location problems</a:t>
            </a:r>
          </a:p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Simulação e Otimização | MEI | 2022/2023</a:t>
            </a:r>
          </a:p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João Silva | Olavo Alves | Luís Silva</a:t>
            </a:r>
          </a:p>
        </p:txBody>
      </p:sp>
    </p:spTree>
    <p:extLst>
      <p:ext uri="{BB962C8B-B14F-4D97-AF65-F5344CB8AC3E}">
        <p14:creationId xmlns:p14="http://schemas.microsoft.com/office/powerpoint/2010/main" val="25777488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4">
      <a:majorFont>
        <a:latin typeface="Porto Sans"/>
        <a:ea typeface=""/>
        <a:cs typeface=""/>
      </a:majorFont>
      <a:minorFont>
        <a:latin typeface="Port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476</Words>
  <Application>Microsoft Office PowerPoint</Application>
  <PresentationFormat>On-screen Show (4:3)</PresentationFormat>
  <Paragraphs>48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Porto Sans</vt:lpstr>
      <vt:lpstr>Porto Sans Light</vt:lpstr>
      <vt:lpstr>1_Office Theme</vt:lpstr>
      <vt:lpstr>PowerPoint Presentation</vt:lpstr>
      <vt:lpstr>Introduction</vt:lpstr>
      <vt:lpstr>The SSCFLP</vt:lpstr>
      <vt:lpstr>Approaches from literature</vt:lpstr>
      <vt:lpstr>Our approach</vt:lpstr>
      <vt:lpstr>Equation of the problem</vt:lpstr>
      <vt:lpstr>Results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mjf</dc:creator>
  <cp:lastModifiedBy>Olavo</cp:lastModifiedBy>
  <cp:revision>124</cp:revision>
  <dcterms:created xsi:type="dcterms:W3CDTF">2013-02-12T18:24:45Z</dcterms:created>
  <dcterms:modified xsi:type="dcterms:W3CDTF">2023-05-06T18:28:29Z</dcterms:modified>
</cp:coreProperties>
</file>