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69" r:id="rId2"/>
    <p:sldId id="370" r:id="rId3"/>
    <p:sldId id="375" r:id="rId4"/>
    <p:sldId id="371" r:id="rId5"/>
    <p:sldId id="372" r:id="rId6"/>
    <p:sldId id="376" r:id="rId7"/>
    <p:sldId id="373" r:id="rId8"/>
    <p:sldId id="374" r:id="rId9"/>
    <p:sldId id="359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73626"/>
    <a:srgbClr val="B53325"/>
    <a:srgbClr val="A50021"/>
    <a:srgbClr val="FFCC00"/>
    <a:srgbClr val="66FF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6" autoAdjust="0"/>
    <p:restoredTop sz="86066" autoAdjust="0"/>
  </p:normalViewPr>
  <p:slideViewPr>
    <p:cSldViewPr>
      <p:cViewPr varScale="1">
        <p:scale>
          <a:sx n="95" d="100"/>
          <a:sy n="95" d="100"/>
        </p:scale>
        <p:origin x="123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72" y="-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640A4-F258-4979-A828-AC330B9379A5}" type="datetimeFigureOut">
              <a:rPr lang="pt-PT" smtClean="0"/>
              <a:t>05/05/2023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8640" y="4211960"/>
            <a:ext cx="6552728" cy="46805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374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094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078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6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4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/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4104456"/>
          </a:xfrm>
        </p:spPr>
        <p:txBody>
          <a:bodyPr/>
          <a:lstStyle/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2"/>
            <a:r>
              <a:rPr lang="pt-PT" dirty="0" err="1"/>
              <a:t>Third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3"/>
            <a:r>
              <a:rPr lang="pt-PT" dirty="0" err="1"/>
              <a:t>Fourth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4"/>
            <a:r>
              <a:rPr lang="pt-PT" dirty="0" err="1"/>
              <a:t>Fifth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8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7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6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96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5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2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tângulo 6"/>
          <p:cNvSpPr/>
          <p:nvPr userDrawn="1"/>
        </p:nvSpPr>
        <p:spPr>
          <a:xfrm>
            <a:off x="0" y="-26988"/>
            <a:ext cx="9144000" cy="8366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pic>
        <p:nvPicPr>
          <p:cNvPr id="8" name="Marcador de Posição de Conteúdo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8913"/>
            <a:ext cx="3476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-11113" y="6021388"/>
            <a:ext cx="9155113" cy="889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5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8" y="0"/>
            <a:ext cx="9141502" cy="646447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15616" y="5229200"/>
            <a:ext cx="6408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Porto Sans Light" panose="00000400000000000000" pitchFamily="50" charset="0"/>
              </a:rPr>
              <a:t>An exact method algorithm for single source capacitated facility location problems</a:t>
            </a:r>
          </a:p>
          <a:p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Porto Sans Light" panose="00000400000000000000" pitchFamily="50" charset="0"/>
              </a:rPr>
              <a:t>Simulação e Otimização | MEI | 2022/2023</a:t>
            </a:r>
          </a:p>
          <a:p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Porto Sans Light" panose="00000400000000000000" pitchFamily="50" charset="0"/>
              </a:rPr>
              <a:t>João Silva | Olavo Alves | Luís Silva</a:t>
            </a:r>
          </a:p>
        </p:txBody>
      </p:sp>
    </p:spTree>
    <p:extLst>
      <p:ext uri="{BB962C8B-B14F-4D97-AF65-F5344CB8AC3E}">
        <p14:creationId xmlns:p14="http://schemas.microsoft.com/office/powerpoint/2010/main" val="72491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</a:t>
            </a:r>
            <a:r>
              <a:rPr lang="pt-PT" dirty="0"/>
              <a:t>, </a:t>
            </a:r>
            <a:r>
              <a:rPr lang="en-US" dirty="0"/>
              <a:t>we will approach the SSCFLP with the Exact Method Algorithm.</a:t>
            </a:r>
          </a:p>
          <a:p>
            <a:endParaRPr lang="pt-PT" dirty="0"/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6228184" y="6309320"/>
            <a:ext cx="2387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PT" sz="1200" dirty="0">
                <a:latin typeface="Porto Sans Light" panose="00000400000000000000" pitchFamily="50" charset="0"/>
              </a:rPr>
              <a:t>João Silva | Olavo Alves | Luís Silva</a:t>
            </a:r>
          </a:p>
          <a:p>
            <a:pPr eaLnBrk="1" hangingPunct="1"/>
            <a:endParaRPr lang="pt-PT" altLang="pt-PT" sz="1200" dirty="0">
              <a:latin typeface="Porto Sans Light" panose="00000400000000000000" pitchFamily="50" charset="0"/>
            </a:endParaRP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317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Óscar Oliveira / Simulação e Otimização (2022/23)</a:t>
            </a:r>
          </a:p>
        </p:txBody>
      </p:sp>
    </p:spTree>
    <p:extLst>
      <p:ext uri="{BB962C8B-B14F-4D97-AF65-F5344CB8AC3E}">
        <p14:creationId xmlns:p14="http://schemas.microsoft.com/office/powerpoint/2010/main" val="399084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</a:t>
            </a:r>
            <a:r>
              <a:rPr lang="pt-PT" dirty="0"/>
              <a:t> SSCFLP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T</a:t>
            </a:r>
            <a:r>
              <a:rPr lang="en-GB" dirty="0"/>
              <a:t>he SSCFLP is a problem where the goal is to minimize the total cost of opening and assigning customers to facilities from a set of potential locations and a set of customers, while determining which facilities should be opened and which customers should be assigned to each facility.</a:t>
            </a:r>
            <a:endParaRPr lang="pt-PT" dirty="0"/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6228184" y="6309320"/>
            <a:ext cx="2387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PT" sz="1200" dirty="0">
                <a:latin typeface="Porto Sans Light" panose="00000400000000000000" pitchFamily="50" charset="0"/>
              </a:rPr>
              <a:t>João Silva | Olavo Alves | Luís Silva</a:t>
            </a:r>
          </a:p>
          <a:p>
            <a:pPr eaLnBrk="1" hangingPunct="1"/>
            <a:endParaRPr lang="pt-PT" altLang="pt-PT" sz="1200" dirty="0">
              <a:latin typeface="Porto Sans Light" panose="00000400000000000000" pitchFamily="50" charset="0"/>
            </a:endParaRP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317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Óscar Oliveira / Simulação e Otimização (2022/23)</a:t>
            </a:r>
          </a:p>
        </p:txBody>
      </p:sp>
    </p:spTree>
    <p:extLst>
      <p:ext uri="{BB962C8B-B14F-4D97-AF65-F5344CB8AC3E}">
        <p14:creationId xmlns:p14="http://schemas.microsoft.com/office/powerpoint/2010/main" val="176566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Approaches from literature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Repeated Matching Algorithm (</a:t>
            </a:r>
            <a:r>
              <a:rPr lang="en-US" dirty="0" err="1"/>
              <a:t>Rönnqvist</a:t>
            </a:r>
            <a:r>
              <a:rPr lang="en-US" dirty="0"/>
              <a:t>, M.)</a:t>
            </a:r>
          </a:p>
          <a:p>
            <a:r>
              <a:rPr lang="en-US" dirty="0"/>
              <a:t>Kernel Search (</a:t>
            </a:r>
            <a:r>
              <a:rPr lang="en-US" dirty="0" err="1"/>
              <a:t>Guastaroba</a:t>
            </a:r>
            <a:r>
              <a:rPr lang="en-US" dirty="0"/>
              <a:t>, G.)</a:t>
            </a:r>
          </a:p>
          <a:p>
            <a:r>
              <a:rPr lang="en-US" dirty="0"/>
              <a:t>Corridor Method (Caserta, M.)</a:t>
            </a:r>
          </a:p>
          <a:p>
            <a:r>
              <a:rPr lang="en-US" dirty="0"/>
              <a:t>Dual RAMP (Oliveira, Ó)</a:t>
            </a:r>
          </a:p>
          <a:p>
            <a:r>
              <a:rPr lang="en-US" dirty="0"/>
              <a:t>Ant Colony Optimization (</a:t>
            </a:r>
            <a:r>
              <a:rPr lang="en-US" dirty="0" err="1"/>
              <a:t>Kumweang</a:t>
            </a:r>
            <a:r>
              <a:rPr lang="en-US" dirty="0"/>
              <a:t>, K.)</a:t>
            </a: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6228184" y="6309320"/>
            <a:ext cx="2387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PT" sz="1200" dirty="0">
                <a:latin typeface="Porto Sans Light" panose="00000400000000000000" pitchFamily="50" charset="0"/>
              </a:rPr>
              <a:t>João Silva | Olavo Alves | Luís Silva</a:t>
            </a:r>
          </a:p>
          <a:p>
            <a:pPr eaLnBrk="1" hangingPunct="1"/>
            <a:endParaRPr lang="pt-PT" altLang="pt-PT" sz="1200" dirty="0">
              <a:latin typeface="Porto Sans Light" panose="00000400000000000000" pitchFamily="50" charset="0"/>
            </a:endParaRP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317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Óscar Oliveira / Simulação e Otimização (2022/23)</a:t>
            </a:r>
          </a:p>
        </p:txBody>
      </p:sp>
    </p:spTree>
    <p:extLst>
      <p:ext uri="{BB962C8B-B14F-4D97-AF65-F5344CB8AC3E}">
        <p14:creationId xmlns:p14="http://schemas.microsoft.com/office/powerpoint/2010/main" val="119656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</a:t>
            </a:r>
            <a:r>
              <a:rPr lang="pt-PT" dirty="0"/>
              <a:t> </a:t>
            </a:r>
            <a:r>
              <a:rPr lang="en-US" dirty="0"/>
              <a:t>approach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decided to approach this problem using an exact method algorithm.</a:t>
            </a:r>
          </a:p>
          <a:p>
            <a:r>
              <a:rPr lang="en-US" dirty="0"/>
              <a:t>OR-Tools was used in python as a framework to solve 5 instances of datasets (</a:t>
            </a:r>
            <a:r>
              <a:rPr lang="en-US" dirty="0" err="1"/>
              <a:t>Delmaire</a:t>
            </a:r>
            <a:r>
              <a:rPr lang="en-US" dirty="0"/>
              <a:t>, Holmberg, OR-library, Yang, TBED1). </a:t>
            </a:r>
          </a:p>
          <a:p>
            <a:r>
              <a:rPr lang="en-US" dirty="0"/>
              <a:t>We worked with constrains, variables and … </a:t>
            </a: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6228184" y="6309320"/>
            <a:ext cx="2387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PT" sz="1200" dirty="0">
                <a:latin typeface="Porto Sans Light" panose="00000400000000000000" pitchFamily="50" charset="0"/>
              </a:rPr>
              <a:t>João Silva | Olavo Alves | Luís Silva</a:t>
            </a:r>
          </a:p>
          <a:p>
            <a:pPr eaLnBrk="1" hangingPunct="1"/>
            <a:endParaRPr lang="pt-PT" altLang="pt-PT" sz="1200" dirty="0">
              <a:latin typeface="Porto Sans Light" panose="00000400000000000000" pitchFamily="50" charset="0"/>
            </a:endParaRP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57200" y="6309320"/>
            <a:ext cx="3317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Óscar Oliveira / Simulação e Otimização (2022/23)</a:t>
            </a:r>
          </a:p>
        </p:txBody>
      </p:sp>
    </p:spTree>
    <p:extLst>
      <p:ext uri="{BB962C8B-B14F-4D97-AF65-F5344CB8AC3E}">
        <p14:creationId xmlns:p14="http://schemas.microsoft.com/office/powerpoint/2010/main" val="405168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Code?? Formulas??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6228184" y="6309320"/>
            <a:ext cx="2387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PT" sz="1200" dirty="0">
                <a:latin typeface="Porto Sans Light" panose="00000400000000000000" pitchFamily="50" charset="0"/>
              </a:rPr>
              <a:t>João Silva | Olavo Alves | Luís Silva</a:t>
            </a:r>
          </a:p>
          <a:p>
            <a:pPr eaLnBrk="1" hangingPunct="1"/>
            <a:endParaRPr lang="pt-PT" altLang="pt-PT" sz="1200" dirty="0">
              <a:latin typeface="Porto Sans Light" panose="00000400000000000000" pitchFamily="50" charset="0"/>
            </a:endParaRP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57200" y="6309320"/>
            <a:ext cx="3317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Óscar Oliveira / Simulação e Otimização (2022/23)</a:t>
            </a:r>
          </a:p>
        </p:txBody>
      </p:sp>
    </p:spTree>
    <p:extLst>
      <p:ext uri="{BB962C8B-B14F-4D97-AF65-F5344CB8AC3E}">
        <p14:creationId xmlns:p14="http://schemas.microsoft.com/office/powerpoint/2010/main" val="341464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6228184" y="6309320"/>
            <a:ext cx="2387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PT" sz="1200" dirty="0">
                <a:latin typeface="Porto Sans Light" panose="00000400000000000000" pitchFamily="50" charset="0"/>
              </a:rPr>
              <a:t>João Silva | Olavo Alves | Luís Silva</a:t>
            </a:r>
          </a:p>
          <a:p>
            <a:pPr eaLnBrk="1" hangingPunct="1"/>
            <a:endParaRPr lang="pt-PT" altLang="pt-PT" sz="1200" dirty="0">
              <a:latin typeface="Porto Sans Light" panose="00000400000000000000" pitchFamily="50" charset="0"/>
            </a:endParaRP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317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Óscar Oliveira / Simulação e Otimização (2022/23)</a:t>
            </a:r>
          </a:p>
        </p:txBody>
      </p:sp>
    </p:spTree>
    <p:extLst>
      <p:ext uri="{BB962C8B-B14F-4D97-AF65-F5344CB8AC3E}">
        <p14:creationId xmlns:p14="http://schemas.microsoft.com/office/powerpoint/2010/main" val="251335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6228184" y="6309320"/>
            <a:ext cx="2387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PT" sz="1200" dirty="0">
                <a:latin typeface="Porto Sans Light" panose="00000400000000000000" pitchFamily="50" charset="0"/>
              </a:rPr>
              <a:t>João Silva | Olavo Alves | Luís Silva</a:t>
            </a:r>
          </a:p>
          <a:p>
            <a:pPr eaLnBrk="1" hangingPunct="1"/>
            <a:endParaRPr lang="pt-PT" altLang="pt-PT" sz="1200" dirty="0">
              <a:latin typeface="Porto Sans Light" panose="00000400000000000000" pitchFamily="50" charset="0"/>
            </a:endParaRP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317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Óscar Oliveira / Simulação e Otimização (2022/23)</a:t>
            </a:r>
          </a:p>
        </p:txBody>
      </p:sp>
    </p:spTree>
    <p:extLst>
      <p:ext uri="{BB962C8B-B14F-4D97-AF65-F5344CB8AC3E}">
        <p14:creationId xmlns:p14="http://schemas.microsoft.com/office/powerpoint/2010/main" val="52079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8" y="0"/>
            <a:ext cx="9141502" cy="646447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15616" y="5229200"/>
            <a:ext cx="6408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Porto Sans Light" panose="00000400000000000000" pitchFamily="50" charset="0"/>
              </a:rPr>
              <a:t>An exact method algorithm for single source capacitated facility location problems</a:t>
            </a:r>
          </a:p>
          <a:p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Porto Sans Light" panose="00000400000000000000" pitchFamily="50" charset="0"/>
              </a:rPr>
              <a:t>Simulação e Otimização | MEI | 2022/2023</a:t>
            </a:r>
          </a:p>
          <a:p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Porto Sans Light" panose="00000400000000000000" pitchFamily="50" charset="0"/>
              </a:rPr>
              <a:t>João Silva | Olavo Alves | Luís Silva</a:t>
            </a:r>
          </a:p>
        </p:txBody>
      </p:sp>
    </p:spTree>
    <p:extLst>
      <p:ext uri="{BB962C8B-B14F-4D97-AF65-F5344CB8AC3E}">
        <p14:creationId xmlns:p14="http://schemas.microsoft.com/office/powerpoint/2010/main" val="25777488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4">
      <a:majorFont>
        <a:latin typeface="Porto Sans"/>
        <a:ea typeface=""/>
        <a:cs typeface=""/>
      </a:majorFont>
      <a:minorFont>
        <a:latin typeface="Porto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6508</TotalTime>
  <Words>334</Words>
  <Application>Microsoft Office PowerPoint</Application>
  <PresentationFormat>Apresentação no Ecrã (4:3)</PresentationFormat>
  <Paragraphs>38</Paragraphs>
  <Slides>9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Porto Sans</vt:lpstr>
      <vt:lpstr>Porto Sans Light</vt:lpstr>
      <vt:lpstr>1_Office Theme</vt:lpstr>
      <vt:lpstr>Apresentação do PowerPoint</vt:lpstr>
      <vt:lpstr>Introduction</vt:lpstr>
      <vt:lpstr>The SSCFLP</vt:lpstr>
      <vt:lpstr>Approaches from literature</vt:lpstr>
      <vt:lpstr>Our approach</vt:lpstr>
      <vt:lpstr>Code?? Formulas??</vt:lpstr>
      <vt:lpstr>Results</vt:lpstr>
      <vt:lpstr>Conclusion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mjf</dc:creator>
  <cp:lastModifiedBy>Olavo Alves</cp:lastModifiedBy>
  <cp:revision>123</cp:revision>
  <dcterms:created xsi:type="dcterms:W3CDTF">2013-02-12T18:24:45Z</dcterms:created>
  <dcterms:modified xsi:type="dcterms:W3CDTF">2023-05-05T22:31:20Z</dcterms:modified>
</cp:coreProperties>
</file>