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59" r:id="rId2"/>
    <p:sldId id="366" r:id="rId3"/>
    <p:sldId id="367" r:id="rId4"/>
    <p:sldId id="370" r:id="rId5"/>
    <p:sldId id="369" r:id="rId6"/>
    <p:sldId id="371" r:id="rId7"/>
    <p:sldId id="373" r:id="rId8"/>
    <p:sldId id="372" r:id="rId9"/>
    <p:sldId id="368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73626"/>
    <a:srgbClr val="B53325"/>
    <a:srgbClr val="A50021"/>
    <a:srgbClr val="FFCC00"/>
    <a:srgbClr val="66FF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6" autoAdjust="0"/>
    <p:restoredTop sz="86066" autoAdjust="0"/>
  </p:normalViewPr>
  <p:slideViewPr>
    <p:cSldViewPr>
      <p:cViewPr varScale="1">
        <p:scale>
          <a:sx n="95" d="100"/>
          <a:sy n="95" d="100"/>
        </p:scale>
        <p:origin x="21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72" y="-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640A4-F258-4979-A828-AC330B9379A5}" type="datetimeFigureOut">
              <a:rPr lang="pt-PT" smtClean="0"/>
              <a:t>06/06/2023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8640" y="4211960"/>
            <a:ext cx="6552728" cy="46805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374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078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682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6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4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/>
          <a:lstStyle/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4104456"/>
          </a:xfrm>
        </p:spPr>
        <p:txBody>
          <a:bodyPr/>
          <a:lstStyle/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  <a:p>
            <a:pPr lvl="1"/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2"/>
            <a:r>
              <a:rPr lang="pt-PT" dirty="0" err="1"/>
              <a:t>Third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3"/>
            <a:r>
              <a:rPr lang="pt-PT" dirty="0" err="1"/>
              <a:t>Fourth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4"/>
            <a:r>
              <a:rPr lang="pt-PT" dirty="0" err="1"/>
              <a:t>Fifth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8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7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6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96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5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12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6/6/2023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tângulo 6"/>
          <p:cNvSpPr/>
          <p:nvPr userDrawn="1"/>
        </p:nvSpPr>
        <p:spPr>
          <a:xfrm>
            <a:off x="0" y="-26988"/>
            <a:ext cx="9144000" cy="8366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pic>
        <p:nvPicPr>
          <p:cNvPr id="8" name="Marcador de Posição de Conteúdo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8913"/>
            <a:ext cx="3476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-11113" y="6021388"/>
            <a:ext cx="9155113" cy="889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5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8" y="0"/>
            <a:ext cx="9141502" cy="646447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15616" y="5445224"/>
            <a:ext cx="64087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latin typeface="Porto Sans Light" panose="00000400000000000000" pitchFamily="50" charset="0"/>
              </a:rPr>
              <a:t>Sistema de Classificação de Domínios</a:t>
            </a:r>
          </a:p>
          <a:p>
            <a:r>
              <a:rPr lang="pt-PT" sz="2200" dirty="0" err="1">
                <a:solidFill>
                  <a:schemeClr val="bg1">
                    <a:lumMod val="75000"/>
                  </a:schemeClr>
                </a:solidFill>
                <a:latin typeface="Porto Sans Light" panose="00000400000000000000" pitchFamily="50" charset="0"/>
              </a:rPr>
              <a:t>Ciberinteligência</a:t>
            </a:r>
            <a:r>
              <a:rPr lang="pt-PT" sz="2200" dirty="0">
                <a:solidFill>
                  <a:schemeClr val="bg1">
                    <a:lumMod val="75000"/>
                  </a:schemeClr>
                </a:solidFill>
                <a:latin typeface="Porto Sans Light" panose="00000400000000000000" pitchFamily="50" charset="0"/>
              </a:rPr>
              <a:t> | MEI | 2022/2023</a:t>
            </a:r>
          </a:p>
          <a:p>
            <a:r>
              <a:rPr lang="pt-PT" sz="2200" dirty="0">
                <a:solidFill>
                  <a:schemeClr val="bg1">
                    <a:lumMod val="75000"/>
                  </a:schemeClr>
                </a:solidFill>
                <a:latin typeface="Porto Sans Light" panose="00000400000000000000" pitchFamily="50" charset="0"/>
              </a:rPr>
              <a:t>João Silva | Luís Silva | Olavo Alves </a:t>
            </a:r>
          </a:p>
        </p:txBody>
      </p:sp>
    </p:spTree>
    <p:extLst>
      <p:ext uri="{BB962C8B-B14F-4D97-AF65-F5344CB8AC3E}">
        <p14:creationId xmlns:p14="http://schemas.microsoft.com/office/powerpoint/2010/main" val="257774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5651500" y="6309320"/>
            <a:ext cx="3035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LOGÓTIPOS (APOIOS / PARCEIROS / OUTROS)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097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DOCENTE / DISCIPLINA</a:t>
            </a:r>
          </a:p>
        </p:txBody>
      </p:sp>
    </p:spTree>
    <p:extLst>
      <p:ext uri="{BB962C8B-B14F-4D97-AF65-F5344CB8AC3E}">
        <p14:creationId xmlns:p14="http://schemas.microsoft.com/office/powerpoint/2010/main" val="23425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Etapas/Scripts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5651500" y="6309320"/>
            <a:ext cx="3035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LOGÓTIPOS (APOIOS / PARCEIROS / OUTROS)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097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DOCENTE / DISCIPLINA</a:t>
            </a:r>
          </a:p>
        </p:txBody>
      </p:sp>
    </p:spTree>
    <p:extLst>
      <p:ext uri="{BB962C8B-B14F-4D97-AF65-F5344CB8AC3E}">
        <p14:creationId xmlns:p14="http://schemas.microsoft.com/office/powerpoint/2010/main" val="34598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Recolha de Dados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5651500" y="6309320"/>
            <a:ext cx="3035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LOGÓTIPOS (APOIOS / PARCEIROS / OUTROS)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097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DOCENTE / DISCIPLINA</a:t>
            </a:r>
          </a:p>
        </p:txBody>
      </p:sp>
    </p:spTree>
    <p:extLst>
      <p:ext uri="{BB962C8B-B14F-4D97-AF65-F5344CB8AC3E}">
        <p14:creationId xmlns:p14="http://schemas.microsoft.com/office/powerpoint/2010/main" val="58332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/>
              <a:t>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5651500" y="6309320"/>
            <a:ext cx="3035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LOGÓTIPOS (APOIOS / PARCEIROS / OUTROS)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097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DOCENTE / DISCIPLINA</a:t>
            </a:r>
          </a:p>
        </p:txBody>
      </p:sp>
    </p:spTree>
    <p:extLst>
      <p:ext uri="{BB962C8B-B14F-4D97-AF65-F5344CB8AC3E}">
        <p14:creationId xmlns:p14="http://schemas.microsoft.com/office/powerpoint/2010/main" val="165699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Engineering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5651500" y="6309320"/>
            <a:ext cx="3035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LOGÓTIPOS (APOIOS / PARCEIROS / OUTROS)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097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DOCENTE / DISCIPLINA</a:t>
            </a:r>
          </a:p>
        </p:txBody>
      </p:sp>
    </p:spTree>
    <p:extLst>
      <p:ext uri="{BB962C8B-B14F-4D97-AF65-F5344CB8AC3E}">
        <p14:creationId xmlns:p14="http://schemas.microsoft.com/office/powerpoint/2010/main" val="340493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Matriz de Correlação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5651500" y="6309320"/>
            <a:ext cx="3035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LOGÓTIPOS (APOIOS / PARCEIROS / OUTROS)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097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DOCENTE / DISCIPLINA</a:t>
            </a:r>
          </a:p>
        </p:txBody>
      </p:sp>
    </p:spTree>
    <p:extLst>
      <p:ext uri="{BB962C8B-B14F-4D97-AF65-F5344CB8AC3E}">
        <p14:creationId xmlns:p14="http://schemas.microsoft.com/office/powerpoint/2010/main" val="371604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5651500" y="6309320"/>
            <a:ext cx="3035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LOGÓTIPOS (APOIOS / PARCEIROS / OUTROS)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097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DOCENTE / DISCIPLINA</a:t>
            </a:r>
          </a:p>
        </p:txBody>
      </p:sp>
    </p:spTree>
    <p:extLst>
      <p:ext uri="{BB962C8B-B14F-4D97-AF65-F5344CB8AC3E}">
        <p14:creationId xmlns:p14="http://schemas.microsoft.com/office/powerpoint/2010/main" val="149643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8" y="0"/>
            <a:ext cx="9141502" cy="646447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15616" y="5445224"/>
            <a:ext cx="64087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latin typeface="Porto Sans Light" panose="00000400000000000000" pitchFamily="50" charset="0"/>
              </a:rPr>
              <a:t>Sistema de Classificação de Domínios</a:t>
            </a:r>
          </a:p>
          <a:p>
            <a:r>
              <a:rPr lang="pt-PT" sz="2200" dirty="0" err="1">
                <a:solidFill>
                  <a:schemeClr val="bg1">
                    <a:lumMod val="75000"/>
                  </a:schemeClr>
                </a:solidFill>
                <a:latin typeface="Porto Sans Light" panose="00000400000000000000" pitchFamily="50" charset="0"/>
              </a:rPr>
              <a:t>Ciberinteligência</a:t>
            </a:r>
            <a:r>
              <a:rPr lang="pt-PT" sz="2200" dirty="0">
                <a:solidFill>
                  <a:schemeClr val="bg1">
                    <a:lumMod val="75000"/>
                  </a:schemeClr>
                </a:solidFill>
                <a:latin typeface="Porto Sans Light" panose="00000400000000000000" pitchFamily="50" charset="0"/>
              </a:rPr>
              <a:t> | MEI | 2022/2023</a:t>
            </a:r>
          </a:p>
          <a:p>
            <a:r>
              <a:rPr lang="pt-PT" sz="2200" dirty="0">
                <a:solidFill>
                  <a:schemeClr val="bg1">
                    <a:lumMod val="75000"/>
                  </a:schemeClr>
                </a:solidFill>
                <a:latin typeface="Porto Sans Light" panose="00000400000000000000" pitchFamily="50" charset="0"/>
              </a:rPr>
              <a:t>João Silva | Luís Silva | Olavo Alves </a:t>
            </a:r>
          </a:p>
        </p:txBody>
      </p:sp>
    </p:spTree>
    <p:extLst>
      <p:ext uri="{BB962C8B-B14F-4D97-AF65-F5344CB8AC3E}">
        <p14:creationId xmlns:p14="http://schemas.microsoft.com/office/powerpoint/2010/main" val="20634039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4">
      <a:majorFont>
        <a:latin typeface="Porto Sans"/>
        <a:ea typeface=""/>
        <a:cs typeface=""/>
      </a:majorFont>
      <a:minorFont>
        <a:latin typeface="Porto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6539</TotalTime>
  <Words>128</Words>
  <Application>Microsoft Office PowerPoint</Application>
  <PresentationFormat>Apresentação no Ecrã (4:3)</PresentationFormat>
  <Paragraphs>27</Paragraphs>
  <Slides>9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Porto Sans</vt:lpstr>
      <vt:lpstr>Porto Sans Light</vt:lpstr>
      <vt:lpstr>1_Office Theme</vt:lpstr>
      <vt:lpstr>Apresentação do PowerPoint</vt:lpstr>
      <vt:lpstr>Introdução</vt:lpstr>
      <vt:lpstr>Etapas/Scripts</vt:lpstr>
      <vt:lpstr>Recolha de Dados</vt:lpstr>
      <vt:lpstr>Analysis</vt:lpstr>
      <vt:lpstr>Feature Engineering</vt:lpstr>
      <vt:lpstr>Matriz de Correlação</vt:lpstr>
      <vt:lpstr>Machine Learning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mjf</dc:creator>
  <cp:lastModifiedBy>Olavo Alves</cp:lastModifiedBy>
  <cp:revision>123</cp:revision>
  <dcterms:created xsi:type="dcterms:W3CDTF">2013-02-12T18:24:45Z</dcterms:created>
  <dcterms:modified xsi:type="dcterms:W3CDTF">2023-06-06T19:21:27Z</dcterms:modified>
</cp:coreProperties>
</file>