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3" r:id="rId4"/>
    <p:sldId id="279" r:id="rId5"/>
    <p:sldId id="280" r:id="rId6"/>
    <p:sldId id="281" r:id="rId7"/>
    <p:sldId id="27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1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Físicas </a:t>
            </a:r>
            <a:r>
              <a:rPr lang="es-ES" dirty="0" smtClean="0"/>
              <a:t>en Unity3D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Luis Peña (@</a:t>
            </a:r>
            <a:r>
              <a:rPr lang="es-ES" dirty="0" err="1" smtClean="0"/>
              <a:t>lurtisrules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Rigidbody</a:t>
            </a:r>
            <a:endParaRPr lang="es-ES" dirty="0" smtClean="0"/>
          </a:p>
          <a:p>
            <a:r>
              <a:rPr lang="es-ES" dirty="0" err="1" smtClean="0"/>
              <a:t>Colliders</a:t>
            </a:r>
            <a:endParaRPr lang="es-ES" dirty="0" smtClean="0"/>
          </a:p>
          <a:p>
            <a:r>
              <a:rPr lang="es-ES" dirty="0" err="1" smtClean="0"/>
              <a:t>RayCast</a:t>
            </a:r>
            <a:endParaRPr lang="es-ES" dirty="0" smtClean="0"/>
          </a:p>
          <a:p>
            <a:r>
              <a:rPr lang="es-ES" dirty="0" err="1" smtClean="0"/>
              <a:t>Forces</a:t>
            </a:r>
            <a:endParaRPr lang="es-ES" dirty="0" smtClean="0"/>
          </a:p>
          <a:p>
            <a:r>
              <a:rPr lang="es-ES" dirty="0" err="1" smtClean="0"/>
              <a:t>Physic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 smtClean="0"/>
          </a:p>
          <a:p>
            <a:r>
              <a:rPr lang="es-ES" dirty="0" err="1" smtClean="0"/>
              <a:t>Particulas</a:t>
            </a:r>
            <a:endParaRPr lang="es-ES" dirty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30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Físicas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907957"/>
            <a:ext cx="10554574" cy="295084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Gestión correcta de la aceleración, las colisiones y fuerzas que afecta a un </a:t>
            </a:r>
            <a:r>
              <a:rPr lang="es-ES" dirty="0" err="1" smtClean="0"/>
              <a:t>GameObject</a:t>
            </a:r>
            <a:r>
              <a:rPr lang="es-ES" dirty="0" smtClean="0"/>
              <a:t> en una escena.</a:t>
            </a:r>
          </a:p>
          <a:p>
            <a:r>
              <a:rPr lang="es-ES" dirty="0" smtClean="0"/>
              <a:t>Emplea el motor </a:t>
            </a:r>
            <a:r>
              <a:rPr lang="es-ES" dirty="0" err="1" smtClean="0"/>
              <a:t>PhysiX</a:t>
            </a:r>
            <a:r>
              <a:rPr lang="es-ES" dirty="0" smtClean="0"/>
              <a:t> 3 de </a:t>
            </a:r>
            <a:r>
              <a:rPr lang="es-ES" dirty="0" err="1" smtClean="0"/>
              <a:t>Nvidia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Tiene motores separados para las físicas en componentes 2D y 3D.</a:t>
            </a:r>
          </a:p>
          <a:p>
            <a:r>
              <a:rPr lang="es-ES" dirty="0" smtClean="0"/>
              <a:t>Los componentes fundamentales:</a:t>
            </a:r>
          </a:p>
          <a:p>
            <a:pPr lvl="1"/>
            <a:r>
              <a:rPr lang="es-ES" dirty="0" err="1" smtClean="0"/>
              <a:t>Rigidbody</a:t>
            </a:r>
            <a:endParaRPr lang="es-ES" dirty="0" smtClean="0"/>
          </a:p>
          <a:p>
            <a:pPr lvl="1"/>
            <a:r>
              <a:rPr lang="es-ES" dirty="0" err="1" smtClean="0"/>
              <a:t>Collider</a:t>
            </a:r>
            <a:endParaRPr lang="es-ES" dirty="0" smtClean="0"/>
          </a:p>
          <a:p>
            <a:pPr lvl="1"/>
            <a:r>
              <a:rPr lang="es-ES" dirty="0" err="1" smtClean="0"/>
              <a:t>Physical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http://docs.unity3d.com/uploads/Main/PhysicsIntro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63" y="185085"/>
            <a:ext cx="4995820" cy="26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componente principal que habilita las físicas en cada </a:t>
            </a:r>
            <a:r>
              <a:rPr lang="es-ES" dirty="0" err="1" smtClean="0"/>
              <a:t>GameObject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Inmediatamente que se asocia a un objeto este responde a fuerzas, como la de la gravedad.</a:t>
            </a:r>
          </a:p>
          <a:p>
            <a:r>
              <a:rPr lang="es-ES" dirty="0" smtClean="0"/>
              <a:t>Si se le añaden un o más </a:t>
            </a:r>
            <a:r>
              <a:rPr lang="es-ES" dirty="0" err="1" smtClean="0"/>
              <a:t>Colliders</a:t>
            </a:r>
            <a:r>
              <a:rPr lang="es-ES" dirty="0" smtClean="0"/>
              <a:t> reaccionará también a las colisiones.</a:t>
            </a:r>
          </a:p>
          <a:p>
            <a:r>
              <a:rPr lang="es-ES" dirty="0" smtClean="0"/>
              <a:t>Al añadirlo a un objeto toma el control sobre el movimiento</a:t>
            </a:r>
          </a:p>
          <a:p>
            <a:pPr lvl="1"/>
            <a:r>
              <a:rPr lang="es-ES" dirty="0" smtClean="0"/>
              <a:t>Deben aplicarse fuerzas al cuerpo para desplazarlo</a:t>
            </a:r>
          </a:p>
          <a:p>
            <a:pPr lvl="1"/>
            <a:r>
              <a:rPr lang="es-ES" dirty="0" smtClean="0"/>
              <a:t>No conviene emplear modificar el componente </a:t>
            </a:r>
            <a:r>
              <a:rPr lang="es-ES" dirty="0" err="1" smtClean="0"/>
              <a:t>Transform</a:t>
            </a:r>
            <a:r>
              <a:rPr lang="es-ES" dirty="0" smtClean="0"/>
              <a:t> directamente.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7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vez que se aplica una fuerza a un objeto este se activa como parte de la simulación física.</a:t>
            </a:r>
          </a:p>
          <a:p>
            <a:r>
              <a:rPr lang="es-ES" dirty="0" smtClean="0"/>
              <a:t>Cuando se alcanza un punto de equilibrio (se deja de mover) se desactiva como cuerpo modificado por la físicas.</a:t>
            </a:r>
          </a:p>
          <a:p>
            <a:r>
              <a:rPr lang="es-ES" dirty="0" smtClean="0"/>
              <a:t>El motor de </a:t>
            </a:r>
            <a:r>
              <a:rPr lang="es-ES" dirty="0" err="1" smtClean="0"/>
              <a:t>PhysiX</a:t>
            </a:r>
            <a:r>
              <a:rPr lang="es-ES" dirty="0" smtClean="0"/>
              <a:t> permite en un PC centenares de miles de </a:t>
            </a:r>
            <a:r>
              <a:rPr lang="es-ES" dirty="0" err="1" smtClean="0"/>
              <a:t>Rigidbodies</a:t>
            </a:r>
            <a:r>
              <a:rPr lang="es-ES" dirty="0" smtClean="0"/>
              <a:t> en cada </a:t>
            </a:r>
            <a:r>
              <a:rPr lang="es-ES" dirty="0" err="1" smtClean="0"/>
              <a:t>frame</a:t>
            </a:r>
            <a:r>
              <a:rPr lang="es-ES" dirty="0" smtClean="0"/>
              <a:t>, aunque siga existiendo en alguna plataformas (PS3) la limitación de 64K.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72" y="829363"/>
            <a:ext cx="3905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1546784"/>
            <a:ext cx="10554574" cy="3636511"/>
          </a:xfrm>
        </p:spPr>
        <p:txBody>
          <a:bodyPr/>
          <a:lstStyle/>
          <a:p>
            <a:r>
              <a:rPr lang="es-ES" dirty="0" smtClean="0"/>
              <a:t>Si queremos que un cuerpo rígido responda en su movimiento a instrucciones enviadas, por ejemplo, desde un Script sin verse afectado por el motor de físicas lo podemos marcar como </a:t>
            </a:r>
            <a:r>
              <a:rPr lang="es-ES" dirty="0" err="1" smtClean="0"/>
              <a:t>Static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todavía permite al cuerpo actuar como </a:t>
            </a:r>
            <a:r>
              <a:rPr lang="es-ES" dirty="0" err="1" smtClean="0"/>
              <a:t>Trigger</a:t>
            </a:r>
            <a:r>
              <a:rPr lang="es-ES" dirty="0" smtClean="0"/>
              <a:t> frente a colisiones con otros cuerpos.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44" y="4202220"/>
            <a:ext cx="3838575" cy="19621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186744" y="5048830"/>
            <a:ext cx="1721708" cy="26361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2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Colliders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 invisibles</a:t>
            </a:r>
          </a:p>
          <a:p>
            <a:r>
              <a:rPr lang="es-ES" dirty="0" smtClean="0"/>
              <a:t>Se pueden combinar</a:t>
            </a:r>
          </a:p>
          <a:p>
            <a:r>
              <a:rPr lang="es-ES" dirty="0" smtClean="0"/>
              <a:t>No es necesarios que ajustes al objeto, suelen ser figuras simples:</a:t>
            </a:r>
          </a:p>
          <a:p>
            <a:pPr lvl="1"/>
            <a:r>
              <a:rPr lang="es-ES" dirty="0" smtClean="0"/>
              <a:t>Cubo, Esfera, Cápsula</a:t>
            </a:r>
          </a:p>
          <a:p>
            <a:r>
              <a:rPr lang="es-ES" dirty="0" smtClean="0"/>
              <a:t>Existe una representación fiel (en 3D) o bastante aproximada (en 2D) llamada </a:t>
            </a:r>
            <a:r>
              <a:rPr lang="es-ES" dirty="0" err="1" smtClean="0"/>
              <a:t>MeshCollider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MeshCollider</a:t>
            </a:r>
            <a:r>
              <a:rPr lang="es-ES" dirty="0" smtClean="0"/>
              <a:t> incluye una fuerte penalización de rendimiento.</a:t>
            </a:r>
          </a:p>
          <a:p>
            <a:r>
              <a:rPr lang="es-ES" dirty="0" smtClean="0"/>
              <a:t>Lo normal, emplear </a:t>
            </a:r>
            <a:r>
              <a:rPr lang="es-ES" dirty="0" err="1" smtClean="0"/>
              <a:t>MeshCollider</a:t>
            </a:r>
            <a:r>
              <a:rPr lang="es-ES" dirty="0" smtClean="0"/>
              <a:t> para estructura o geometría del escenario y aproximaciones para los objetos móviles</a:t>
            </a:r>
          </a:p>
        </p:txBody>
      </p:sp>
    </p:spTree>
    <p:extLst>
      <p:ext uri="{BB962C8B-B14F-4D97-AF65-F5344CB8AC3E}">
        <p14:creationId xmlns:p14="http://schemas.microsoft.com/office/powerpoint/2010/main" val="19518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1918</TotalTime>
  <Words>327</Words>
  <Application>Microsoft Office PowerPoint</Application>
  <PresentationFormat>Panorámica</PresentationFormat>
  <Paragraphs>38</Paragraphs>
  <Slides>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Físicas en Unity3D</vt:lpstr>
      <vt:lpstr>Presentación de PowerPoint</vt:lpstr>
      <vt:lpstr>Físicas</vt:lpstr>
      <vt:lpstr>Rigidbody</vt:lpstr>
      <vt:lpstr>Rigidbody</vt:lpstr>
      <vt:lpstr>Rigidbody</vt:lpstr>
      <vt:lpstr>Colliders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Peña</dc:creator>
  <cp:lastModifiedBy>Luis Peña</cp:lastModifiedBy>
  <cp:revision>39</cp:revision>
  <dcterms:created xsi:type="dcterms:W3CDTF">2016-03-30T08:26:40Z</dcterms:created>
  <dcterms:modified xsi:type="dcterms:W3CDTF">2016-04-21T19:03:38Z</dcterms:modified>
</cp:coreProperties>
</file>