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2"/>
  </p:notesMasterIdLst>
  <p:sldIdLst>
    <p:sldId id="256" r:id="rId2"/>
    <p:sldId id="339" r:id="rId3"/>
    <p:sldId id="340" r:id="rId4"/>
    <p:sldId id="341" r:id="rId5"/>
    <p:sldId id="342" r:id="rId6"/>
    <p:sldId id="343" r:id="rId7"/>
    <p:sldId id="344" r:id="rId8"/>
    <p:sldId id="345" r:id="rId9"/>
    <p:sldId id="370" r:id="rId10"/>
    <p:sldId id="371" r:id="rId11"/>
    <p:sldId id="372" r:id="rId12"/>
    <p:sldId id="373" r:id="rId13"/>
    <p:sldId id="374" r:id="rId14"/>
    <p:sldId id="375" r:id="rId15"/>
    <p:sldId id="376" r:id="rId16"/>
    <p:sldId id="377"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52AC1824-776C-465E-A1E9-663B5A9A451F}">
          <p14:sldIdLst>
            <p14:sldId id="256"/>
            <p14:sldId id="339"/>
            <p14:sldId id="340"/>
            <p14:sldId id="341"/>
            <p14:sldId id="342"/>
            <p14:sldId id="343"/>
            <p14:sldId id="344"/>
            <p14:sldId id="345"/>
            <p14:sldId id="370"/>
            <p14:sldId id="371"/>
            <p14:sldId id="372"/>
            <p14:sldId id="373"/>
            <p14:sldId id="374"/>
            <p14:sldId id="375"/>
            <p14:sldId id="376"/>
            <p14:sldId id="377"/>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Lst>
        </p14:section>
        <p14:section name="UI" id="{2936A224-9FF1-4C37-B437-46510E142F9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102" d="100"/>
          <a:sy n="102" d="100"/>
        </p:scale>
        <p:origin x="138" y="3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183A8-BCA3-4C2E-B087-068CD474A113}" type="doc">
      <dgm:prSet loTypeId="urn:microsoft.com/office/officeart/2005/8/layout/matrix3" loCatId="matrix" qsTypeId="urn:microsoft.com/office/officeart/2005/8/quickstyle/3d5" qsCatId="3D" csTypeId="urn:microsoft.com/office/officeart/2005/8/colors/accent1_2" csCatId="accent1"/>
      <dgm:spPr/>
      <dgm:t>
        <a:bodyPr/>
        <a:lstStyle/>
        <a:p>
          <a:endParaRPr lang="es-ES"/>
        </a:p>
      </dgm:t>
    </dgm:pt>
    <dgm:pt modelId="{CF66712C-BF23-4972-860D-57FF1335CC6C}">
      <dgm:prSet/>
      <dgm:spPr/>
      <dgm:t>
        <a:bodyPr/>
        <a:lstStyle/>
        <a:p>
          <a:pPr rtl="0"/>
          <a:r>
            <a:rPr lang="es-ES" smtClean="0"/>
            <a:t>Arquitecturas Reactivas</a:t>
          </a:r>
          <a:endParaRPr lang="es-ES"/>
        </a:p>
      </dgm:t>
    </dgm:pt>
    <dgm:pt modelId="{775B8ACD-778C-4B74-9F19-E04DD9F9C724}" type="parTrans" cxnId="{F38D2707-E2A6-4378-A662-CDAF7C8D0AB7}">
      <dgm:prSet/>
      <dgm:spPr/>
      <dgm:t>
        <a:bodyPr/>
        <a:lstStyle/>
        <a:p>
          <a:endParaRPr lang="es-ES"/>
        </a:p>
      </dgm:t>
    </dgm:pt>
    <dgm:pt modelId="{64210BED-20E4-4D4A-880F-3B7C68F01DBE}" type="sibTrans" cxnId="{F38D2707-E2A6-4378-A662-CDAF7C8D0AB7}">
      <dgm:prSet/>
      <dgm:spPr/>
      <dgm:t>
        <a:bodyPr/>
        <a:lstStyle/>
        <a:p>
          <a:endParaRPr lang="es-ES"/>
        </a:p>
      </dgm:t>
    </dgm:pt>
    <dgm:pt modelId="{E5044948-4B40-4D28-A11B-185A7468E392}">
      <dgm:prSet/>
      <dgm:spPr/>
      <dgm:t>
        <a:bodyPr/>
        <a:lstStyle/>
        <a:p>
          <a:pPr rtl="0"/>
          <a:r>
            <a:rPr lang="es-ES" smtClean="0"/>
            <a:t>Subsumption Architecture</a:t>
          </a:r>
          <a:endParaRPr lang="es-ES"/>
        </a:p>
      </dgm:t>
    </dgm:pt>
    <dgm:pt modelId="{2901580A-92FF-43F6-BA33-6C029DD99F27}" type="parTrans" cxnId="{0B4166D1-1D7C-4E0D-A398-598DE3E3D8F1}">
      <dgm:prSet/>
      <dgm:spPr/>
      <dgm:t>
        <a:bodyPr/>
        <a:lstStyle/>
        <a:p>
          <a:endParaRPr lang="es-ES"/>
        </a:p>
      </dgm:t>
    </dgm:pt>
    <dgm:pt modelId="{1DA0C4F4-2F8C-44EB-8EE2-1334554CEB89}" type="sibTrans" cxnId="{0B4166D1-1D7C-4E0D-A398-598DE3E3D8F1}">
      <dgm:prSet/>
      <dgm:spPr/>
      <dgm:t>
        <a:bodyPr/>
        <a:lstStyle/>
        <a:p>
          <a:endParaRPr lang="es-ES"/>
        </a:p>
      </dgm:t>
    </dgm:pt>
    <dgm:pt modelId="{BDAA68DE-B927-4FB3-AC31-D8E9B68D6D10}">
      <dgm:prSet/>
      <dgm:spPr/>
      <dgm:t>
        <a:bodyPr/>
        <a:lstStyle/>
        <a:p>
          <a:pPr rtl="0"/>
          <a:r>
            <a:rPr lang="es-ES" smtClean="0"/>
            <a:t>Arquitecturas Deliberativas</a:t>
          </a:r>
          <a:endParaRPr lang="es-ES"/>
        </a:p>
      </dgm:t>
    </dgm:pt>
    <dgm:pt modelId="{BC7E58D2-365C-4B29-8621-F87E054B3BA0}" type="parTrans" cxnId="{BEACC4B5-3482-4728-AF23-A0F272CD2457}">
      <dgm:prSet/>
      <dgm:spPr/>
      <dgm:t>
        <a:bodyPr/>
        <a:lstStyle/>
        <a:p>
          <a:endParaRPr lang="es-ES"/>
        </a:p>
      </dgm:t>
    </dgm:pt>
    <dgm:pt modelId="{0AD3DE53-D9EE-4017-B49C-6D5D1F1DCF55}" type="sibTrans" cxnId="{BEACC4B5-3482-4728-AF23-A0F272CD2457}">
      <dgm:prSet/>
      <dgm:spPr/>
      <dgm:t>
        <a:bodyPr/>
        <a:lstStyle/>
        <a:p>
          <a:endParaRPr lang="es-ES"/>
        </a:p>
      </dgm:t>
    </dgm:pt>
    <dgm:pt modelId="{138850FE-05A2-4A6B-94BE-2B312317EC87}">
      <dgm:prSet/>
      <dgm:spPr/>
      <dgm:t>
        <a:bodyPr/>
        <a:lstStyle/>
        <a:p>
          <a:pPr rtl="0"/>
          <a:r>
            <a:rPr lang="es-ES" smtClean="0"/>
            <a:t>Basadas en BDI </a:t>
          </a:r>
          <a:endParaRPr lang="es-ES"/>
        </a:p>
      </dgm:t>
    </dgm:pt>
    <dgm:pt modelId="{7AA1FD58-3ED6-41E7-8C14-91BEFA8D135D}" type="parTrans" cxnId="{88CFC890-18F0-4918-BF7D-44718C6EEC1F}">
      <dgm:prSet/>
      <dgm:spPr/>
      <dgm:t>
        <a:bodyPr/>
        <a:lstStyle/>
        <a:p>
          <a:endParaRPr lang="es-ES"/>
        </a:p>
      </dgm:t>
    </dgm:pt>
    <dgm:pt modelId="{FBBA4099-2872-4FF3-B0C1-4141FE60BE57}" type="sibTrans" cxnId="{88CFC890-18F0-4918-BF7D-44718C6EEC1F}">
      <dgm:prSet/>
      <dgm:spPr/>
      <dgm:t>
        <a:bodyPr/>
        <a:lstStyle/>
        <a:p>
          <a:endParaRPr lang="es-ES"/>
        </a:p>
      </dgm:t>
    </dgm:pt>
    <dgm:pt modelId="{63A1E743-87B4-4439-93DD-57914A5E4BFE}">
      <dgm:prSet/>
      <dgm:spPr/>
      <dgm:t>
        <a:bodyPr/>
        <a:lstStyle/>
        <a:p>
          <a:pPr rtl="0"/>
          <a:r>
            <a:rPr lang="es-ES" smtClean="0"/>
            <a:t>Arquitecturas en Capas</a:t>
          </a:r>
          <a:endParaRPr lang="es-ES"/>
        </a:p>
      </dgm:t>
    </dgm:pt>
    <dgm:pt modelId="{83645180-B10C-42D2-BD7B-339690784767}" type="parTrans" cxnId="{8EC4C50E-CE60-44E0-BA0A-591DE6452AE6}">
      <dgm:prSet/>
      <dgm:spPr/>
      <dgm:t>
        <a:bodyPr/>
        <a:lstStyle/>
        <a:p>
          <a:endParaRPr lang="es-ES"/>
        </a:p>
      </dgm:t>
    </dgm:pt>
    <dgm:pt modelId="{539DDF6C-16A4-4BED-BCFE-B6D558B8949E}" type="sibTrans" cxnId="{8EC4C50E-CE60-44E0-BA0A-591DE6452AE6}">
      <dgm:prSet/>
      <dgm:spPr/>
      <dgm:t>
        <a:bodyPr/>
        <a:lstStyle/>
        <a:p>
          <a:endParaRPr lang="es-ES"/>
        </a:p>
      </dgm:t>
    </dgm:pt>
    <dgm:pt modelId="{1BF94D20-1817-4321-A38A-79FA75503C7F}">
      <dgm:prSet/>
      <dgm:spPr/>
      <dgm:t>
        <a:bodyPr/>
        <a:lstStyle/>
        <a:p>
          <a:pPr rtl="0"/>
          <a:r>
            <a:rPr lang="es-ES" smtClean="0"/>
            <a:t>Aproximación Híbrida entre Deliberativo y Reactivo</a:t>
          </a:r>
          <a:endParaRPr lang="es-ES"/>
        </a:p>
      </dgm:t>
    </dgm:pt>
    <dgm:pt modelId="{0A76E202-5303-4895-945C-066EBE733800}" type="parTrans" cxnId="{ACE3EBE8-8A81-4188-AFB7-5DFB96260099}">
      <dgm:prSet/>
      <dgm:spPr/>
      <dgm:t>
        <a:bodyPr/>
        <a:lstStyle/>
        <a:p>
          <a:endParaRPr lang="es-ES"/>
        </a:p>
      </dgm:t>
    </dgm:pt>
    <dgm:pt modelId="{C2671F6B-7A4B-4572-A949-645EA0CDD8D5}" type="sibTrans" cxnId="{ACE3EBE8-8A81-4188-AFB7-5DFB96260099}">
      <dgm:prSet/>
      <dgm:spPr/>
      <dgm:t>
        <a:bodyPr/>
        <a:lstStyle/>
        <a:p>
          <a:endParaRPr lang="es-ES"/>
        </a:p>
      </dgm:t>
    </dgm:pt>
    <dgm:pt modelId="{2840FF5C-66DF-4B34-AB49-FAA155A12F96}">
      <dgm:prSet/>
      <dgm:spPr/>
      <dgm:t>
        <a:bodyPr/>
        <a:lstStyle/>
        <a:p>
          <a:pPr rtl="0"/>
          <a:r>
            <a:rPr lang="es-ES" smtClean="0"/>
            <a:t>Arquitecturas Cognitivas</a:t>
          </a:r>
          <a:endParaRPr lang="es-ES"/>
        </a:p>
      </dgm:t>
    </dgm:pt>
    <dgm:pt modelId="{F85ED465-5005-465F-A5D9-57122144B0BF}" type="parTrans" cxnId="{294CEBEE-AC6B-421E-9552-56B27CBE74F1}">
      <dgm:prSet/>
      <dgm:spPr/>
      <dgm:t>
        <a:bodyPr/>
        <a:lstStyle/>
        <a:p>
          <a:endParaRPr lang="es-ES"/>
        </a:p>
      </dgm:t>
    </dgm:pt>
    <dgm:pt modelId="{64231E59-D75A-4F69-8BE8-AEEE47D66D84}" type="sibTrans" cxnId="{294CEBEE-AC6B-421E-9552-56B27CBE74F1}">
      <dgm:prSet/>
      <dgm:spPr/>
      <dgm:t>
        <a:bodyPr/>
        <a:lstStyle/>
        <a:p>
          <a:endParaRPr lang="es-ES"/>
        </a:p>
      </dgm:t>
    </dgm:pt>
    <dgm:pt modelId="{420782A2-0ABA-455F-8447-0A325DC3E63F}">
      <dgm:prSet/>
      <dgm:spPr/>
      <dgm:t>
        <a:bodyPr/>
        <a:lstStyle/>
        <a:p>
          <a:pPr rtl="0"/>
          <a:r>
            <a:rPr lang="es-ES" smtClean="0"/>
            <a:t>SOAR</a:t>
          </a:r>
          <a:endParaRPr lang="es-ES"/>
        </a:p>
      </dgm:t>
    </dgm:pt>
    <dgm:pt modelId="{0B16C4C8-8E17-4B8C-915B-23A11500022B}" type="parTrans" cxnId="{9E6E5116-DDD9-47FA-99AC-0CDF6F6A2745}">
      <dgm:prSet/>
      <dgm:spPr/>
      <dgm:t>
        <a:bodyPr/>
        <a:lstStyle/>
        <a:p>
          <a:endParaRPr lang="es-ES"/>
        </a:p>
      </dgm:t>
    </dgm:pt>
    <dgm:pt modelId="{CCCE2560-99E3-412E-89A9-BD12861D87FC}" type="sibTrans" cxnId="{9E6E5116-DDD9-47FA-99AC-0CDF6F6A2745}">
      <dgm:prSet/>
      <dgm:spPr/>
      <dgm:t>
        <a:bodyPr/>
        <a:lstStyle/>
        <a:p>
          <a:endParaRPr lang="es-ES"/>
        </a:p>
      </dgm:t>
    </dgm:pt>
    <dgm:pt modelId="{2DAAA384-B244-498F-A2AB-A461B5B30B07}" type="pres">
      <dgm:prSet presAssocID="{D66183A8-BCA3-4C2E-B087-068CD474A113}" presName="matrix" presStyleCnt="0">
        <dgm:presLayoutVars>
          <dgm:chMax val="1"/>
          <dgm:dir/>
          <dgm:resizeHandles val="exact"/>
        </dgm:presLayoutVars>
      </dgm:prSet>
      <dgm:spPr/>
      <dgm:t>
        <a:bodyPr/>
        <a:lstStyle/>
        <a:p>
          <a:endParaRPr lang="es-ES"/>
        </a:p>
      </dgm:t>
    </dgm:pt>
    <dgm:pt modelId="{4424EDD2-B575-4678-A168-0CF8D5A672C8}" type="pres">
      <dgm:prSet presAssocID="{D66183A8-BCA3-4C2E-B087-068CD474A113}" presName="diamond" presStyleLbl="bgShp" presStyleIdx="0" presStyleCnt="1"/>
      <dgm:spPr/>
    </dgm:pt>
    <dgm:pt modelId="{EADFA5BB-DED2-4F41-A4DF-DC11CADB0CB6}" type="pres">
      <dgm:prSet presAssocID="{D66183A8-BCA3-4C2E-B087-068CD474A113}" presName="quad1" presStyleLbl="node1" presStyleIdx="0" presStyleCnt="4">
        <dgm:presLayoutVars>
          <dgm:chMax val="0"/>
          <dgm:chPref val="0"/>
          <dgm:bulletEnabled val="1"/>
        </dgm:presLayoutVars>
      </dgm:prSet>
      <dgm:spPr/>
      <dgm:t>
        <a:bodyPr/>
        <a:lstStyle/>
        <a:p>
          <a:endParaRPr lang="es-ES"/>
        </a:p>
      </dgm:t>
    </dgm:pt>
    <dgm:pt modelId="{C457B4E6-9F86-46C1-9A50-AD426D0BE974}" type="pres">
      <dgm:prSet presAssocID="{D66183A8-BCA3-4C2E-B087-068CD474A113}" presName="quad2" presStyleLbl="node1" presStyleIdx="1" presStyleCnt="4">
        <dgm:presLayoutVars>
          <dgm:chMax val="0"/>
          <dgm:chPref val="0"/>
          <dgm:bulletEnabled val="1"/>
        </dgm:presLayoutVars>
      </dgm:prSet>
      <dgm:spPr/>
      <dgm:t>
        <a:bodyPr/>
        <a:lstStyle/>
        <a:p>
          <a:endParaRPr lang="es-ES"/>
        </a:p>
      </dgm:t>
    </dgm:pt>
    <dgm:pt modelId="{03E23F4A-9846-4986-A177-0BB9950AE2AA}" type="pres">
      <dgm:prSet presAssocID="{D66183A8-BCA3-4C2E-B087-068CD474A113}" presName="quad3" presStyleLbl="node1" presStyleIdx="2" presStyleCnt="4">
        <dgm:presLayoutVars>
          <dgm:chMax val="0"/>
          <dgm:chPref val="0"/>
          <dgm:bulletEnabled val="1"/>
        </dgm:presLayoutVars>
      </dgm:prSet>
      <dgm:spPr/>
      <dgm:t>
        <a:bodyPr/>
        <a:lstStyle/>
        <a:p>
          <a:endParaRPr lang="es-ES"/>
        </a:p>
      </dgm:t>
    </dgm:pt>
    <dgm:pt modelId="{40C035F9-BE7A-445B-810D-8FA7691FE672}" type="pres">
      <dgm:prSet presAssocID="{D66183A8-BCA3-4C2E-B087-068CD474A113}" presName="quad4" presStyleLbl="node1" presStyleIdx="3" presStyleCnt="4">
        <dgm:presLayoutVars>
          <dgm:chMax val="0"/>
          <dgm:chPref val="0"/>
          <dgm:bulletEnabled val="1"/>
        </dgm:presLayoutVars>
      </dgm:prSet>
      <dgm:spPr/>
      <dgm:t>
        <a:bodyPr/>
        <a:lstStyle/>
        <a:p>
          <a:endParaRPr lang="es-ES"/>
        </a:p>
      </dgm:t>
    </dgm:pt>
  </dgm:ptLst>
  <dgm:cxnLst>
    <dgm:cxn modelId="{0B4166D1-1D7C-4E0D-A398-598DE3E3D8F1}" srcId="{CF66712C-BF23-4972-860D-57FF1335CC6C}" destId="{E5044948-4B40-4D28-A11B-185A7468E392}" srcOrd="0" destOrd="0" parTransId="{2901580A-92FF-43F6-BA33-6C029DD99F27}" sibTransId="{1DA0C4F4-2F8C-44EB-8EE2-1334554CEB89}"/>
    <dgm:cxn modelId="{8EC4C50E-CE60-44E0-BA0A-591DE6452AE6}" srcId="{D66183A8-BCA3-4C2E-B087-068CD474A113}" destId="{63A1E743-87B4-4439-93DD-57914A5E4BFE}" srcOrd="2" destOrd="0" parTransId="{83645180-B10C-42D2-BD7B-339690784767}" sibTransId="{539DDF6C-16A4-4BED-BCFE-B6D558B8949E}"/>
    <dgm:cxn modelId="{35912046-58D4-48F8-8199-D10C5D0FE60C}" type="presOf" srcId="{E5044948-4B40-4D28-A11B-185A7468E392}" destId="{EADFA5BB-DED2-4F41-A4DF-DC11CADB0CB6}" srcOrd="0" destOrd="1" presId="urn:microsoft.com/office/officeart/2005/8/layout/matrix3"/>
    <dgm:cxn modelId="{294CEBEE-AC6B-421E-9552-56B27CBE74F1}" srcId="{D66183A8-BCA3-4C2E-B087-068CD474A113}" destId="{2840FF5C-66DF-4B34-AB49-FAA155A12F96}" srcOrd="3" destOrd="0" parTransId="{F85ED465-5005-465F-A5D9-57122144B0BF}" sibTransId="{64231E59-D75A-4F69-8BE8-AEEE47D66D84}"/>
    <dgm:cxn modelId="{9E6E5116-DDD9-47FA-99AC-0CDF6F6A2745}" srcId="{2840FF5C-66DF-4B34-AB49-FAA155A12F96}" destId="{420782A2-0ABA-455F-8447-0A325DC3E63F}" srcOrd="0" destOrd="0" parTransId="{0B16C4C8-8E17-4B8C-915B-23A11500022B}" sibTransId="{CCCE2560-99E3-412E-89A9-BD12861D87FC}"/>
    <dgm:cxn modelId="{F38D2707-E2A6-4378-A662-CDAF7C8D0AB7}" srcId="{D66183A8-BCA3-4C2E-B087-068CD474A113}" destId="{CF66712C-BF23-4972-860D-57FF1335CC6C}" srcOrd="0" destOrd="0" parTransId="{775B8ACD-778C-4B74-9F19-E04DD9F9C724}" sibTransId="{64210BED-20E4-4D4A-880F-3B7C68F01DBE}"/>
    <dgm:cxn modelId="{9DC358F5-690C-4B36-B770-709AC248F1CB}" type="presOf" srcId="{1BF94D20-1817-4321-A38A-79FA75503C7F}" destId="{03E23F4A-9846-4986-A177-0BB9950AE2AA}" srcOrd="0" destOrd="1" presId="urn:microsoft.com/office/officeart/2005/8/layout/matrix3"/>
    <dgm:cxn modelId="{8C460483-EE2B-4567-9222-8BB1191B788D}" type="presOf" srcId="{D66183A8-BCA3-4C2E-B087-068CD474A113}" destId="{2DAAA384-B244-498F-A2AB-A461B5B30B07}" srcOrd="0" destOrd="0" presId="urn:microsoft.com/office/officeart/2005/8/layout/matrix3"/>
    <dgm:cxn modelId="{88CFC890-18F0-4918-BF7D-44718C6EEC1F}" srcId="{BDAA68DE-B927-4FB3-AC31-D8E9B68D6D10}" destId="{138850FE-05A2-4A6B-94BE-2B312317EC87}" srcOrd="0" destOrd="0" parTransId="{7AA1FD58-3ED6-41E7-8C14-91BEFA8D135D}" sibTransId="{FBBA4099-2872-4FF3-B0C1-4141FE60BE57}"/>
    <dgm:cxn modelId="{BEACC4B5-3482-4728-AF23-A0F272CD2457}" srcId="{D66183A8-BCA3-4C2E-B087-068CD474A113}" destId="{BDAA68DE-B927-4FB3-AC31-D8E9B68D6D10}" srcOrd="1" destOrd="0" parTransId="{BC7E58D2-365C-4B29-8621-F87E054B3BA0}" sibTransId="{0AD3DE53-D9EE-4017-B49C-6D5D1F1DCF55}"/>
    <dgm:cxn modelId="{ACE3EBE8-8A81-4188-AFB7-5DFB96260099}" srcId="{63A1E743-87B4-4439-93DD-57914A5E4BFE}" destId="{1BF94D20-1817-4321-A38A-79FA75503C7F}" srcOrd="0" destOrd="0" parTransId="{0A76E202-5303-4895-945C-066EBE733800}" sibTransId="{C2671F6B-7A4B-4572-A949-645EA0CDD8D5}"/>
    <dgm:cxn modelId="{E14FEEA2-9D0F-4999-9FB5-ED2A887FA1B1}" type="presOf" srcId="{63A1E743-87B4-4439-93DD-57914A5E4BFE}" destId="{03E23F4A-9846-4986-A177-0BB9950AE2AA}" srcOrd="0" destOrd="0" presId="urn:microsoft.com/office/officeart/2005/8/layout/matrix3"/>
    <dgm:cxn modelId="{B022929B-3BA2-4355-A5F7-734D4ECE53DA}" type="presOf" srcId="{138850FE-05A2-4A6B-94BE-2B312317EC87}" destId="{C457B4E6-9F86-46C1-9A50-AD426D0BE974}" srcOrd="0" destOrd="1" presId="urn:microsoft.com/office/officeart/2005/8/layout/matrix3"/>
    <dgm:cxn modelId="{CC9FDB70-24C3-45A1-81FC-7D3D9A7F5D49}" type="presOf" srcId="{BDAA68DE-B927-4FB3-AC31-D8E9B68D6D10}" destId="{C457B4E6-9F86-46C1-9A50-AD426D0BE974}" srcOrd="0" destOrd="0" presId="urn:microsoft.com/office/officeart/2005/8/layout/matrix3"/>
    <dgm:cxn modelId="{BC85447C-6EF4-4231-84A9-F23EDDB7D265}" type="presOf" srcId="{CF66712C-BF23-4972-860D-57FF1335CC6C}" destId="{EADFA5BB-DED2-4F41-A4DF-DC11CADB0CB6}" srcOrd="0" destOrd="0" presId="urn:microsoft.com/office/officeart/2005/8/layout/matrix3"/>
    <dgm:cxn modelId="{4A94C062-CA8E-4FA9-8F77-730B394ADA4F}" type="presOf" srcId="{2840FF5C-66DF-4B34-AB49-FAA155A12F96}" destId="{40C035F9-BE7A-445B-810D-8FA7691FE672}" srcOrd="0" destOrd="0" presId="urn:microsoft.com/office/officeart/2005/8/layout/matrix3"/>
    <dgm:cxn modelId="{C340D0CE-F87D-4B99-9D1B-DA1197A6A839}" type="presOf" srcId="{420782A2-0ABA-455F-8447-0A325DC3E63F}" destId="{40C035F9-BE7A-445B-810D-8FA7691FE672}" srcOrd="0" destOrd="1" presId="urn:microsoft.com/office/officeart/2005/8/layout/matrix3"/>
    <dgm:cxn modelId="{0118E6C2-19A9-47D1-975E-ED57E113EFC8}" type="presParOf" srcId="{2DAAA384-B244-498F-A2AB-A461B5B30B07}" destId="{4424EDD2-B575-4678-A168-0CF8D5A672C8}" srcOrd="0" destOrd="0" presId="urn:microsoft.com/office/officeart/2005/8/layout/matrix3"/>
    <dgm:cxn modelId="{32BC0D6C-2AFB-464C-8491-25111BE87B46}" type="presParOf" srcId="{2DAAA384-B244-498F-A2AB-A461B5B30B07}" destId="{EADFA5BB-DED2-4F41-A4DF-DC11CADB0CB6}" srcOrd="1" destOrd="0" presId="urn:microsoft.com/office/officeart/2005/8/layout/matrix3"/>
    <dgm:cxn modelId="{10DD1272-1A3B-487C-A291-A7CB2C7DB49F}" type="presParOf" srcId="{2DAAA384-B244-498F-A2AB-A461B5B30B07}" destId="{C457B4E6-9F86-46C1-9A50-AD426D0BE974}" srcOrd="2" destOrd="0" presId="urn:microsoft.com/office/officeart/2005/8/layout/matrix3"/>
    <dgm:cxn modelId="{BD7923D7-EFAD-4E27-9366-09D57C281E78}" type="presParOf" srcId="{2DAAA384-B244-498F-A2AB-A461B5B30B07}" destId="{03E23F4A-9846-4986-A177-0BB9950AE2AA}" srcOrd="3" destOrd="0" presId="urn:microsoft.com/office/officeart/2005/8/layout/matrix3"/>
    <dgm:cxn modelId="{1CBF624A-C211-4DA0-9280-3EDE6B9AFFF9}" type="presParOf" srcId="{2DAAA384-B244-498F-A2AB-A461B5B30B07}" destId="{40C035F9-BE7A-445B-810D-8FA7691FE67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A8F4F3-E25E-40A8-88FE-15C9707D36F8}" type="doc">
      <dgm:prSet loTypeId="urn:microsoft.com/office/officeart/2008/layout/VerticalCurvedList" loCatId="list" qsTypeId="urn:microsoft.com/office/officeart/2005/8/quickstyle/3d3" qsCatId="3D" csTypeId="urn:microsoft.com/office/officeart/2005/8/colors/colorful3" csCatId="colorful"/>
      <dgm:spPr/>
      <dgm:t>
        <a:bodyPr/>
        <a:lstStyle/>
        <a:p>
          <a:endParaRPr lang="es-ES"/>
        </a:p>
      </dgm:t>
    </dgm:pt>
    <dgm:pt modelId="{64316C72-02A1-466C-8588-E688BFBF906A}">
      <dgm:prSet/>
      <dgm:spPr/>
      <dgm:t>
        <a:bodyPr/>
        <a:lstStyle/>
        <a:p>
          <a:pPr rtl="0"/>
          <a:r>
            <a:rPr lang="es-ES" smtClean="0"/>
            <a:t>Capa 3:</a:t>
          </a:r>
          <a:endParaRPr lang="es-ES"/>
        </a:p>
      </dgm:t>
    </dgm:pt>
    <dgm:pt modelId="{2B936393-FC27-47FA-AD55-8EA4AAE66FBC}" type="parTrans" cxnId="{1FC7B046-959E-4D3B-A81F-7BD3DB7B9969}">
      <dgm:prSet/>
      <dgm:spPr/>
      <dgm:t>
        <a:bodyPr/>
        <a:lstStyle/>
        <a:p>
          <a:endParaRPr lang="es-ES"/>
        </a:p>
      </dgm:t>
    </dgm:pt>
    <dgm:pt modelId="{CB8C077E-4F59-4BB1-91A3-17CC534CD567}" type="sibTrans" cxnId="{1FC7B046-959E-4D3B-A81F-7BD3DB7B9969}">
      <dgm:prSet/>
      <dgm:spPr/>
      <dgm:t>
        <a:bodyPr/>
        <a:lstStyle/>
        <a:p>
          <a:endParaRPr lang="es-ES"/>
        </a:p>
      </dgm:t>
    </dgm:pt>
    <dgm:pt modelId="{9FDDDB71-824D-4D0C-8678-3A867901BE89}">
      <dgm:prSet/>
      <dgm:spPr/>
      <dgm:t>
        <a:bodyPr/>
        <a:lstStyle/>
        <a:p>
          <a:pPr rtl="0"/>
          <a:r>
            <a:rPr lang="es-ES" smtClean="0"/>
            <a:t>Táctica</a:t>
          </a:r>
          <a:endParaRPr lang="es-ES"/>
        </a:p>
      </dgm:t>
    </dgm:pt>
    <dgm:pt modelId="{74B8CA86-85BE-4251-B9B8-9D8F2ABE621B}" type="parTrans" cxnId="{D7033ADA-0171-4D7C-B316-7C393C4048E2}">
      <dgm:prSet/>
      <dgm:spPr/>
      <dgm:t>
        <a:bodyPr/>
        <a:lstStyle/>
        <a:p>
          <a:endParaRPr lang="es-ES"/>
        </a:p>
      </dgm:t>
    </dgm:pt>
    <dgm:pt modelId="{695D5C2A-2F83-4541-AB10-3B15FEEDA6B5}" type="sibTrans" cxnId="{D7033ADA-0171-4D7C-B316-7C393C4048E2}">
      <dgm:prSet/>
      <dgm:spPr/>
      <dgm:t>
        <a:bodyPr/>
        <a:lstStyle/>
        <a:p>
          <a:endParaRPr lang="es-ES"/>
        </a:p>
      </dgm:t>
    </dgm:pt>
    <dgm:pt modelId="{04B85057-C0F4-483C-9C1B-5872CAC376B0}">
      <dgm:prSet/>
      <dgm:spPr/>
      <dgm:t>
        <a:bodyPr/>
        <a:lstStyle/>
        <a:p>
          <a:pPr rtl="0"/>
          <a:r>
            <a:rPr lang="es-ES" smtClean="0"/>
            <a:t>Capa 2:</a:t>
          </a:r>
          <a:endParaRPr lang="es-ES"/>
        </a:p>
      </dgm:t>
    </dgm:pt>
    <dgm:pt modelId="{54AAFB35-3576-4F46-A916-B04406EDABAA}" type="parTrans" cxnId="{00B93999-BFBD-4E62-826E-91FCA7EFE7F7}">
      <dgm:prSet/>
      <dgm:spPr/>
      <dgm:t>
        <a:bodyPr/>
        <a:lstStyle/>
        <a:p>
          <a:endParaRPr lang="es-ES"/>
        </a:p>
      </dgm:t>
    </dgm:pt>
    <dgm:pt modelId="{4FEAF6DE-07E1-4510-9775-6D0EB62E0303}" type="sibTrans" cxnId="{00B93999-BFBD-4E62-826E-91FCA7EFE7F7}">
      <dgm:prSet/>
      <dgm:spPr/>
      <dgm:t>
        <a:bodyPr/>
        <a:lstStyle/>
        <a:p>
          <a:endParaRPr lang="es-ES"/>
        </a:p>
      </dgm:t>
    </dgm:pt>
    <dgm:pt modelId="{49970950-ED71-4306-9CBF-2F942A595337}">
      <dgm:prSet/>
      <dgm:spPr/>
      <dgm:t>
        <a:bodyPr/>
        <a:lstStyle/>
        <a:p>
          <a:pPr rtl="0"/>
          <a:r>
            <a:rPr lang="es-ES" smtClean="0"/>
            <a:t>Comportamiento</a:t>
          </a:r>
          <a:endParaRPr lang="es-ES"/>
        </a:p>
      </dgm:t>
    </dgm:pt>
    <dgm:pt modelId="{AD4FC9D5-2589-4564-92BF-A22C4D164A5C}" type="parTrans" cxnId="{CFD8C823-BD72-4049-9BF4-9BBBDD244B0B}">
      <dgm:prSet/>
      <dgm:spPr/>
      <dgm:t>
        <a:bodyPr/>
        <a:lstStyle/>
        <a:p>
          <a:endParaRPr lang="es-ES"/>
        </a:p>
      </dgm:t>
    </dgm:pt>
    <dgm:pt modelId="{79B01FB3-7B3E-44FD-8BBB-BE83FC2A59AA}" type="sibTrans" cxnId="{CFD8C823-BD72-4049-9BF4-9BBBDD244B0B}">
      <dgm:prSet/>
      <dgm:spPr/>
      <dgm:t>
        <a:bodyPr/>
        <a:lstStyle/>
        <a:p>
          <a:endParaRPr lang="es-ES"/>
        </a:p>
      </dgm:t>
    </dgm:pt>
    <dgm:pt modelId="{F6A704FD-80DD-4AF3-AE6F-06C2D5B0197A}">
      <dgm:prSet/>
      <dgm:spPr/>
      <dgm:t>
        <a:bodyPr/>
        <a:lstStyle/>
        <a:p>
          <a:pPr rtl="0"/>
          <a:r>
            <a:rPr lang="es-ES" smtClean="0"/>
            <a:t>Capa 1:</a:t>
          </a:r>
          <a:endParaRPr lang="es-ES"/>
        </a:p>
      </dgm:t>
    </dgm:pt>
    <dgm:pt modelId="{560B25F2-12BD-4415-8E16-5C4026F56132}" type="parTrans" cxnId="{B4B4B3DC-B5B2-4F7B-8350-8E7F6F23B77E}">
      <dgm:prSet/>
      <dgm:spPr/>
      <dgm:t>
        <a:bodyPr/>
        <a:lstStyle/>
        <a:p>
          <a:endParaRPr lang="es-ES"/>
        </a:p>
      </dgm:t>
    </dgm:pt>
    <dgm:pt modelId="{A5891799-97B6-45F1-B023-7A2522BBD6C9}" type="sibTrans" cxnId="{B4B4B3DC-B5B2-4F7B-8350-8E7F6F23B77E}">
      <dgm:prSet/>
      <dgm:spPr/>
      <dgm:t>
        <a:bodyPr/>
        <a:lstStyle/>
        <a:p>
          <a:endParaRPr lang="es-ES"/>
        </a:p>
      </dgm:t>
    </dgm:pt>
    <dgm:pt modelId="{930EC1C3-112D-4CAC-9F94-046229BAF7A3}">
      <dgm:prSet/>
      <dgm:spPr/>
      <dgm:t>
        <a:bodyPr/>
        <a:lstStyle/>
        <a:p>
          <a:pPr rtl="0"/>
          <a:r>
            <a:rPr lang="es-ES" smtClean="0"/>
            <a:t>Acción</a:t>
          </a:r>
          <a:endParaRPr lang="es-ES"/>
        </a:p>
      </dgm:t>
    </dgm:pt>
    <dgm:pt modelId="{0626A45A-62D1-45AE-A8EA-B41688E1A6DD}" type="parTrans" cxnId="{61C0FD66-AE8D-4620-9899-84A139241AF1}">
      <dgm:prSet/>
      <dgm:spPr/>
      <dgm:t>
        <a:bodyPr/>
        <a:lstStyle/>
        <a:p>
          <a:endParaRPr lang="es-ES"/>
        </a:p>
      </dgm:t>
    </dgm:pt>
    <dgm:pt modelId="{B57B7E09-4B5A-491C-A5D1-F52BA12848BF}" type="sibTrans" cxnId="{61C0FD66-AE8D-4620-9899-84A139241AF1}">
      <dgm:prSet/>
      <dgm:spPr/>
      <dgm:t>
        <a:bodyPr/>
        <a:lstStyle/>
        <a:p>
          <a:endParaRPr lang="es-ES"/>
        </a:p>
      </dgm:t>
    </dgm:pt>
    <dgm:pt modelId="{FA247C32-931D-4D65-BDA5-BC7AA6F44979}">
      <dgm:prSet/>
      <dgm:spPr/>
      <dgm:t>
        <a:bodyPr/>
        <a:lstStyle/>
        <a:p>
          <a:pPr rtl="0"/>
          <a:r>
            <a:rPr lang="es-ES" smtClean="0"/>
            <a:t>Capa 0:</a:t>
          </a:r>
          <a:endParaRPr lang="es-ES"/>
        </a:p>
      </dgm:t>
    </dgm:pt>
    <dgm:pt modelId="{FBDA456F-9F35-4736-8297-1E86167E7F58}" type="parTrans" cxnId="{077D2411-5A62-4A02-A34A-3BB0C5BB3ECC}">
      <dgm:prSet/>
      <dgm:spPr/>
      <dgm:t>
        <a:bodyPr/>
        <a:lstStyle/>
        <a:p>
          <a:endParaRPr lang="es-ES"/>
        </a:p>
      </dgm:t>
    </dgm:pt>
    <dgm:pt modelId="{4181CB29-D471-4AB2-8A41-711DF3396DA9}" type="sibTrans" cxnId="{077D2411-5A62-4A02-A34A-3BB0C5BB3ECC}">
      <dgm:prSet/>
      <dgm:spPr/>
      <dgm:t>
        <a:bodyPr/>
        <a:lstStyle/>
        <a:p>
          <a:endParaRPr lang="es-ES"/>
        </a:p>
      </dgm:t>
    </dgm:pt>
    <dgm:pt modelId="{95F0B6F1-C17B-41D9-9604-A57D84C68A41}">
      <dgm:prSet/>
      <dgm:spPr/>
      <dgm:t>
        <a:bodyPr/>
        <a:lstStyle/>
        <a:p>
          <a:pPr rtl="0"/>
          <a:r>
            <a:rPr lang="es-ES" smtClean="0"/>
            <a:t>Movimiento</a:t>
          </a:r>
          <a:endParaRPr lang="es-ES"/>
        </a:p>
      </dgm:t>
    </dgm:pt>
    <dgm:pt modelId="{9717D867-CFBD-4235-BAB6-D8F42276FEE7}" type="parTrans" cxnId="{4E2F8A6D-A19E-4B69-9FB2-59A973AD32D9}">
      <dgm:prSet/>
      <dgm:spPr/>
      <dgm:t>
        <a:bodyPr/>
        <a:lstStyle/>
        <a:p>
          <a:endParaRPr lang="es-ES"/>
        </a:p>
      </dgm:t>
    </dgm:pt>
    <dgm:pt modelId="{FEE80209-778D-4186-8881-4916468CEF8D}" type="sibTrans" cxnId="{4E2F8A6D-A19E-4B69-9FB2-59A973AD32D9}">
      <dgm:prSet/>
      <dgm:spPr/>
      <dgm:t>
        <a:bodyPr/>
        <a:lstStyle/>
        <a:p>
          <a:endParaRPr lang="es-ES"/>
        </a:p>
      </dgm:t>
    </dgm:pt>
    <dgm:pt modelId="{17375155-9BA7-4BD7-B3CA-0D8CD00F3BE2}" type="pres">
      <dgm:prSet presAssocID="{CEA8F4F3-E25E-40A8-88FE-15C9707D36F8}" presName="Name0" presStyleCnt="0">
        <dgm:presLayoutVars>
          <dgm:chMax val="7"/>
          <dgm:chPref val="7"/>
          <dgm:dir/>
        </dgm:presLayoutVars>
      </dgm:prSet>
      <dgm:spPr/>
      <dgm:t>
        <a:bodyPr/>
        <a:lstStyle/>
        <a:p>
          <a:endParaRPr lang="es-ES"/>
        </a:p>
      </dgm:t>
    </dgm:pt>
    <dgm:pt modelId="{2DD1DEEA-C685-46AE-8119-A817B0DA95B0}" type="pres">
      <dgm:prSet presAssocID="{CEA8F4F3-E25E-40A8-88FE-15C9707D36F8}" presName="Name1" presStyleCnt="0"/>
      <dgm:spPr/>
    </dgm:pt>
    <dgm:pt modelId="{61CC9305-F32E-4D11-9630-74788FC016F4}" type="pres">
      <dgm:prSet presAssocID="{CEA8F4F3-E25E-40A8-88FE-15C9707D36F8}" presName="cycle" presStyleCnt="0"/>
      <dgm:spPr/>
    </dgm:pt>
    <dgm:pt modelId="{DD388BCC-B506-4371-A682-BB35ECAE318D}" type="pres">
      <dgm:prSet presAssocID="{CEA8F4F3-E25E-40A8-88FE-15C9707D36F8}" presName="srcNode" presStyleLbl="node1" presStyleIdx="0" presStyleCnt="4"/>
      <dgm:spPr/>
    </dgm:pt>
    <dgm:pt modelId="{53211D46-8F75-4404-9A56-268E07D5210C}" type="pres">
      <dgm:prSet presAssocID="{CEA8F4F3-E25E-40A8-88FE-15C9707D36F8}" presName="conn" presStyleLbl="parChTrans1D2" presStyleIdx="0" presStyleCnt="1"/>
      <dgm:spPr/>
      <dgm:t>
        <a:bodyPr/>
        <a:lstStyle/>
        <a:p>
          <a:endParaRPr lang="es-ES"/>
        </a:p>
      </dgm:t>
    </dgm:pt>
    <dgm:pt modelId="{24A0C3E2-7B9B-4010-B12E-13323310CF17}" type="pres">
      <dgm:prSet presAssocID="{CEA8F4F3-E25E-40A8-88FE-15C9707D36F8}" presName="extraNode" presStyleLbl="node1" presStyleIdx="0" presStyleCnt="4"/>
      <dgm:spPr/>
    </dgm:pt>
    <dgm:pt modelId="{10F37B5E-A848-492C-A2B1-2B1B8472F3DB}" type="pres">
      <dgm:prSet presAssocID="{CEA8F4F3-E25E-40A8-88FE-15C9707D36F8}" presName="dstNode" presStyleLbl="node1" presStyleIdx="0" presStyleCnt="4"/>
      <dgm:spPr/>
    </dgm:pt>
    <dgm:pt modelId="{91749FAE-9EFA-4509-B513-373B1ECA31CE}" type="pres">
      <dgm:prSet presAssocID="{64316C72-02A1-466C-8588-E688BFBF906A}" presName="text_1" presStyleLbl="node1" presStyleIdx="0" presStyleCnt="4">
        <dgm:presLayoutVars>
          <dgm:bulletEnabled val="1"/>
        </dgm:presLayoutVars>
      </dgm:prSet>
      <dgm:spPr/>
      <dgm:t>
        <a:bodyPr/>
        <a:lstStyle/>
        <a:p>
          <a:endParaRPr lang="es-ES"/>
        </a:p>
      </dgm:t>
    </dgm:pt>
    <dgm:pt modelId="{7BF9E9B7-9CEF-421D-BF57-5377E6CBECE7}" type="pres">
      <dgm:prSet presAssocID="{64316C72-02A1-466C-8588-E688BFBF906A}" presName="accent_1" presStyleCnt="0"/>
      <dgm:spPr/>
    </dgm:pt>
    <dgm:pt modelId="{56021820-F983-4F1B-8D9B-B302625F78D9}" type="pres">
      <dgm:prSet presAssocID="{64316C72-02A1-466C-8588-E688BFBF906A}" presName="accentRepeatNode" presStyleLbl="solidFgAcc1" presStyleIdx="0" presStyleCnt="4"/>
      <dgm:spPr/>
    </dgm:pt>
    <dgm:pt modelId="{25C6E7E8-3C78-49E4-9388-A7C0E02DFEBA}" type="pres">
      <dgm:prSet presAssocID="{04B85057-C0F4-483C-9C1B-5872CAC376B0}" presName="text_2" presStyleLbl="node1" presStyleIdx="1" presStyleCnt="4">
        <dgm:presLayoutVars>
          <dgm:bulletEnabled val="1"/>
        </dgm:presLayoutVars>
      </dgm:prSet>
      <dgm:spPr/>
      <dgm:t>
        <a:bodyPr/>
        <a:lstStyle/>
        <a:p>
          <a:endParaRPr lang="es-ES"/>
        </a:p>
      </dgm:t>
    </dgm:pt>
    <dgm:pt modelId="{F18EFAF9-D010-455D-9E49-2E3400E6B353}" type="pres">
      <dgm:prSet presAssocID="{04B85057-C0F4-483C-9C1B-5872CAC376B0}" presName="accent_2" presStyleCnt="0"/>
      <dgm:spPr/>
    </dgm:pt>
    <dgm:pt modelId="{30BA0E05-B6E8-4737-8DBB-B6DB436BB502}" type="pres">
      <dgm:prSet presAssocID="{04B85057-C0F4-483C-9C1B-5872CAC376B0}" presName="accentRepeatNode" presStyleLbl="solidFgAcc1" presStyleIdx="1" presStyleCnt="4"/>
      <dgm:spPr/>
    </dgm:pt>
    <dgm:pt modelId="{17C10DF2-2E8C-406C-969D-03B9FFA4D3B1}" type="pres">
      <dgm:prSet presAssocID="{F6A704FD-80DD-4AF3-AE6F-06C2D5B0197A}" presName="text_3" presStyleLbl="node1" presStyleIdx="2" presStyleCnt="4">
        <dgm:presLayoutVars>
          <dgm:bulletEnabled val="1"/>
        </dgm:presLayoutVars>
      </dgm:prSet>
      <dgm:spPr/>
      <dgm:t>
        <a:bodyPr/>
        <a:lstStyle/>
        <a:p>
          <a:endParaRPr lang="es-ES"/>
        </a:p>
      </dgm:t>
    </dgm:pt>
    <dgm:pt modelId="{581C702D-B1BA-403C-AAF5-446F7EB50D77}" type="pres">
      <dgm:prSet presAssocID="{F6A704FD-80DD-4AF3-AE6F-06C2D5B0197A}" presName="accent_3" presStyleCnt="0"/>
      <dgm:spPr/>
    </dgm:pt>
    <dgm:pt modelId="{C61C0FC6-90FB-4A92-A7C4-A1BA576B139F}" type="pres">
      <dgm:prSet presAssocID="{F6A704FD-80DD-4AF3-AE6F-06C2D5B0197A}" presName="accentRepeatNode" presStyleLbl="solidFgAcc1" presStyleIdx="2" presStyleCnt="4"/>
      <dgm:spPr/>
    </dgm:pt>
    <dgm:pt modelId="{8196B8AB-3C36-4A50-8027-7AE6FEE656EC}" type="pres">
      <dgm:prSet presAssocID="{FA247C32-931D-4D65-BDA5-BC7AA6F44979}" presName="text_4" presStyleLbl="node1" presStyleIdx="3" presStyleCnt="4">
        <dgm:presLayoutVars>
          <dgm:bulletEnabled val="1"/>
        </dgm:presLayoutVars>
      </dgm:prSet>
      <dgm:spPr/>
      <dgm:t>
        <a:bodyPr/>
        <a:lstStyle/>
        <a:p>
          <a:endParaRPr lang="es-ES"/>
        </a:p>
      </dgm:t>
    </dgm:pt>
    <dgm:pt modelId="{D31B750F-AF13-4572-A0FD-173626B4099B}" type="pres">
      <dgm:prSet presAssocID="{FA247C32-931D-4D65-BDA5-BC7AA6F44979}" presName="accent_4" presStyleCnt="0"/>
      <dgm:spPr/>
    </dgm:pt>
    <dgm:pt modelId="{C628C687-C224-420A-AE67-30D836A935FE}" type="pres">
      <dgm:prSet presAssocID="{FA247C32-931D-4D65-BDA5-BC7AA6F44979}" presName="accentRepeatNode" presStyleLbl="solidFgAcc1" presStyleIdx="3" presStyleCnt="4"/>
      <dgm:spPr/>
    </dgm:pt>
  </dgm:ptLst>
  <dgm:cxnLst>
    <dgm:cxn modelId="{B4B4B3DC-B5B2-4F7B-8350-8E7F6F23B77E}" srcId="{CEA8F4F3-E25E-40A8-88FE-15C9707D36F8}" destId="{F6A704FD-80DD-4AF3-AE6F-06C2D5B0197A}" srcOrd="2" destOrd="0" parTransId="{560B25F2-12BD-4415-8E16-5C4026F56132}" sibTransId="{A5891799-97B6-45F1-B023-7A2522BBD6C9}"/>
    <dgm:cxn modelId="{077D2411-5A62-4A02-A34A-3BB0C5BB3ECC}" srcId="{CEA8F4F3-E25E-40A8-88FE-15C9707D36F8}" destId="{FA247C32-931D-4D65-BDA5-BC7AA6F44979}" srcOrd="3" destOrd="0" parTransId="{FBDA456F-9F35-4736-8297-1E86167E7F58}" sibTransId="{4181CB29-D471-4AB2-8A41-711DF3396DA9}"/>
    <dgm:cxn modelId="{CFD8C823-BD72-4049-9BF4-9BBBDD244B0B}" srcId="{04B85057-C0F4-483C-9C1B-5872CAC376B0}" destId="{49970950-ED71-4306-9CBF-2F942A595337}" srcOrd="0" destOrd="0" parTransId="{AD4FC9D5-2589-4564-92BF-A22C4D164A5C}" sibTransId="{79B01FB3-7B3E-44FD-8BBB-BE83FC2A59AA}"/>
    <dgm:cxn modelId="{00B93999-BFBD-4E62-826E-91FCA7EFE7F7}" srcId="{CEA8F4F3-E25E-40A8-88FE-15C9707D36F8}" destId="{04B85057-C0F4-483C-9C1B-5872CAC376B0}" srcOrd="1" destOrd="0" parTransId="{54AAFB35-3576-4F46-A916-B04406EDABAA}" sibTransId="{4FEAF6DE-07E1-4510-9775-6D0EB62E0303}"/>
    <dgm:cxn modelId="{091B0B4E-1888-4C67-B212-91D395E5BE5D}" type="presOf" srcId="{64316C72-02A1-466C-8588-E688BFBF906A}" destId="{91749FAE-9EFA-4509-B513-373B1ECA31CE}" srcOrd="0" destOrd="0" presId="urn:microsoft.com/office/officeart/2008/layout/VerticalCurvedList"/>
    <dgm:cxn modelId="{1FC7B046-959E-4D3B-A81F-7BD3DB7B9969}" srcId="{CEA8F4F3-E25E-40A8-88FE-15C9707D36F8}" destId="{64316C72-02A1-466C-8588-E688BFBF906A}" srcOrd="0" destOrd="0" parTransId="{2B936393-FC27-47FA-AD55-8EA4AAE66FBC}" sibTransId="{CB8C077E-4F59-4BB1-91A3-17CC534CD567}"/>
    <dgm:cxn modelId="{CB350B1A-13AD-44A7-B650-CF47F31C2A72}" type="presOf" srcId="{49970950-ED71-4306-9CBF-2F942A595337}" destId="{25C6E7E8-3C78-49E4-9388-A7C0E02DFEBA}" srcOrd="0" destOrd="1" presId="urn:microsoft.com/office/officeart/2008/layout/VerticalCurvedList"/>
    <dgm:cxn modelId="{5FE2B897-9D6E-4014-9CB5-47604AD5A810}" type="presOf" srcId="{695D5C2A-2F83-4541-AB10-3B15FEEDA6B5}" destId="{53211D46-8F75-4404-9A56-268E07D5210C}" srcOrd="0" destOrd="0" presId="urn:microsoft.com/office/officeart/2008/layout/VerticalCurvedList"/>
    <dgm:cxn modelId="{383E7ED1-77CA-40E1-839E-CAB6A869DC27}" type="presOf" srcId="{CEA8F4F3-E25E-40A8-88FE-15C9707D36F8}" destId="{17375155-9BA7-4BD7-B3CA-0D8CD00F3BE2}" srcOrd="0" destOrd="0" presId="urn:microsoft.com/office/officeart/2008/layout/VerticalCurvedList"/>
    <dgm:cxn modelId="{61C0FD66-AE8D-4620-9899-84A139241AF1}" srcId="{F6A704FD-80DD-4AF3-AE6F-06C2D5B0197A}" destId="{930EC1C3-112D-4CAC-9F94-046229BAF7A3}" srcOrd="0" destOrd="0" parTransId="{0626A45A-62D1-45AE-A8EA-B41688E1A6DD}" sibTransId="{B57B7E09-4B5A-491C-A5D1-F52BA12848BF}"/>
    <dgm:cxn modelId="{BC2E3B7B-69F8-49B1-BBEA-F9151DDA866F}" type="presOf" srcId="{04B85057-C0F4-483C-9C1B-5872CAC376B0}" destId="{25C6E7E8-3C78-49E4-9388-A7C0E02DFEBA}" srcOrd="0" destOrd="0" presId="urn:microsoft.com/office/officeart/2008/layout/VerticalCurvedList"/>
    <dgm:cxn modelId="{2C291046-662A-41A7-A8A7-BE9F79EE3F34}" type="presOf" srcId="{930EC1C3-112D-4CAC-9F94-046229BAF7A3}" destId="{17C10DF2-2E8C-406C-969D-03B9FFA4D3B1}" srcOrd="0" destOrd="1" presId="urn:microsoft.com/office/officeart/2008/layout/VerticalCurvedList"/>
    <dgm:cxn modelId="{7CEE342A-19A3-4B0B-ABFB-D9B41915DF89}" type="presOf" srcId="{F6A704FD-80DD-4AF3-AE6F-06C2D5B0197A}" destId="{17C10DF2-2E8C-406C-969D-03B9FFA4D3B1}" srcOrd="0" destOrd="0" presId="urn:microsoft.com/office/officeart/2008/layout/VerticalCurvedList"/>
    <dgm:cxn modelId="{FF0798EC-97A5-499B-9D72-2399BD672D27}" type="presOf" srcId="{FA247C32-931D-4D65-BDA5-BC7AA6F44979}" destId="{8196B8AB-3C36-4A50-8027-7AE6FEE656EC}" srcOrd="0" destOrd="0" presId="urn:microsoft.com/office/officeart/2008/layout/VerticalCurvedList"/>
    <dgm:cxn modelId="{D7033ADA-0171-4D7C-B316-7C393C4048E2}" srcId="{64316C72-02A1-466C-8588-E688BFBF906A}" destId="{9FDDDB71-824D-4D0C-8678-3A867901BE89}" srcOrd="0" destOrd="0" parTransId="{74B8CA86-85BE-4251-B9B8-9D8F2ABE621B}" sibTransId="{695D5C2A-2F83-4541-AB10-3B15FEEDA6B5}"/>
    <dgm:cxn modelId="{306BE920-A388-4C3A-BA3A-34527D18447E}" type="presOf" srcId="{9FDDDB71-824D-4D0C-8678-3A867901BE89}" destId="{91749FAE-9EFA-4509-B513-373B1ECA31CE}" srcOrd="0" destOrd="1" presId="urn:microsoft.com/office/officeart/2008/layout/VerticalCurvedList"/>
    <dgm:cxn modelId="{4E2F8A6D-A19E-4B69-9FB2-59A973AD32D9}" srcId="{FA247C32-931D-4D65-BDA5-BC7AA6F44979}" destId="{95F0B6F1-C17B-41D9-9604-A57D84C68A41}" srcOrd="0" destOrd="0" parTransId="{9717D867-CFBD-4235-BAB6-D8F42276FEE7}" sibTransId="{FEE80209-778D-4186-8881-4916468CEF8D}"/>
    <dgm:cxn modelId="{89D543CD-DDD6-4CBA-97E1-03F1B9722C4D}" type="presOf" srcId="{95F0B6F1-C17B-41D9-9604-A57D84C68A41}" destId="{8196B8AB-3C36-4A50-8027-7AE6FEE656EC}" srcOrd="0" destOrd="1" presId="urn:microsoft.com/office/officeart/2008/layout/VerticalCurvedList"/>
    <dgm:cxn modelId="{4E8C7596-5E7D-4460-89CC-936ACA53A1B4}" type="presParOf" srcId="{17375155-9BA7-4BD7-B3CA-0D8CD00F3BE2}" destId="{2DD1DEEA-C685-46AE-8119-A817B0DA95B0}" srcOrd="0" destOrd="0" presId="urn:microsoft.com/office/officeart/2008/layout/VerticalCurvedList"/>
    <dgm:cxn modelId="{F82323D1-6AAE-471C-A4C5-43AF0D735133}" type="presParOf" srcId="{2DD1DEEA-C685-46AE-8119-A817B0DA95B0}" destId="{61CC9305-F32E-4D11-9630-74788FC016F4}" srcOrd="0" destOrd="0" presId="urn:microsoft.com/office/officeart/2008/layout/VerticalCurvedList"/>
    <dgm:cxn modelId="{25E1552D-9D04-4A0B-A26C-C9F129CCD012}" type="presParOf" srcId="{61CC9305-F32E-4D11-9630-74788FC016F4}" destId="{DD388BCC-B506-4371-A682-BB35ECAE318D}" srcOrd="0" destOrd="0" presId="urn:microsoft.com/office/officeart/2008/layout/VerticalCurvedList"/>
    <dgm:cxn modelId="{6EEF38A4-10F1-4C26-AEB2-68EC9E451F9C}" type="presParOf" srcId="{61CC9305-F32E-4D11-9630-74788FC016F4}" destId="{53211D46-8F75-4404-9A56-268E07D5210C}" srcOrd="1" destOrd="0" presId="urn:microsoft.com/office/officeart/2008/layout/VerticalCurvedList"/>
    <dgm:cxn modelId="{7D24FE5B-7862-472B-9775-E3EADF624FB6}" type="presParOf" srcId="{61CC9305-F32E-4D11-9630-74788FC016F4}" destId="{24A0C3E2-7B9B-4010-B12E-13323310CF17}" srcOrd="2" destOrd="0" presId="urn:microsoft.com/office/officeart/2008/layout/VerticalCurvedList"/>
    <dgm:cxn modelId="{014307BE-2CA4-49BE-B297-C895A158E5C4}" type="presParOf" srcId="{61CC9305-F32E-4D11-9630-74788FC016F4}" destId="{10F37B5E-A848-492C-A2B1-2B1B8472F3DB}" srcOrd="3" destOrd="0" presId="urn:microsoft.com/office/officeart/2008/layout/VerticalCurvedList"/>
    <dgm:cxn modelId="{9764B11E-AD69-4314-B37B-D80C5DCD0355}" type="presParOf" srcId="{2DD1DEEA-C685-46AE-8119-A817B0DA95B0}" destId="{91749FAE-9EFA-4509-B513-373B1ECA31CE}" srcOrd="1" destOrd="0" presId="urn:microsoft.com/office/officeart/2008/layout/VerticalCurvedList"/>
    <dgm:cxn modelId="{20316DF4-7788-432A-BE3B-E7ADBAA014A7}" type="presParOf" srcId="{2DD1DEEA-C685-46AE-8119-A817B0DA95B0}" destId="{7BF9E9B7-9CEF-421D-BF57-5377E6CBECE7}" srcOrd="2" destOrd="0" presId="urn:microsoft.com/office/officeart/2008/layout/VerticalCurvedList"/>
    <dgm:cxn modelId="{9352D771-FBC7-409B-AEA9-E80D9F8C5113}" type="presParOf" srcId="{7BF9E9B7-9CEF-421D-BF57-5377E6CBECE7}" destId="{56021820-F983-4F1B-8D9B-B302625F78D9}" srcOrd="0" destOrd="0" presId="urn:microsoft.com/office/officeart/2008/layout/VerticalCurvedList"/>
    <dgm:cxn modelId="{3F592C9B-8B61-47FB-B004-536C3864A584}" type="presParOf" srcId="{2DD1DEEA-C685-46AE-8119-A817B0DA95B0}" destId="{25C6E7E8-3C78-49E4-9388-A7C0E02DFEBA}" srcOrd="3" destOrd="0" presId="urn:microsoft.com/office/officeart/2008/layout/VerticalCurvedList"/>
    <dgm:cxn modelId="{8FD89225-83DF-458F-985C-B5C09BB0693C}" type="presParOf" srcId="{2DD1DEEA-C685-46AE-8119-A817B0DA95B0}" destId="{F18EFAF9-D010-455D-9E49-2E3400E6B353}" srcOrd="4" destOrd="0" presId="urn:microsoft.com/office/officeart/2008/layout/VerticalCurvedList"/>
    <dgm:cxn modelId="{3AEF3619-81F8-4C26-9CF1-51E1D970C9F9}" type="presParOf" srcId="{F18EFAF9-D010-455D-9E49-2E3400E6B353}" destId="{30BA0E05-B6E8-4737-8DBB-B6DB436BB502}" srcOrd="0" destOrd="0" presId="urn:microsoft.com/office/officeart/2008/layout/VerticalCurvedList"/>
    <dgm:cxn modelId="{85795CC8-D44B-4756-B6B3-E41A0038ADD4}" type="presParOf" srcId="{2DD1DEEA-C685-46AE-8119-A817B0DA95B0}" destId="{17C10DF2-2E8C-406C-969D-03B9FFA4D3B1}" srcOrd="5" destOrd="0" presId="urn:microsoft.com/office/officeart/2008/layout/VerticalCurvedList"/>
    <dgm:cxn modelId="{7225AAC7-ADFA-45AE-A8F9-DF1DC62BCA02}" type="presParOf" srcId="{2DD1DEEA-C685-46AE-8119-A817B0DA95B0}" destId="{581C702D-B1BA-403C-AAF5-446F7EB50D77}" srcOrd="6" destOrd="0" presId="urn:microsoft.com/office/officeart/2008/layout/VerticalCurvedList"/>
    <dgm:cxn modelId="{5AC6AD8A-F150-4BA7-8BA3-9B789698061B}" type="presParOf" srcId="{581C702D-B1BA-403C-AAF5-446F7EB50D77}" destId="{C61C0FC6-90FB-4A92-A7C4-A1BA576B139F}" srcOrd="0" destOrd="0" presId="urn:microsoft.com/office/officeart/2008/layout/VerticalCurvedList"/>
    <dgm:cxn modelId="{F79FA778-C85C-4814-9D9D-60569373B937}" type="presParOf" srcId="{2DD1DEEA-C685-46AE-8119-A817B0DA95B0}" destId="{8196B8AB-3C36-4A50-8027-7AE6FEE656EC}" srcOrd="7" destOrd="0" presId="urn:microsoft.com/office/officeart/2008/layout/VerticalCurvedList"/>
    <dgm:cxn modelId="{D753112F-DBEB-478F-BEED-3B5B43FA81EB}" type="presParOf" srcId="{2DD1DEEA-C685-46AE-8119-A817B0DA95B0}" destId="{D31B750F-AF13-4572-A0FD-173626B4099B}" srcOrd="8" destOrd="0" presId="urn:microsoft.com/office/officeart/2008/layout/VerticalCurvedList"/>
    <dgm:cxn modelId="{1D23A52E-9D90-461A-8C86-E2CCB439AC49}" type="presParOf" srcId="{D31B750F-AF13-4572-A0FD-173626B4099B}" destId="{C628C687-C224-420A-AE67-30D836A935F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3F5DA1-2C07-49D8-96D5-4C35988F649C}" type="doc">
      <dgm:prSet loTypeId="urn:microsoft.com/office/officeart/2005/8/layout/hProcess7" loCatId="list" qsTypeId="urn:microsoft.com/office/officeart/2005/8/quickstyle/3d1" qsCatId="3D" csTypeId="urn:microsoft.com/office/officeart/2005/8/colors/colorful4" csCatId="colorful" phldr="1"/>
      <dgm:spPr/>
      <dgm:t>
        <a:bodyPr/>
        <a:lstStyle/>
        <a:p>
          <a:endParaRPr lang="es-ES"/>
        </a:p>
      </dgm:t>
    </dgm:pt>
    <dgm:pt modelId="{B0CB2067-011A-4001-ADAF-7338A8C891A7}">
      <dgm:prSet phldrT="[Texto]" custT="1"/>
      <dgm:spPr/>
      <dgm:t>
        <a:bodyPr/>
        <a:lstStyle/>
        <a:p>
          <a:r>
            <a:rPr lang="es-ES" sz="2800" u="none" dirty="0" smtClean="0"/>
            <a:t>Sentir</a:t>
          </a:r>
          <a:endParaRPr lang="es-ES" sz="2000" u="none" dirty="0"/>
        </a:p>
      </dgm:t>
    </dgm:pt>
    <dgm:pt modelId="{B6FCD9DE-BFA1-44EF-A7F5-6EA7DA2C9D8D}" type="parTrans" cxnId="{8F3D012D-5C17-4A95-9E65-A1230FB96D5A}">
      <dgm:prSet/>
      <dgm:spPr/>
      <dgm:t>
        <a:bodyPr/>
        <a:lstStyle/>
        <a:p>
          <a:endParaRPr lang="es-ES"/>
        </a:p>
      </dgm:t>
    </dgm:pt>
    <dgm:pt modelId="{67FA9EEA-782F-4392-BF76-452D333F1432}" type="sibTrans" cxnId="{8F3D012D-5C17-4A95-9E65-A1230FB96D5A}">
      <dgm:prSet/>
      <dgm:spPr/>
      <dgm:t>
        <a:bodyPr/>
        <a:lstStyle/>
        <a:p>
          <a:endParaRPr lang="es-ES"/>
        </a:p>
      </dgm:t>
    </dgm:pt>
    <dgm:pt modelId="{3E200694-6A00-47DA-A851-05F21A1C6DFB}">
      <dgm:prSet phldrT="[Texto]" custT="1"/>
      <dgm:spPr/>
      <dgm:t>
        <a:bodyPr lIns="72000" tIns="360000"/>
        <a:lstStyle/>
        <a:p>
          <a:r>
            <a:rPr lang="es-ES" sz="2400" dirty="0" smtClean="0"/>
            <a:t>1. Extraer</a:t>
          </a:r>
          <a:endParaRPr lang="es-ES" sz="2400" dirty="0"/>
        </a:p>
      </dgm:t>
    </dgm:pt>
    <dgm:pt modelId="{F38C8CA9-C2ED-4E14-8917-B98C09FCEA59}" type="parTrans" cxnId="{75C7FC7C-BC85-4510-A2C8-4C76FF68295E}">
      <dgm:prSet/>
      <dgm:spPr/>
      <dgm:t>
        <a:bodyPr/>
        <a:lstStyle/>
        <a:p>
          <a:endParaRPr lang="es-ES"/>
        </a:p>
      </dgm:t>
    </dgm:pt>
    <dgm:pt modelId="{E815B105-C54F-4717-944B-C0AF3AADDAF4}" type="sibTrans" cxnId="{75C7FC7C-BC85-4510-A2C8-4C76FF68295E}">
      <dgm:prSet/>
      <dgm:spPr/>
      <dgm:t>
        <a:bodyPr/>
        <a:lstStyle/>
        <a:p>
          <a:endParaRPr lang="es-ES"/>
        </a:p>
      </dgm:t>
    </dgm:pt>
    <dgm:pt modelId="{889900D8-66B6-45AA-AD01-A74071A33747}">
      <dgm:prSet phldrT="[Texto]" custT="1"/>
      <dgm:spPr/>
      <dgm:t>
        <a:bodyPr/>
        <a:lstStyle/>
        <a:p>
          <a:r>
            <a:rPr lang="es-ES" sz="2800" dirty="0" smtClean="0"/>
            <a:t>Pensar</a:t>
          </a:r>
          <a:endParaRPr lang="es-ES" sz="2000" dirty="0"/>
        </a:p>
      </dgm:t>
    </dgm:pt>
    <dgm:pt modelId="{CB399E40-5C90-47E1-A155-C27D28380CE7}" type="parTrans" cxnId="{2A3096E8-BBB2-4CB6-BFD7-123EA4B96B05}">
      <dgm:prSet/>
      <dgm:spPr/>
      <dgm:t>
        <a:bodyPr/>
        <a:lstStyle/>
        <a:p>
          <a:endParaRPr lang="es-ES"/>
        </a:p>
      </dgm:t>
    </dgm:pt>
    <dgm:pt modelId="{695C6443-DC4B-402B-A27D-BC1FC0324F7C}" type="sibTrans" cxnId="{2A3096E8-BBB2-4CB6-BFD7-123EA4B96B05}">
      <dgm:prSet/>
      <dgm:spPr/>
      <dgm:t>
        <a:bodyPr/>
        <a:lstStyle/>
        <a:p>
          <a:endParaRPr lang="es-ES"/>
        </a:p>
      </dgm:t>
    </dgm:pt>
    <dgm:pt modelId="{CCE7BA95-4AE4-476A-A5AD-A9AA30BF2D37}">
      <dgm:prSet phldrT="[Texto]" custT="1"/>
      <dgm:spPr/>
      <dgm:t>
        <a:bodyPr lIns="72000" tIns="360000"/>
        <a:lstStyle/>
        <a:p>
          <a:r>
            <a:rPr lang="es-ES" sz="2400" dirty="0" smtClean="0"/>
            <a:t>1. Razonar</a:t>
          </a:r>
          <a:endParaRPr lang="es-ES" sz="2400" dirty="0"/>
        </a:p>
      </dgm:t>
    </dgm:pt>
    <dgm:pt modelId="{1697436C-9760-4C5C-8B97-47B1109E87D4}" type="parTrans" cxnId="{8E9F21C0-739C-40F5-BA43-F76C9D43B8CD}">
      <dgm:prSet/>
      <dgm:spPr/>
      <dgm:t>
        <a:bodyPr/>
        <a:lstStyle/>
        <a:p>
          <a:endParaRPr lang="es-ES"/>
        </a:p>
      </dgm:t>
    </dgm:pt>
    <dgm:pt modelId="{64C58947-67D6-448E-A8C2-22C33E0A1CA0}" type="sibTrans" cxnId="{8E9F21C0-739C-40F5-BA43-F76C9D43B8CD}">
      <dgm:prSet/>
      <dgm:spPr/>
      <dgm:t>
        <a:bodyPr/>
        <a:lstStyle/>
        <a:p>
          <a:endParaRPr lang="es-ES"/>
        </a:p>
      </dgm:t>
    </dgm:pt>
    <dgm:pt modelId="{33B7E716-C525-434C-B760-78F60094BC48}">
      <dgm:prSet phldrT="[Texto]" custT="1"/>
      <dgm:spPr/>
      <dgm:t>
        <a:bodyPr/>
        <a:lstStyle/>
        <a:p>
          <a:r>
            <a:rPr lang="es-ES" sz="2800" dirty="0" smtClean="0"/>
            <a:t>Actuar</a:t>
          </a:r>
          <a:endParaRPr lang="es-ES" sz="2000" dirty="0"/>
        </a:p>
      </dgm:t>
    </dgm:pt>
    <dgm:pt modelId="{5CEE8B65-3082-4B70-BD04-816BD8DF10D6}" type="parTrans" cxnId="{76BBD15A-BDA6-4E58-8E6E-8569422593FF}">
      <dgm:prSet/>
      <dgm:spPr/>
      <dgm:t>
        <a:bodyPr/>
        <a:lstStyle/>
        <a:p>
          <a:endParaRPr lang="es-ES"/>
        </a:p>
      </dgm:t>
    </dgm:pt>
    <dgm:pt modelId="{54A92296-4596-4605-A0C3-BCA9711E3A88}" type="sibTrans" cxnId="{76BBD15A-BDA6-4E58-8E6E-8569422593FF}">
      <dgm:prSet/>
      <dgm:spPr/>
      <dgm:t>
        <a:bodyPr/>
        <a:lstStyle/>
        <a:p>
          <a:endParaRPr lang="es-ES"/>
        </a:p>
      </dgm:t>
    </dgm:pt>
    <dgm:pt modelId="{371643F4-BF19-428A-B524-7F19D360B1C3}">
      <dgm:prSet phldrT="[Texto]" custT="1"/>
      <dgm:spPr/>
      <dgm:t>
        <a:bodyPr lIns="72000" tIns="360000"/>
        <a:lstStyle/>
        <a:p>
          <a:r>
            <a:rPr lang="es-ES" sz="2400" dirty="0" smtClean="0"/>
            <a:t>2. Convertir</a:t>
          </a:r>
          <a:endParaRPr lang="es-ES" sz="2400" dirty="0"/>
        </a:p>
      </dgm:t>
    </dgm:pt>
    <dgm:pt modelId="{B48DC2EE-C855-4175-8E80-D590FAB94003}" type="parTrans" cxnId="{AFC4D161-BDDF-40EB-B5C2-11EB36FCB610}">
      <dgm:prSet/>
      <dgm:spPr/>
      <dgm:t>
        <a:bodyPr/>
        <a:lstStyle/>
        <a:p>
          <a:endParaRPr lang="es-ES"/>
        </a:p>
      </dgm:t>
    </dgm:pt>
    <dgm:pt modelId="{692526AC-F03D-466D-8B7E-2A0C7E76EEC5}" type="sibTrans" cxnId="{AFC4D161-BDDF-40EB-B5C2-11EB36FCB610}">
      <dgm:prSet/>
      <dgm:spPr/>
      <dgm:t>
        <a:bodyPr/>
        <a:lstStyle/>
        <a:p>
          <a:endParaRPr lang="es-ES"/>
        </a:p>
      </dgm:t>
    </dgm:pt>
    <dgm:pt modelId="{7290A5A0-CB17-4DA0-9519-F85071F68039}">
      <dgm:prSet phldrT="[Texto]" custT="1"/>
      <dgm:spPr/>
      <dgm:t>
        <a:bodyPr lIns="72000" tIns="360000"/>
        <a:lstStyle/>
        <a:p>
          <a:r>
            <a:rPr lang="es-ES" sz="2400" dirty="0" smtClean="0"/>
            <a:t>2. Procesar</a:t>
          </a:r>
          <a:endParaRPr lang="es-ES" sz="2400" dirty="0"/>
        </a:p>
      </dgm:t>
    </dgm:pt>
    <dgm:pt modelId="{580A707D-8922-4BFC-8973-4A3644C8F773}" type="parTrans" cxnId="{F4DCE676-A284-420A-8876-B69077359143}">
      <dgm:prSet/>
      <dgm:spPr/>
      <dgm:t>
        <a:bodyPr/>
        <a:lstStyle/>
        <a:p>
          <a:endParaRPr lang="es-ES"/>
        </a:p>
      </dgm:t>
    </dgm:pt>
    <dgm:pt modelId="{6C055D12-EED9-4DD4-B8C8-2831F6582DD2}" type="sibTrans" cxnId="{F4DCE676-A284-420A-8876-B69077359143}">
      <dgm:prSet/>
      <dgm:spPr/>
      <dgm:t>
        <a:bodyPr/>
        <a:lstStyle/>
        <a:p>
          <a:endParaRPr lang="es-ES"/>
        </a:p>
      </dgm:t>
    </dgm:pt>
    <dgm:pt modelId="{26FE70B0-8429-409D-9ABB-9F7652014312}">
      <dgm:prSet phldrT="[Texto]" custT="1"/>
      <dgm:spPr/>
      <dgm:t>
        <a:bodyPr lIns="72000" tIns="360000"/>
        <a:lstStyle/>
        <a:p>
          <a:r>
            <a:rPr lang="es-ES" sz="2400" dirty="0" smtClean="0"/>
            <a:t>1. Generar</a:t>
          </a:r>
          <a:endParaRPr lang="es-ES" sz="2400" dirty="0"/>
        </a:p>
      </dgm:t>
    </dgm:pt>
    <dgm:pt modelId="{DED9F50D-D409-4DE2-A613-A554CBE37A56}" type="parTrans" cxnId="{C7EF55E7-C4E0-4B2D-8FA5-D1DC742C033B}">
      <dgm:prSet/>
      <dgm:spPr/>
      <dgm:t>
        <a:bodyPr/>
        <a:lstStyle/>
        <a:p>
          <a:endParaRPr lang="es-ES"/>
        </a:p>
      </dgm:t>
    </dgm:pt>
    <dgm:pt modelId="{0A4F85FA-6341-4353-A82F-E498407674CD}" type="sibTrans" cxnId="{C7EF55E7-C4E0-4B2D-8FA5-D1DC742C033B}">
      <dgm:prSet/>
      <dgm:spPr/>
      <dgm:t>
        <a:bodyPr/>
        <a:lstStyle/>
        <a:p>
          <a:endParaRPr lang="es-ES"/>
        </a:p>
      </dgm:t>
    </dgm:pt>
    <dgm:pt modelId="{2C3AC232-944C-4428-B28D-1A0544F16D1F}">
      <dgm:prSet phldrT="[Texto]" custT="1"/>
      <dgm:spPr/>
      <dgm:t>
        <a:bodyPr lIns="72000" tIns="360000"/>
        <a:lstStyle/>
        <a:p>
          <a:r>
            <a:rPr lang="es-ES" sz="2400" dirty="0" smtClean="0"/>
            <a:t>2. Decidir</a:t>
          </a:r>
          <a:endParaRPr lang="es-ES" sz="2400" dirty="0"/>
        </a:p>
      </dgm:t>
    </dgm:pt>
    <dgm:pt modelId="{CF42FDB6-45D8-4AB7-842D-6C66E3AEF390}" type="parTrans" cxnId="{50D6F765-7A67-483D-9649-F4FE103A65E6}">
      <dgm:prSet/>
      <dgm:spPr/>
      <dgm:t>
        <a:bodyPr/>
        <a:lstStyle/>
        <a:p>
          <a:endParaRPr lang="es-ES"/>
        </a:p>
      </dgm:t>
    </dgm:pt>
    <dgm:pt modelId="{7D8CAE2A-27FE-42A8-834D-1B7384B7033A}" type="sibTrans" cxnId="{50D6F765-7A67-483D-9649-F4FE103A65E6}">
      <dgm:prSet/>
      <dgm:spPr/>
      <dgm:t>
        <a:bodyPr/>
        <a:lstStyle/>
        <a:p>
          <a:endParaRPr lang="es-ES"/>
        </a:p>
      </dgm:t>
    </dgm:pt>
    <dgm:pt modelId="{C03C215A-3BE5-482F-A857-310B820C6D80}" type="pres">
      <dgm:prSet presAssocID="{B53F5DA1-2C07-49D8-96D5-4C35988F649C}" presName="Name0" presStyleCnt="0">
        <dgm:presLayoutVars>
          <dgm:dir/>
          <dgm:animLvl val="lvl"/>
          <dgm:resizeHandles val="exact"/>
        </dgm:presLayoutVars>
      </dgm:prSet>
      <dgm:spPr/>
      <dgm:t>
        <a:bodyPr/>
        <a:lstStyle/>
        <a:p>
          <a:endParaRPr lang="es-ES"/>
        </a:p>
      </dgm:t>
    </dgm:pt>
    <dgm:pt modelId="{6CB2B2F3-DD58-497B-945C-916D26CFF7BB}" type="pres">
      <dgm:prSet presAssocID="{B0CB2067-011A-4001-ADAF-7338A8C891A7}" presName="compositeNode" presStyleCnt="0">
        <dgm:presLayoutVars>
          <dgm:bulletEnabled val="1"/>
        </dgm:presLayoutVars>
      </dgm:prSet>
      <dgm:spPr/>
    </dgm:pt>
    <dgm:pt modelId="{13143949-5B45-448E-A217-4A93B2920D9E}" type="pres">
      <dgm:prSet presAssocID="{B0CB2067-011A-4001-ADAF-7338A8C891A7}" presName="bgRect" presStyleLbl="node1" presStyleIdx="0" presStyleCnt="3"/>
      <dgm:spPr/>
      <dgm:t>
        <a:bodyPr/>
        <a:lstStyle/>
        <a:p>
          <a:endParaRPr lang="es-ES"/>
        </a:p>
      </dgm:t>
    </dgm:pt>
    <dgm:pt modelId="{BC42A153-DC9A-4490-B1B6-A5C75A1297B4}" type="pres">
      <dgm:prSet presAssocID="{B0CB2067-011A-4001-ADAF-7338A8C891A7}" presName="parentNode" presStyleLbl="node1" presStyleIdx="0" presStyleCnt="3">
        <dgm:presLayoutVars>
          <dgm:chMax val="0"/>
          <dgm:bulletEnabled val="1"/>
        </dgm:presLayoutVars>
      </dgm:prSet>
      <dgm:spPr/>
      <dgm:t>
        <a:bodyPr/>
        <a:lstStyle/>
        <a:p>
          <a:endParaRPr lang="es-ES"/>
        </a:p>
      </dgm:t>
    </dgm:pt>
    <dgm:pt modelId="{4F1463A1-F50A-4074-9557-8CF82E62CC38}" type="pres">
      <dgm:prSet presAssocID="{B0CB2067-011A-4001-ADAF-7338A8C891A7}" presName="childNode" presStyleLbl="node1" presStyleIdx="0" presStyleCnt="3">
        <dgm:presLayoutVars>
          <dgm:bulletEnabled val="1"/>
        </dgm:presLayoutVars>
      </dgm:prSet>
      <dgm:spPr/>
      <dgm:t>
        <a:bodyPr/>
        <a:lstStyle/>
        <a:p>
          <a:endParaRPr lang="es-ES"/>
        </a:p>
      </dgm:t>
    </dgm:pt>
    <dgm:pt modelId="{D05FC8E9-0936-494D-A5E6-6C84A68665B2}" type="pres">
      <dgm:prSet presAssocID="{67FA9EEA-782F-4392-BF76-452D333F1432}" presName="hSp" presStyleCnt="0"/>
      <dgm:spPr/>
    </dgm:pt>
    <dgm:pt modelId="{8D700481-6E79-4F99-86F5-C847FB5B2501}" type="pres">
      <dgm:prSet presAssocID="{67FA9EEA-782F-4392-BF76-452D333F1432}" presName="vProcSp" presStyleCnt="0"/>
      <dgm:spPr/>
    </dgm:pt>
    <dgm:pt modelId="{72BA1891-BD60-4F64-B196-40692A542EC4}" type="pres">
      <dgm:prSet presAssocID="{67FA9EEA-782F-4392-BF76-452D333F1432}" presName="vSp1" presStyleCnt="0"/>
      <dgm:spPr/>
    </dgm:pt>
    <dgm:pt modelId="{A6909310-18CA-4288-AFC7-DCA4DE193C60}" type="pres">
      <dgm:prSet presAssocID="{67FA9EEA-782F-4392-BF76-452D333F1432}" presName="simulatedConn" presStyleLbl="solidFgAcc1" presStyleIdx="0" presStyleCnt="2">
        <dgm:style>
          <a:lnRef idx="3">
            <a:schemeClr val="lt1"/>
          </a:lnRef>
          <a:fillRef idx="1">
            <a:schemeClr val="accent3"/>
          </a:fillRef>
          <a:effectRef idx="1">
            <a:schemeClr val="accent3"/>
          </a:effectRef>
          <a:fontRef idx="minor">
            <a:schemeClr val="lt1"/>
          </a:fontRef>
        </dgm:style>
      </dgm:prSet>
      <dgm:spPr/>
    </dgm:pt>
    <dgm:pt modelId="{9AD3DB66-9547-46DA-8379-849AE38386E4}" type="pres">
      <dgm:prSet presAssocID="{67FA9EEA-782F-4392-BF76-452D333F1432}" presName="vSp2" presStyleCnt="0"/>
      <dgm:spPr/>
    </dgm:pt>
    <dgm:pt modelId="{6AAD1767-3234-496E-A795-0B5742D38B40}" type="pres">
      <dgm:prSet presAssocID="{67FA9EEA-782F-4392-BF76-452D333F1432}" presName="sibTrans" presStyleCnt="0"/>
      <dgm:spPr/>
    </dgm:pt>
    <dgm:pt modelId="{7A2BBBF5-9AB4-4E98-B207-7451247A5B62}" type="pres">
      <dgm:prSet presAssocID="{889900D8-66B6-45AA-AD01-A74071A33747}" presName="compositeNode" presStyleCnt="0">
        <dgm:presLayoutVars>
          <dgm:bulletEnabled val="1"/>
        </dgm:presLayoutVars>
      </dgm:prSet>
      <dgm:spPr/>
    </dgm:pt>
    <dgm:pt modelId="{A915E161-C247-4E79-AB98-218B8763F29E}" type="pres">
      <dgm:prSet presAssocID="{889900D8-66B6-45AA-AD01-A74071A33747}" presName="bgRect" presStyleLbl="node1" presStyleIdx="1" presStyleCnt="3"/>
      <dgm:spPr/>
      <dgm:t>
        <a:bodyPr/>
        <a:lstStyle/>
        <a:p>
          <a:endParaRPr lang="es-ES"/>
        </a:p>
      </dgm:t>
    </dgm:pt>
    <dgm:pt modelId="{8DC432F9-AE9E-46D1-B516-95647F68F8C9}" type="pres">
      <dgm:prSet presAssocID="{889900D8-66B6-45AA-AD01-A74071A33747}" presName="parentNode" presStyleLbl="node1" presStyleIdx="1" presStyleCnt="3">
        <dgm:presLayoutVars>
          <dgm:chMax val="0"/>
          <dgm:bulletEnabled val="1"/>
        </dgm:presLayoutVars>
      </dgm:prSet>
      <dgm:spPr/>
      <dgm:t>
        <a:bodyPr/>
        <a:lstStyle/>
        <a:p>
          <a:endParaRPr lang="es-ES"/>
        </a:p>
      </dgm:t>
    </dgm:pt>
    <dgm:pt modelId="{03E10150-8888-4030-9B18-AE46057CE308}" type="pres">
      <dgm:prSet presAssocID="{889900D8-66B6-45AA-AD01-A74071A33747}" presName="childNode" presStyleLbl="node1" presStyleIdx="1" presStyleCnt="3">
        <dgm:presLayoutVars>
          <dgm:bulletEnabled val="1"/>
        </dgm:presLayoutVars>
      </dgm:prSet>
      <dgm:spPr/>
      <dgm:t>
        <a:bodyPr/>
        <a:lstStyle/>
        <a:p>
          <a:endParaRPr lang="es-ES"/>
        </a:p>
      </dgm:t>
    </dgm:pt>
    <dgm:pt modelId="{B4D6C9A1-1A14-4644-9CE0-B10FB4191204}" type="pres">
      <dgm:prSet presAssocID="{695C6443-DC4B-402B-A27D-BC1FC0324F7C}" presName="hSp" presStyleCnt="0"/>
      <dgm:spPr/>
    </dgm:pt>
    <dgm:pt modelId="{F4C2A5B3-B617-45AD-91BA-989384C0FD44}" type="pres">
      <dgm:prSet presAssocID="{695C6443-DC4B-402B-A27D-BC1FC0324F7C}" presName="vProcSp" presStyleCnt="0"/>
      <dgm:spPr/>
    </dgm:pt>
    <dgm:pt modelId="{1403E08A-4E36-4D7E-8802-243277149BB5}" type="pres">
      <dgm:prSet presAssocID="{695C6443-DC4B-402B-A27D-BC1FC0324F7C}" presName="vSp1" presStyleCnt="0"/>
      <dgm:spPr/>
    </dgm:pt>
    <dgm:pt modelId="{A3698D12-68EC-4D15-AA73-00D5E33F0F90}" type="pres">
      <dgm:prSet presAssocID="{695C6443-DC4B-402B-A27D-BC1FC0324F7C}" presName="simulatedConn" presStyleLbl="solidFgAcc1" presStyleIdx="1" presStyleCnt="2">
        <dgm:style>
          <a:lnRef idx="3">
            <a:schemeClr val="lt1"/>
          </a:lnRef>
          <a:fillRef idx="1">
            <a:schemeClr val="accent3"/>
          </a:fillRef>
          <a:effectRef idx="1">
            <a:schemeClr val="accent3"/>
          </a:effectRef>
          <a:fontRef idx="minor">
            <a:schemeClr val="lt1"/>
          </a:fontRef>
        </dgm:style>
      </dgm:prSet>
      <dgm:spPr/>
    </dgm:pt>
    <dgm:pt modelId="{1A5D41B7-4F32-4201-BC99-BFD2982709EF}" type="pres">
      <dgm:prSet presAssocID="{695C6443-DC4B-402B-A27D-BC1FC0324F7C}" presName="vSp2" presStyleCnt="0"/>
      <dgm:spPr/>
    </dgm:pt>
    <dgm:pt modelId="{A6878BB8-4360-46AD-A673-1AD45911EF70}" type="pres">
      <dgm:prSet presAssocID="{695C6443-DC4B-402B-A27D-BC1FC0324F7C}" presName="sibTrans" presStyleCnt="0"/>
      <dgm:spPr/>
    </dgm:pt>
    <dgm:pt modelId="{3CA4FB3F-B96D-40A0-AD61-3333E63D7A9E}" type="pres">
      <dgm:prSet presAssocID="{33B7E716-C525-434C-B760-78F60094BC48}" presName="compositeNode" presStyleCnt="0">
        <dgm:presLayoutVars>
          <dgm:bulletEnabled val="1"/>
        </dgm:presLayoutVars>
      </dgm:prSet>
      <dgm:spPr/>
    </dgm:pt>
    <dgm:pt modelId="{FDBD8FC8-1B3D-40AF-B91B-994154C55423}" type="pres">
      <dgm:prSet presAssocID="{33B7E716-C525-434C-B760-78F60094BC48}" presName="bgRect" presStyleLbl="node1" presStyleIdx="2" presStyleCnt="3"/>
      <dgm:spPr/>
      <dgm:t>
        <a:bodyPr/>
        <a:lstStyle/>
        <a:p>
          <a:endParaRPr lang="es-ES"/>
        </a:p>
      </dgm:t>
    </dgm:pt>
    <dgm:pt modelId="{245575D0-DDA5-4E2C-8487-3937ECFD4A2E}" type="pres">
      <dgm:prSet presAssocID="{33B7E716-C525-434C-B760-78F60094BC48}" presName="parentNode" presStyleLbl="node1" presStyleIdx="2" presStyleCnt="3">
        <dgm:presLayoutVars>
          <dgm:chMax val="0"/>
          <dgm:bulletEnabled val="1"/>
        </dgm:presLayoutVars>
      </dgm:prSet>
      <dgm:spPr/>
      <dgm:t>
        <a:bodyPr/>
        <a:lstStyle/>
        <a:p>
          <a:endParaRPr lang="es-ES"/>
        </a:p>
      </dgm:t>
    </dgm:pt>
    <dgm:pt modelId="{53D1D3D3-3B38-4230-9260-A11F9AA52571}" type="pres">
      <dgm:prSet presAssocID="{33B7E716-C525-434C-B760-78F60094BC48}" presName="childNode" presStyleLbl="node1" presStyleIdx="2" presStyleCnt="3">
        <dgm:presLayoutVars>
          <dgm:bulletEnabled val="1"/>
        </dgm:presLayoutVars>
      </dgm:prSet>
      <dgm:spPr/>
      <dgm:t>
        <a:bodyPr/>
        <a:lstStyle/>
        <a:p>
          <a:endParaRPr lang="es-ES"/>
        </a:p>
      </dgm:t>
    </dgm:pt>
  </dgm:ptLst>
  <dgm:cxnLst>
    <dgm:cxn modelId="{2EFA9B8D-4805-4221-A420-9A1F86A8B61C}" type="presOf" srcId="{371643F4-BF19-428A-B524-7F19D360B1C3}" destId="{53D1D3D3-3B38-4230-9260-A11F9AA52571}" srcOrd="0" destOrd="1" presId="urn:microsoft.com/office/officeart/2005/8/layout/hProcess7"/>
    <dgm:cxn modelId="{556D8CE3-6AA2-406C-85EE-BC4207142EFC}" type="presOf" srcId="{B0CB2067-011A-4001-ADAF-7338A8C891A7}" destId="{BC42A153-DC9A-4490-B1B6-A5C75A1297B4}" srcOrd="1" destOrd="0" presId="urn:microsoft.com/office/officeart/2005/8/layout/hProcess7"/>
    <dgm:cxn modelId="{97364DC4-0C42-4FA6-B515-B67E463F3C14}" type="presOf" srcId="{26FE70B0-8429-409D-9ABB-9F7652014312}" destId="{53D1D3D3-3B38-4230-9260-A11F9AA52571}" srcOrd="0" destOrd="0" presId="urn:microsoft.com/office/officeart/2005/8/layout/hProcess7"/>
    <dgm:cxn modelId="{F4A188FF-C086-48FA-81E1-685C21E62F01}" type="presOf" srcId="{2C3AC232-944C-4428-B28D-1A0544F16D1F}" destId="{03E10150-8888-4030-9B18-AE46057CE308}" srcOrd="0" destOrd="1" presId="urn:microsoft.com/office/officeart/2005/8/layout/hProcess7"/>
    <dgm:cxn modelId="{76BBD15A-BDA6-4E58-8E6E-8569422593FF}" srcId="{B53F5DA1-2C07-49D8-96D5-4C35988F649C}" destId="{33B7E716-C525-434C-B760-78F60094BC48}" srcOrd="2" destOrd="0" parTransId="{5CEE8B65-3082-4B70-BD04-816BD8DF10D6}" sibTransId="{54A92296-4596-4605-A0C3-BCA9711E3A88}"/>
    <dgm:cxn modelId="{AFC4D161-BDDF-40EB-B5C2-11EB36FCB610}" srcId="{33B7E716-C525-434C-B760-78F60094BC48}" destId="{371643F4-BF19-428A-B524-7F19D360B1C3}" srcOrd="1" destOrd="0" parTransId="{B48DC2EE-C855-4175-8E80-D590FAB94003}" sibTransId="{692526AC-F03D-466D-8B7E-2A0C7E76EEC5}"/>
    <dgm:cxn modelId="{CCDE904A-D298-4C8A-A544-9DA4185A3A50}" type="presOf" srcId="{33B7E716-C525-434C-B760-78F60094BC48}" destId="{245575D0-DDA5-4E2C-8487-3937ECFD4A2E}" srcOrd="1" destOrd="0" presId="urn:microsoft.com/office/officeart/2005/8/layout/hProcess7"/>
    <dgm:cxn modelId="{A492A31E-52D5-425E-8092-777DB14E47CC}" type="presOf" srcId="{B53F5DA1-2C07-49D8-96D5-4C35988F649C}" destId="{C03C215A-3BE5-482F-A857-310B820C6D80}" srcOrd="0" destOrd="0" presId="urn:microsoft.com/office/officeart/2005/8/layout/hProcess7"/>
    <dgm:cxn modelId="{75C7FC7C-BC85-4510-A2C8-4C76FF68295E}" srcId="{B0CB2067-011A-4001-ADAF-7338A8C891A7}" destId="{3E200694-6A00-47DA-A851-05F21A1C6DFB}" srcOrd="0" destOrd="0" parTransId="{F38C8CA9-C2ED-4E14-8917-B98C09FCEA59}" sibTransId="{E815B105-C54F-4717-944B-C0AF3AADDAF4}"/>
    <dgm:cxn modelId="{9F91A872-1D2A-48CD-B55D-4474C51F8B3D}" type="presOf" srcId="{7290A5A0-CB17-4DA0-9519-F85071F68039}" destId="{4F1463A1-F50A-4074-9557-8CF82E62CC38}" srcOrd="0" destOrd="1" presId="urn:microsoft.com/office/officeart/2005/8/layout/hProcess7"/>
    <dgm:cxn modelId="{8C283B71-AE45-4A36-B766-A0430C65E9E4}" type="presOf" srcId="{CCE7BA95-4AE4-476A-A5AD-A9AA30BF2D37}" destId="{03E10150-8888-4030-9B18-AE46057CE308}" srcOrd="0" destOrd="0" presId="urn:microsoft.com/office/officeart/2005/8/layout/hProcess7"/>
    <dgm:cxn modelId="{C7EF55E7-C4E0-4B2D-8FA5-D1DC742C033B}" srcId="{33B7E716-C525-434C-B760-78F60094BC48}" destId="{26FE70B0-8429-409D-9ABB-9F7652014312}" srcOrd="0" destOrd="0" parTransId="{DED9F50D-D409-4DE2-A613-A554CBE37A56}" sibTransId="{0A4F85FA-6341-4353-A82F-E498407674CD}"/>
    <dgm:cxn modelId="{8E9F21C0-739C-40F5-BA43-F76C9D43B8CD}" srcId="{889900D8-66B6-45AA-AD01-A74071A33747}" destId="{CCE7BA95-4AE4-476A-A5AD-A9AA30BF2D37}" srcOrd="0" destOrd="0" parTransId="{1697436C-9760-4C5C-8B97-47B1109E87D4}" sibTransId="{64C58947-67D6-448E-A8C2-22C33E0A1CA0}"/>
    <dgm:cxn modelId="{50D6F765-7A67-483D-9649-F4FE103A65E6}" srcId="{889900D8-66B6-45AA-AD01-A74071A33747}" destId="{2C3AC232-944C-4428-B28D-1A0544F16D1F}" srcOrd="1" destOrd="0" parTransId="{CF42FDB6-45D8-4AB7-842D-6C66E3AEF390}" sibTransId="{7D8CAE2A-27FE-42A8-834D-1B7384B7033A}"/>
    <dgm:cxn modelId="{BF9E8F07-DB9A-42A3-833B-E1F6BCB7EB6C}" type="presOf" srcId="{33B7E716-C525-434C-B760-78F60094BC48}" destId="{FDBD8FC8-1B3D-40AF-B91B-994154C55423}" srcOrd="0" destOrd="0" presId="urn:microsoft.com/office/officeart/2005/8/layout/hProcess7"/>
    <dgm:cxn modelId="{2A3096E8-BBB2-4CB6-BFD7-123EA4B96B05}" srcId="{B53F5DA1-2C07-49D8-96D5-4C35988F649C}" destId="{889900D8-66B6-45AA-AD01-A74071A33747}" srcOrd="1" destOrd="0" parTransId="{CB399E40-5C90-47E1-A155-C27D28380CE7}" sibTransId="{695C6443-DC4B-402B-A27D-BC1FC0324F7C}"/>
    <dgm:cxn modelId="{F4DCE676-A284-420A-8876-B69077359143}" srcId="{B0CB2067-011A-4001-ADAF-7338A8C891A7}" destId="{7290A5A0-CB17-4DA0-9519-F85071F68039}" srcOrd="1" destOrd="0" parTransId="{580A707D-8922-4BFC-8973-4A3644C8F773}" sibTransId="{6C055D12-EED9-4DD4-B8C8-2831F6582DD2}"/>
    <dgm:cxn modelId="{4A50BB23-B2FE-4C7B-BF1F-D48126B1C81D}" type="presOf" srcId="{B0CB2067-011A-4001-ADAF-7338A8C891A7}" destId="{13143949-5B45-448E-A217-4A93B2920D9E}" srcOrd="0" destOrd="0" presId="urn:microsoft.com/office/officeart/2005/8/layout/hProcess7"/>
    <dgm:cxn modelId="{8F3D012D-5C17-4A95-9E65-A1230FB96D5A}" srcId="{B53F5DA1-2C07-49D8-96D5-4C35988F649C}" destId="{B0CB2067-011A-4001-ADAF-7338A8C891A7}" srcOrd="0" destOrd="0" parTransId="{B6FCD9DE-BFA1-44EF-A7F5-6EA7DA2C9D8D}" sibTransId="{67FA9EEA-782F-4392-BF76-452D333F1432}"/>
    <dgm:cxn modelId="{7A212A99-B714-491C-ACA9-890D8641F447}" type="presOf" srcId="{3E200694-6A00-47DA-A851-05F21A1C6DFB}" destId="{4F1463A1-F50A-4074-9557-8CF82E62CC38}" srcOrd="0" destOrd="0" presId="urn:microsoft.com/office/officeart/2005/8/layout/hProcess7"/>
    <dgm:cxn modelId="{5E1AC44B-3E11-4F30-86EE-2A7B9ED7110A}" type="presOf" srcId="{889900D8-66B6-45AA-AD01-A74071A33747}" destId="{A915E161-C247-4E79-AB98-218B8763F29E}" srcOrd="0" destOrd="0" presId="urn:microsoft.com/office/officeart/2005/8/layout/hProcess7"/>
    <dgm:cxn modelId="{989D7817-A889-42EE-B0CE-7F0EF55A0452}" type="presOf" srcId="{889900D8-66B6-45AA-AD01-A74071A33747}" destId="{8DC432F9-AE9E-46D1-B516-95647F68F8C9}" srcOrd="1" destOrd="0" presId="urn:microsoft.com/office/officeart/2005/8/layout/hProcess7"/>
    <dgm:cxn modelId="{69A11D1B-DFDA-47BA-8ECF-253459267D3A}" type="presParOf" srcId="{C03C215A-3BE5-482F-A857-310B820C6D80}" destId="{6CB2B2F3-DD58-497B-945C-916D26CFF7BB}" srcOrd="0" destOrd="0" presId="urn:microsoft.com/office/officeart/2005/8/layout/hProcess7"/>
    <dgm:cxn modelId="{6BA1FCB8-6015-4A62-BA56-9E66AB11FF66}" type="presParOf" srcId="{6CB2B2F3-DD58-497B-945C-916D26CFF7BB}" destId="{13143949-5B45-448E-A217-4A93B2920D9E}" srcOrd="0" destOrd="0" presId="urn:microsoft.com/office/officeart/2005/8/layout/hProcess7"/>
    <dgm:cxn modelId="{37206514-148C-4D59-BB88-688CD12265F6}" type="presParOf" srcId="{6CB2B2F3-DD58-497B-945C-916D26CFF7BB}" destId="{BC42A153-DC9A-4490-B1B6-A5C75A1297B4}" srcOrd="1" destOrd="0" presId="urn:microsoft.com/office/officeart/2005/8/layout/hProcess7"/>
    <dgm:cxn modelId="{9D266CC7-7CFC-49D8-AF68-178851B9F2C4}" type="presParOf" srcId="{6CB2B2F3-DD58-497B-945C-916D26CFF7BB}" destId="{4F1463A1-F50A-4074-9557-8CF82E62CC38}" srcOrd="2" destOrd="0" presId="urn:microsoft.com/office/officeart/2005/8/layout/hProcess7"/>
    <dgm:cxn modelId="{31FB3A8D-2188-4C87-8A66-F85E083125C7}" type="presParOf" srcId="{C03C215A-3BE5-482F-A857-310B820C6D80}" destId="{D05FC8E9-0936-494D-A5E6-6C84A68665B2}" srcOrd="1" destOrd="0" presId="urn:microsoft.com/office/officeart/2005/8/layout/hProcess7"/>
    <dgm:cxn modelId="{F451A933-E40E-40A2-866E-0B83BB736D87}" type="presParOf" srcId="{C03C215A-3BE5-482F-A857-310B820C6D80}" destId="{8D700481-6E79-4F99-86F5-C847FB5B2501}" srcOrd="2" destOrd="0" presId="urn:microsoft.com/office/officeart/2005/8/layout/hProcess7"/>
    <dgm:cxn modelId="{E3107DE9-6B5A-478A-B7AF-CC1358E9E173}" type="presParOf" srcId="{8D700481-6E79-4F99-86F5-C847FB5B2501}" destId="{72BA1891-BD60-4F64-B196-40692A542EC4}" srcOrd="0" destOrd="0" presId="urn:microsoft.com/office/officeart/2005/8/layout/hProcess7"/>
    <dgm:cxn modelId="{E35FD599-37B1-4FBA-88C9-42188F90D981}" type="presParOf" srcId="{8D700481-6E79-4F99-86F5-C847FB5B2501}" destId="{A6909310-18CA-4288-AFC7-DCA4DE193C60}" srcOrd="1" destOrd="0" presId="urn:microsoft.com/office/officeart/2005/8/layout/hProcess7"/>
    <dgm:cxn modelId="{70A7FDF5-EE07-4C96-8EB7-858BEA152EDC}" type="presParOf" srcId="{8D700481-6E79-4F99-86F5-C847FB5B2501}" destId="{9AD3DB66-9547-46DA-8379-849AE38386E4}" srcOrd="2" destOrd="0" presId="urn:microsoft.com/office/officeart/2005/8/layout/hProcess7"/>
    <dgm:cxn modelId="{19D9EF63-4008-4CFA-A3D9-0DA58B8C5E55}" type="presParOf" srcId="{C03C215A-3BE5-482F-A857-310B820C6D80}" destId="{6AAD1767-3234-496E-A795-0B5742D38B40}" srcOrd="3" destOrd="0" presId="urn:microsoft.com/office/officeart/2005/8/layout/hProcess7"/>
    <dgm:cxn modelId="{BA1AA841-C2EB-4844-A0A3-810D5336CCA1}" type="presParOf" srcId="{C03C215A-3BE5-482F-A857-310B820C6D80}" destId="{7A2BBBF5-9AB4-4E98-B207-7451247A5B62}" srcOrd="4" destOrd="0" presId="urn:microsoft.com/office/officeart/2005/8/layout/hProcess7"/>
    <dgm:cxn modelId="{A270EE2B-65AD-4926-90DD-595F5EC1EF7F}" type="presParOf" srcId="{7A2BBBF5-9AB4-4E98-B207-7451247A5B62}" destId="{A915E161-C247-4E79-AB98-218B8763F29E}" srcOrd="0" destOrd="0" presId="urn:microsoft.com/office/officeart/2005/8/layout/hProcess7"/>
    <dgm:cxn modelId="{A431A00F-FE72-42F3-9585-BEED97BF8871}" type="presParOf" srcId="{7A2BBBF5-9AB4-4E98-B207-7451247A5B62}" destId="{8DC432F9-AE9E-46D1-B516-95647F68F8C9}" srcOrd="1" destOrd="0" presId="urn:microsoft.com/office/officeart/2005/8/layout/hProcess7"/>
    <dgm:cxn modelId="{52FECA19-7187-426D-8A81-A1B3E09260F1}" type="presParOf" srcId="{7A2BBBF5-9AB4-4E98-B207-7451247A5B62}" destId="{03E10150-8888-4030-9B18-AE46057CE308}" srcOrd="2" destOrd="0" presId="urn:microsoft.com/office/officeart/2005/8/layout/hProcess7"/>
    <dgm:cxn modelId="{FEECF860-B6BE-4A57-96CD-63814A8C9D99}" type="presParOf" srcId="{C03C215A-3BE5-482F-A857-310B820C6D80}" destId="{B4D6C9A1-1A14-4644-9CE0-B10FB4191204}" srcOrd="5" destOrd="0" presId="urn:microsoft.com/office/officeart/2005/8/layout/hProcess7"/>
    <dgm:cxn modelId="{0C3BC1B2-23EB-4BB4-851A-3E740BF7089D}" type="presParOf" srcId="{C03C215A-3BE5-482F-A857-310B820C6D80}" destId="{F4C2A5B3-B617-45AD-91BA-989384C0FD44}" srcOrd="6" destOrd="0" presId="urn:microsoft.com/office/officeart/2005/8/layout/hProcess7"/>
    <dgm:cxn modelId="{E86416CB-726C-4515-B007-C2ADCD783B87}" type="presParOf" srcId="{F4C2A5B3-B617-45AD-91BA-989384C0FD44}" destId="{1403E08A-4E36-4D7E-8802-243277149BB5}" srcOrd="0" destOrd="0" presId="urn:microsoft.com/office/officeart/2005/8/layout/hProcess7"/>
    <dgm:cxn modelId="{A864947B-F027-4F57-8A3A-33AD11F1FB8A}" type="presParOf" srcId="{F4C2A5B3-B617-45AD-91BA-989384C0FD44}" destId="{A3698D12-68EC-4D15-AA73-00D5E33F0F90}" srcOrd="1" destOrd="0" presId="urn:microsoft.com/office/officeart/2005/8/layout/hProcess7"/>
    <dgm:cxn modelId="{203EA46F-3050-4C88-AE1A-24F4DA661C41}" type="presParOf" srcId="{F4C2A5B3-B617-45AD-91BA-989384C0FD44}" destId="{1A5D41B7-4F32-4201-BC99-BFD2982709EF}" srcOrd="2" destOrd="0" presId="urn:microsoft.com/office/officeart/2005/8/layout/hProcess7"/>
    <dgm:cxn modelId="{47D57021-642B-43D1-A200-34C46BDEFA6D}" type="presParOf" srcId="{C03C215A-3BE5-482F-A857-310B820C6D80}" destId="{A6878BB8-4360-46AD-A673-1AD45911EF70}" srcOrd="7" destOrd="0" presId="urn:microsoft.com/office/officeart/2005/8/layout/hProcess7"/>
    <dgm:cxn modelId="{663DBCEB-5E3A-4EFE-A5F4-4A358C4A4AD7}" type="presParOf" srcId="{C03C215A-3BE5-482F-A857-310B820C6D80}" destId="{3CA4FB3F-B96D-40A0-AD61-3333E63D7A9E}" srcOrd="8" destOrd="0" presId="urn:microsoft.com/office/officeart/2005/8/layout/hProcess7"/>
    <dgm:cxn modelId="{DA84EE26-A76D-4A41-A727-97A504FA20D8}" type="presParOf" srcId="{3CA4FB3F-B96D-40A0-AD61-3333E63D7A9E}" destId="{FDBD8FC8-1B3D-40AF-B91B-994154C55423}" srcOrd="0" destOrd="0" presId="urn:microsoft.com/office/officeart/2005/8/layout/hProcess7"/>
    <dgm:cxn modelId="{43364884-4499-44ED-8FEA-73D45DD39DD9}" type="presParOf" srcId="{3CA4FB3F-B96D-40A0-AD61-3333E63D7A9E}" destId="{245575D0-DDA5-4E2C-8487-3937ECFD4A2E}" srcOrd="1" destOrd="0" presId="urn:microsoft.com/office/officeart/2005/8/layout/hProcess7"/>
    <dgm:cxn modelId="{11EB529A-C179-4A63-A908-B83CA9CA6CBB}" type="presParOf" srcId="{3CA4FB3F-B96D-40A0-AD61-3333E63D7A9E}" destId="{53D1D3D3-3B38-4230-9260-A11F9AA52571}"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F88203-A32B-45C4-B584-8AABB9917014}"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s-ES"/>
        </a:p>
      </dgm:t>
    </dgm:pt>
    <dgm:pt modelId="{FAFE2B69-2130-4C43-9038-92349DB77882}">
      <dgm:prSet/>
      <dgm:spPr/>
      <dgm:t>
        <a:bodyPr/>
        <a:lstStyle/>
        <a:p>
          <a:pPr rtl="0"/>
          <a:r>
            <a:rPr lang="en-US" smtClean="0"/>
            <a:t>La versión original no permitía recordar en que estado estábamos previamente.</a:t>
          </a:r>
          <a:endParaRPr lang="es-ES"/>
        </a:p>
      </dgm:t>
    </dgm:pt>
    <dgm:pt modelId="{63E81E25-2E32-4DBA-96AC-E6A070D873F6}" type="parTrans" cxnId="{A2571DAF-95C2-4FFE-8D5E-6DC2BD698D07}">
      <dgm:prSet/>
      <dgm:spPr/>
      <dgm:t>
        <a:bodyPr/>
        <a:lstStyle/>
        <a:p>
          <a:endParaRPr lang="es-ES"/>
        </a:p>
      </dgm:t>
    </dgm:pt>
    <dgm:pt modelId="{22CCD374-4972-410F-BC08-EB5D7308F3A2}" type="sibTrans" cxnId="{A2571DAF-95C2-4FFE-8D5E-6DC2BD698D07}">
      <dgm:prSet/>
      <dgm:spPr/>
      <dgm:t>
        <a:bodyPr/>
        <a:lstStyle/>
        <a:p>
          <a:endParaRPr lang="es-ES"/>
        </a:p>
      </dgm:t>
    </dgm:pt>
    <dgm:pt modelId="{44C6EE30-7C9C-4F5C-A1B8-5C56B633DAB7}">
      <dgm:prSet/>
      <dgm:spPr/>
      <dgm:t>
        <a:bodyPr/>
        <a:lstStyle/>
        <a:p>
          <a:pPr rtl="0"/>
          <a:r>
            <a:rPr lang="en-US" smtClean="0"/>
            <a:t>Una solución es añadir un estado para recordar si habíamos escuchado un ruido o no. Antes de atacar.</a:t>
          </a:r>
          <a:endParaRPr lang="es-ES"/>
        </a:p>
      </dgm:t>
    </dgm:pt>
    <dgm:pt modelId="{A07EBC69-2CD6-4DF2-ACDF-D97D936DF0F3}" type="parTrans" cxnId="{AEEEEB27-F133-4B08-8C13-0FC7DE1848AF}">
      <dgm:prSet/>
      <dgm:spPr/>
      <dgm:t>
        <a:bodyPr/>
        <a:lstStyle/>
        <a:p>
          <a:endParaRPr lang="es-ES"/>
        </a:p>
      </dgm:t>
    </dgm:pt>
    <dgm:pt modelId="{016545DD-5317-477F-82EB-8F50D44FF9E6}" type="sibTrans" cxnId="{AEEEEB27-F133-4B08-8C13-0FC7DE1848AF}">
      <dgm:prSet/>
      <dgm:spPr/>
      <dgm:t>
        <a:bodyPr/>
        <a:lstStyle/>
        <a:p>
          <a:endParaRPr lang="es-ES"/>
        </a:p>
      </dgm:t>
    </dgm:pt>
    <dgm:pt modelId="{DF81C284-65F6-44C5-A08E-20A0B0A4D2DA}" type="pres">
      <dgm:prSet presAssocID="{1BF88203-A32B-45C4-B584-8AABB9917014}" presName="linear" presStyleCnt="0">
        <dgm:presLayoutVars>
          <dgm:animLvl val="lvl"/>
          <dgm:resizeHandles val="exact"/>
        </dgm:presLayoutVars>
      </dgm:prSet>
      <dgm:spPr/>
      <dgm:t>
        <a:bodyPr/>
        <a:lstStyle/>
        <a:p>
          <a:endParaRPr lang="es-ES"/>
        </a:p>
      </dgm:t>
    </dgm:pt>
    <dgm:pt modelId="{777AED72-2529-4B5B-BB1B-9DE38C2AA23D}" type="pres">
      <dgm:prSet presAssocID="{FAFE2B69-2130-4C43-9038-92349DB77882}" presName="parentText" presStyleLbl="node1" presStyleIdx="0" presStyleCnt="2">
        <dgm:presLayoutVars>
          <dgm:chMax val="0"/>
          <dgm:bulletEnabled val="1"/>
        </dgm:presLayoutVars>
      </dgm:prSet>
      <dgm:spPr/>
      <dgm:t>
        <a:bodyPr/>
        <a:lstStyle/>
        <a:p>
          <a:endParaRPr lang="es-ES"/>
        </a:p>
      </dgm:t>
    </dgm:pt>
    <dgm:pt modelId="{54412DD5-4D7C-432D-ADD4-E0FAB9A0C295}" type="pres">
      <dgm:prSet presAssocID="{22CCD374-4972-410F-BC08-EB5D7308F3A2}" presName="spacer" presStyleCnt="0"/>
      <dgm:spPr/>
    </dgm:pt>
    <dgm:pt modelId="{D4191998-45D4-453B-9DB5-76D14E2574FD}" type="pres">
      <dgm:prSet presAssocID="{44C6EE30-7C9C-4F5C-A1B8-5C56B633DAB7}" presName="parentText" presStyleLbl="node1" presStyleIdx="1" presStyleCnt="2">
        <dgm:presLayoutVars>
          <dgm:chMax val="0"/>
          <dgm:bulletEnabled val="1"/>
        </dgm:presLayoutVars>
      </dgm:prSet>
      <dgm:spPr/>
      <dgm:t>
        <a:bodyPr/>
        <a:lstStyle/>
        <a:p>
          <a:endParaRPr lang="es-ES"/>
        </a:p>
      </dgm:t>
    </dgm:pt>
  </dgm:ptLst>
  <dgm:cxnLst>
    <dgm:cxn modelId="{D7FCE5B3-B45B-4796-93BA-71EBFF3BF0D2}" type="presOf" srcId="{1BF88203-A32B-45C4-B584-8AABB9917014}" destId="{DF81C284-65F6-44C5-A08E-20A0B0A4D2DA}" srcOrd="0" destOrd="0" presId="urn:microsoft.com/office/officeart/2005/8/layout/vList2"/>
    <dgm:cxn modelId="{8CF79CF9-8EBD-4672-8A3D-FD925215F26B}" type="presOf" srcId="{FAFE2B69-2130-4C43-9038-92349DB77882}" destId="{777AED72-2529-4B5B-BB1B-9DE38C2AA23D}" srcOrd="0" destOrd="0" presId="urn:microsoft.com/office/officeart/2005/8/layout/vList2"/>
    <dgm:cxn modelId="{A2571DAF-95C2-4FFE-8D5E-6DC2BD698D07}" srcId="{1BF88203-A32B-45C4-B584-8AABB9917014}" destId="{FAFE2B69-2130-4C43-9038-92349DB77882}" srcOrd="0" destOrd="0" parTransId="{63E81E25-2E32-4DBA-96AC-E6A070D873F6}" sibTransId="{22CCD374-4972-410F-BC08-EB5D7308F3A2}"/>
    <dgm:cxn modelId="{24A806E7-9673-4E00-8377-A83542D7456C}" type="presOf" srcId="{44C6EE30-7C9C-4F5C-A1B8-5C56B633DAB7}" destId="{D4191998-45D4-453B-9DB5-76D14E2574FD}" srcOrd="0" destOrd="0" presId="urn:microsoft.com/office/officeart/2005/8/layout/vList2"/>
    <dgm:cxn modelId="{AEEEEB27-F133-4B08-8C13-0FC7DE1848AF}" srcId="{1BF88203-A32B-45C4-B584-8AABB9917014}" destId="{44C6EE30-7C9C-4F5C-A1B8-5C56B633DAB7}" srcOrd="1" destOrd="0" parTransId="{A07EBC69-2CD6-4DF2-ACDF-D97D936DF0F3}" sibTransId="{016545DD-5317-477F-82EB-8F50D44FF9E6}"/>
    <dgm:cxn modelId="{9774779F-AEE3-45BB-A07A-8A0AD006428E}" type="presParOf" srcId="{DF81C284-65F6-44C5-A08E-20A0B0A4D2DA}" destId="{777AED72-2529-4B5B-BB1B-9DE38C2AA23D}" srcOrd="0" destOrd="0" presId="urn:microsoft.com/office/officeart/2005/8/layout/vList2"/>
    <dgm:cxn modelId="{AE8B3EE3-A4B2-4F14-ABBC-E96B6819234A}" type="presParOf" srcId="{DF81C284-65F6-44C5-A08E-20A0B0A4D2DA}" destId="{54412DD5-4D7C-432D-ADD4-E0FAB9A0C295}" srcOrd="1" destOrd="0" presId="urn:microsoft.com/office/officeart/2005/8/layout/vList2"/>
    <dgm:cxn modelId="{485ED722-16A0-4333-AC7D-C4316925165F}" type="presParOf" srcId="{DF81C284-65F6-44C5-A08E-20A0B0A4D2DA}" destId="{D4191998-45D4-453B-9DB5-76D14E2574F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43949-5B45-448E-A217-4A93B2920D9E}">
      <dsp:nvSpPr>
        <dsp:cNvPr id="0" name=""/>
        <dsp:cNvSpPr/>
      </dsp:nvSpPr>
      <dsp:spPr>
        <a:xfrm>
          <a:off x="573" y="0"/>
          <a:ext cx="2469817" cy="2608311"/>
        </a:xfrm>
        <a:prstGeom prst="roundRect">
          <a:avLst>
            <a:gd name="adj" fmla="val 5000"/>
          </a:avLst>
        </a:prstGeom>
        <a:blipFill rotWithShape="0">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96012" rIns="124460" bIns="0" numCol="1" spcCol="1270" anchor="t" anchorCtr="0">
          <a:noAutofit/>
        </a:bodyPr>
        <a:lstStyle/>
        <a:p>
          <a:pPr lvl="0" algn="r" defTabSz="1244600">
            <a:lnSpc>
              <a:spcPct val="90000"/>
            </a:lnSpc>
            <a:spcBef>
              <a:spcPct val="0"/>
            </a:spcBef>
            <a:spcAft>
              <a:spcPct val="35000"/>
            </a:spcAft>
          </a:pPr>
          <a:r>
            <a:rPr lang="es-ES" sz="2800" u="none" kern="1200" dirty="0" smtClean="0"/>
            <a:t>Sentir</a:t>
          </a:r>
          <a:endParaRPr lang="es-ES" sz="2000" u="none" kern="1200" dirty="0"/>
        </a:p>
      </dsp:txBody>
      <dsp:txXfrm rot="16200000">
        <a:off x="-821851" y="822425"/>
        <a:ext cx="2138815" cy="493963"/>
      </dsp:txXfrm>
    </dsp:sp>
    <dsp:sp modelId="{4F1463A1-F50A-4074-9557-8CF82E62CC38}">
      <dsp:nvSpPr>
        <dsp:cNvPr id="0" name=""/>
        <dsp:cNvSpPr/>
      </dsp:nvSpPr>
      <dsp:spPr>
        <a:xfrm>
          <a:off x="494537" y="0"/>
          <a:ext cx="1840013" cy="2608311"/>
        </a:xfrm>
        <a:prstGeom prst="rect">
          <a:avLst/>
        </a:prstGeom>
        <a:noFill/>
        <a:ln>
          <a:noFill/>
        </a:ln>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72000" tIns="360000" rIns="0" bIns="0" numCol="1" spcCol="1270" anchor="t" anchorCtr="0">
          <a:noAutofit/>
        </a:bodyPr>
        <a:lstStyle/>
        <a:p>
          <a:pPr lvl="0" algn="l" defTabSz="1066800">
            <a:lnSpc>
              <a:spcPct val="90000"/>
            </a:lnSpc>
            <a:spcBef>
              <a:spcPct val="0"/>
            </a:spcBef>
            <a:spcAft>
              <a:spcPct val="35000"/>
            </a:spcAft>
          </a:pPr>
          <a:r>
            <a:rPr lang="es-ES" sz="2400" kern="1200" dirty="0" smtClean="0"/>
            <a:t>1. Extraer</a:t>
          </a:r>
          <a:endParaRPr lang="es-ES" sz="2400" kern="1200" dirty="0"/>
        </a:p>
        <a:p>
          <a:pPr lvl="0" algn="l" defTabSz="1066800">
            <a:lnSpc>
              <a:spcPct val="90000"/>
            </a:lnSpc>
            <a:spcBef>
              <a:spcPct val="0"/>
            </a:spcBef>
            <a:spcAft>
              <a:spcPct val="35000"/>
            </a:spcAft>
          </a:pPr>
          <a:r>
            <a:rPr lang="es-ES" sz="2400" kern="1200" dirty="0" smtClean="0"/>
            <a:t>2. Procesar</a:t>
          </a:r>
          <a:endParaRPr lang="es-ES" sz="2400" kern="1200" dirty="0"/>
        </a:p>
      </dsp:txBody>
      <dsp:txXfrm>
        <a:off x="494537" y="0"/>
        <a:ext cx="1840013" cy="2608311"/>
      </dsp:txXfrm>
    </dsp:sp>
    <dsp:sp modelId="{A915E161-C247-4E79-AB98-218B8763F29E}">
      <dsp:nvSpPr>
        <dsp:cNvPr id="0" name=""/>
        <dsp:cNvSpPr/>
      </dsp:nvSpPr>
      <dsp:spPr>
        <a:xfrm>
          <a:off x="2556834" y="0"/>
          <a:ext cx="2469817" cy="2608311"/>
        </a:xfrm>
        <a:prstGeom prst="roundRect">
          <a:avLst>
            <a:gd name="adj" fmla="val 5000"/>
          </a:avLst>
        </a:prstGeom>
        <a:blipFill rotWithShape="0">
          <a:blip xmlns:r="http://schemas.openxmlformats.org/officeDocument/2006/relationships" r:embed="rId1">
            <a:duotone>
              <a:schemeClr val="accent4">
                <a:hueOff val="-830078"/>
                <a:satOff val="-670"/>
                <a:lumOff val="1373"/>
                <a:alphaOff val="0"/>
                <a:tint val="98000"/>
                <a:lumMod val="102000"/>
              </a:schemeClr>
              <a:schemeClr val="accent4">
                <a:hueOff val="-830078"/>
                <a:satOff val="-670"/>
                <a:lumOff val="1373"/>
                <a:alphaOff val="0"/>
                <a:shade val="98000"/>
                <a:lumMod val="98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96012" rIns="124460" bIns="0" numCol="1" spcCol="1270" anchor="t" anchorCtr="0">
          <a:noAutofit/>
        </a:bodyPr>
        <a:lstStyle/>
        <a:p>
          <a:pPr lvl="0" algn="r" defTabSz="1244600">
            <a:lnSpc>
              <a:spcPct val="90000"/>
            </a:lnSpc>
            <a:spcBef>
              <a:spcPct val="0"/>
            </a:spcBef>
            <a:spcAft>
              <a:spcPct val="35000"/>
            </a:spcAft>
          </a:pPr>
          <a:r>
            <a:rPr lang="es-ES" sz="2800" kern="1200" dirty="0" smtClean="0"/>
            <a:t>Pensar</a:t>
          </a:r>
          <a:endParaRPr lang="es-ES" sz="2000" kern="1200" dirty="0"/>
        </a:p>
      </dsp:txBody>
      <dsp:txXfrm rot="16200000">
        <a:off x="1734409" y="822425"/>
        <a:ext cx="2138815" cy="493963"/>
      </dsp:txXfrm>
    </dsp:sp>
    <dsp:sp modelId="{A6909310-18CA-4288-AFC7-DCA4DE193C60}">
      <dsp:nvSpPr>
        <dsp:cNvPr id="0" name=""/>
        <dsp:cNvSpPr/>
      </dsp:nvSpPr>
      <dsp:spPr>
        <a:xfrm rot="5400000">
          <a:off x="2377560" y="2050374"/>
          <a:ext cx="383247" cy="370472"/>
        </a:xfrm>
        <a:prstGeom prst="flowChartExtract">
          <a:avLst/>
        </a:prstGeom>
        <a:solidFill>
          <a:schemeClr val="accent3"/>
        </a:solidFill>
        <a:ln w="25400" cap="rnd" cmpd="sng" algn="ctr">
          <a:solidFill>
            <a:schemeClr val="lt1"/>
          </a:solidFill>
          <a:prstDash val="solid"/>
        </a:ln>
        <a:effectLst/>
        <a:scene3d>
          <a:camera prst="orthographicFront"/>
          <a:lightRig rig="flat" dir="t"/>
        </a:scene3d>
        <a:sp3d z="190500" extrusionH="12700"/>
      </dsp:spPr>
      <dsp:style>
        <a:lnRef idx="3">
          <a:schemeClr val="lt1"/>
        </a:lnRef>
        <a:fillRef idx="1">
          <a:schemeClr val="accent3"/>
        </a:fillRef>
        <a:effectRef idx="1">
          <a:schemeClr val="accent3"/>
        </a:effectRef>
        <a:fontRef idx="minor">
          <a:schemeClr val="lt1"/>
        </a:fontRef>
      </dsp:style>
    </dsp:sp>
    <dsp:sp modelId="{03E10150-8888-4030-9B18-AE46057CE308}">
      <dsp:nvSpPr>
        <dsp:cNvPr id="0" name=""/>
        <dsp:cNvSpPr/>
      </dsp:nvSpPr>
      <dsp:spPr>
        <a:xfrm>
          <a:off x="3050798" y="0"/>
          <a:ext cx="1840013" cy="2608311"/>
        </a:xfrm>
        <a:prstGeom prst="rect">
          <a:avLst/>
        </a:prstGeom>
        <a:noFill/>
        <a:ln>
          <a:noFill/>
        </a:ln>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72000" tIns="360000" rIns="0" bIns="0" numCol="1" spcCol="1270" anchor="t" anchorCtr="0">
          <a:noAutofit/>
        </a:bodyPr>
        <a:lstStyle/>
        <a:p>
          <a:pPr lvl="0" algn="l" defTabSz="1066800">
            <a:lnSpc>
              <a:spcPct val="90000"/>
            </a:lnSpc>
            <a:spcBef>
              <a:spcPct val="0"/>
            </a:spcBef>
            <a:spcAft>
              <a:spcPct val="35000"/>
            </a:spcAft>
          </a:pPr>
          <a:r>
            <a:rPr lang="es-ES" sz="2400" kern="1200" dirty="0" smtClean="0"/>
            <a:t>1. Razonar</a:t>
          </a:r>
          <a:endParaRPr lang="es-ES" sz="2400" kern="1200" dirty="0"/>
        </a:p>
        <a:p>
          <a:pPr lvl="0" algn="l" defTabSz="1066800">
            <a:lnSpc>
              <a:spcPct val="90000"/>
            </a:lnSpc>
            <a:spcBef>
              <a:spcPct val="0"/>
            </a:spcBef>
            <a:spcAft>
              <a:spcPct val="35000"/>
            </a:spcAft>
          </a:pPr>
          <a:r>
            <a:rPr lang="es-ES" sz="2400" kern="1200" dirty="0" smtClean="0"/>
            <a:t>2. Decidir</a:t>
          </a:r>
          <a:endParaRPr lang="es-ES" sz="2400" kern="1200" dirty="0"/>
        </a:p>
      </dsp:txBody>
      <dsp:txXfrm>
        <a:off x="3050798" y="0"/>
        <a:ext cx="1840013" cy="2608311"/>
      </dsp:txXfrm>
    </dsp:sp>
    <dsp:sp modelId="{FDBD8FC8-1B3D-40AF-B91B-994154C55423}">
      <dsp:nvSpPr>
        <dsp:cNvPr id="0" name=""/>
        <dsp:cNvSpPr/>
      </dsp:nvSpPr>
      <dsp:spPr>
        <a:xfrm>
          <a:off x="5113095" y="0"/>
          <a:ext cx="2469817" cy="2608311"/>
        </a:xfrm>
        <a:prstGeom prst="roundRect">
          <a:avLst>
            <a:gd name="adj" fmla="val 5000"/>
          </a:avLst>
        </a:prstGeom>
        <a:blipFill rotWithShape="0">
          <a:blip xmlns:r="http://schemas.openxmlformats.org/officeDocument/2006/relationships" r:embed="rId1">
            <a:duotone>
              <a:schemeClr val="accent4">
                <a:hueOff val="-1660156"/>
                <a:satOff val="-1340"/>
                <a:lumOff val="2746"/>
                <a:alphaOff val="0"/>
                <a:tint val="98000"/>
                <a:lumMod val="102000"/>
              </a:schemeClr>
              <a:schemeClr val="accent4">
                <a:hueOff val="-1660156"/>
                <a:satOff val="-1340"/>
                <a:lumOff val="2746"/>
                <a:alphaOff val="0"/>
                <a:shade val="98000"/>
                <a:lumMod val="9800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96012" rIns="124460" bIns="0" numCol="1" spcCol="1270" anchor="t" anchorCtr="0">
          <a:noAutofit/>
        </a:bodyPr>
        <a:lstStyle/>
        <a:p>
          <a:pPr lvl="0" algn="r" defTabSz="1244600">
            <a:lnSpc>
              <a:spcPct val="90000"/>
            </a:lnSpc>
            <a:spcBef>
              <a:spcPct val="0"/>
            </a:spcBef>
            <a:spcAft>
              <a:spcPct val="35000"/>
            </a:spcAft>
          </a:pPr>
          <a:r>
            <a:rPr lang="es-ES" sz="2800" kern="1200" dirty="0" smtClean="0"/>
            <a:t>Actuar</a:t>
          </a:r>
          <a:endParaRPr lang="es-ES" sz="2000" kern="1200" dirty="0"/>
        </a:p>
      </dsp:txBody>
      <dsp:txXfrm rot="16200000">
        <a:off x="4290669" y="822425"/>
        <a:ext cx="2138815" cy="493963"/>
      </dsp:txXfrm>
    </dsp:sp>
    <dsp:sp modelId="{A3698D12-68EC-4D15-AA73-00D5E33F0F90}">
      <dsp:nvSpPr>
        <dsp:cNvPr id="0" name=""/>
        <dsp:cNvSpPr/>
      </dsp:nvSpPr>
      <dsp:spPr>
        <a:xfrm rot="5400000">
          <a:off x="4933821" y="2050374"/>
          <a:ext cx="383247" cy="370472"/>
        </a:xfrm>
        <a:prstGeom prst="flowChartExtract">
          <a:avLst/>
        </a:prstGeom>
        <a:solidFill>
          <a:schemeClr val="accent3"/>
        </a:solidFill>
        <a:ln w="25400" cap="rnd" cmpd="sng" algn="ctr">
          <a:solidFill>
            <a:schemeClr val="lt1"/>
          </a:solidFill>
          <a:prstDash val="solid"/>
        </a:ln>
        <a:effectLst/>
        <a:scene3d>
          <a:camera prst="orthographicFront"/>
          <a:lightRig rig="flat" dir="t"/>
        </a:scene3d>
        <a:sp3d z="190500" extrusionH="12700"/>
      </dsp:spPr>
      <dsp:style>
        <a:lnRef idx="3">
          <a:schemeClr val="lt1"/>
        </a:lnRef>
        <a:fillRef idx="1">
          <a:schemeClr val="accent3"/>
        </a:fillRef>
        <a:effectRef idx="1">
          <a:schemeClr val="accent3"/>
        </a:effectRef>
        <a:fontRef idx="minor">
          <a:schemeClr val="lt1"/>
        </a:fontRef>
      </dsp:style>
    </dsp:sp>
    <dsp:sp modelId="{53D1D3D3-3B38-4230-9260-A11F9AA52571}">
      <dsp:nvSpPr>
        <dsp:cNvPr id="0" name=""/>
        <dsp:cNvSpPr/>
      </dsp:nvSpPr>
      <dsp:spPr>
        <a:xfrm>
          <a:off x="5607059" y="0"/>
          <a:ext cx="1840013" cy="2608311"/>
        </a:xfrm>
        <a:prstGeom prst="rect">
          <a:avLst/>
        </a:prstGeom>
        <a:noFill/>
        <a:ln>
          <a:noFill/>
        </a:ln>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72000" tIns="360000" rIns="0" bIns="0" numCol="1" spcCol="1270" anchor="t" anchorCtr="0">
          <a:noAutofit/>
        </a:bodyPr>
        <a:lstStyle/>
        <a:p>
          <a:pPr lvl="0" algn="l" defTabSz="1066800">
            <a:lnSpc>
              <a:spcPct val="90000"/>
            </a:lnSpc>
            <a:spcBef>
              <a:spcPct val="0"/>
            </a:spcBef>
            <a:spcAft>
              <a:spcPct val="35000"/>
            </a:spcAft>
          </a:pPr>
          <a:r>
            <a:rPr lang="es-ES" sz="2400" kern="1200" dirty="0" smtClean="0"/>
            <a:t>1. Generar</a:t>
          </a:r>
          <a:endParaRPr lang="es-ES" sz="2400" kern="1200" dirty="0"/>
        </a:p>
        <a:p>
          <a:pPr lvl="0" algn="l" defTabSz="1066800">
            <a:lnSpc>
              <a:spcPct val="90000"/>
            </a:lnSpc>
            <a:spcBef>
              <a:spcPct val="0"/>
            </a:spcBef>
            <a:spcAft>
              <a:spcPct val="35000"/>
            </a:spcAft>
          </a:pPr>
          <a:r>
            <a:rPr lang="es-ES" sz="2400" kern="1200" dirty="0" smtClean="0"/>
            <a:t>2. Convertir</a:t>
          </a:r>
          <a:endParaRPr lang="es-ES" sz="2400" kern="1200" dirty="0"/>
        </a:p>
      </dsp:txBody>
      <dsp:txXfrm>
        <a:off x="5607059" y="0"/>
        <a:ext cx="1840013" cy="26083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FFB79-075C-4F92-BC9D-163E02DFC611}" type="datetimeFigureOut">
              <a:rPr lang="es-ES" smtClean="0"/>
              <a:t>28/04/2016</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0919C-5E6B-4B77-BB1B-DDEAB2BF7008}" type="slidenum">
              <a:rPr lang="es-ES" smtClean="0"/>
              <a:t>‹Nº›</a:t>
            </a:fld>
            <a:endParaRPr lang="es-ES"/>
          </a:p>
        </p:txBody>
      </p:sp>
    </p:spTree>
    <p:extLst>
      <p:ext uri="{BB962C8B-B14F-4D97-AF65-F5344CB8AC3E}">
        <p14:creationId xmlns:p14="http://schemas.microsoft.com/office/powerpoint/2010/main" val="973396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6FADC10F-5E89-574C-B740-16592D275ED4}" type="slidenum">
              <a:rPr lang="es-ES_tradnl" smtClean="0">
                <a:solidFill>
                  <a:prstClr val="black"/>
                </a:solidFill>
              </a:rPr>
              <a:pPr/>
              <a:t>2</a:t>
            </a:fld>
            <a:endParaRPr lang="es-ES_tradnl">
              <a:solidFill>
                <a:prstClr val="black"/>
              </a:solidFill>
            </a:endParaRPr>
          </a:p>
        </p:txBody>
      </p:sp>
    </p:spTree>
    <p:extLst>
      <p:ext uri="{BB962C8B-B14F-4D97-AF65-F5344CB8AC3E}">
        <p14:creationId xmlns:p14="http://schemas.microsoft.com/office/powerpoint/2010/main" val="984091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1ED7E98-1A23-414C-89F3-8F8D994DE4D9}" type="slidenum">
              <a:rPr lang="es-ES"/>
              <a:pPr/>
              <a:t>23</a:t>
            </a:fld>
            <a:endParaRPr lang="es-ES"/>
          </a:p>
        </p:txBody>
      </p:sp>
      <p:sp>
        <p:nvSpPr>
          <p:cNvPr id="116737"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p:spPr>
      </p:sp>
      <p:sp>
        <p:nvSpPr>
          <p:cNvPr id="116738" name="Text Box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prstTxWarp prst="textNoShape">
              <a:avLst/>
            </a:prstTxWarp>
          </a:bodyPr>
          <a:lstStyle/>
          <a:p>
            <a:endParaRPr lang="es-ES_tradnl"/>
          </a:p>
        </p:txBody>
      </p:sp>
    </p:spTree>
    <p:extLst>
      <p:ext uri="{BB962C8B-B14F-4D97-AF65-F5344CB8AC3E}">
        <p14:creationId xmlns:p14="http://schemas.microsoft.com/office/powerpoint/2010/main" val="3530081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E275894-D372-5E40-A6F8-85FEC177392F}" type="slidenum">
              <a:rPr lang="es-ES"/>
              <a:pPr/>
              <a:t>24</a:t>
            </a:fld>
            <a:endParaRPr lang="es-ES"/>
          </a:p>
        </p:txBody>
      </p:sp>
      <p:sp>
        <p:nvSpPr>
          <p:cNvPr id="117761"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p:spPr>
      </p:sp>
      <p:sp>
        <p:nvSpPr>
          <p:cNvPr id="117762" name="Text Box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prstTxWarp prst="textNoShape">
              <a:avLst/>
            </a:prstTxWarp>
          </a:bodyPr>
          <a:lstStyle/>
          <a:p>
            <a:endParaRPr lang="es-ES_tradnl"/>
          </a:p>
        </p:txBody>
      </p:sp>
    </p:spTree>
    <p:extLst>
      <p:ext uri="{BB962C8B-B14F-4D97-AF65-F5344CB8AC3E}">
        <p14:creationId xmlns:p14="http://schemas.microsoft.com/office/powerpoint/2010/main" val="2875126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42052FD-B39E-684D-9687-9AD2312CD5D5}" type="slidenum">
              <a:rPr lang="es-ES"/>
              <a:pPr/>
              <a:t>25</a:t>
            </a:fld>
            <a:endParaRPr lang="es-ES"/>
          </a:p>
        </p:txBody>
      </p:sp>
      <p:sp>
        <p:nvSpPr>
          <p:cNvPr id="118785"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p:spPr>
      </p:sp>
      <p:sp>
        <p:nvSpPr>
          <p:cNvPr id="118786" name="Text Box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prstTxWarp prst="textNoShape">
              <a:avLst/>
            </a:prstTxWarp>
          </a:bodyPr>
          <a:lstStyle/>
          <a:p>
            <a:endParaRPr lang="es-ES_tradnl"/>
          </a:p>
        </p:txBody>
      </p:sp>
    </p:spTree>
    <p:extLst>
      <p:ext uri="{BB962C8B-B14F-4D97-AF65-F5344CB8AC3E}">
        <p14:creationId xmlns:p14="http://schemas.microsoft.com/office/powerpoint/2010/main" val="2048027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687D4D-9750-4341-9B5C-37FC029ACABC}" type="slidenum">
              <a:rPr lang="es-ES"/>
              <a:pPr/>
              <a:t>26</a:t>
            </a:fld>
            <a:endParaRPr lang="es-ES"/>
          </a:p>
        </p:txBody>
      </p:sp>
      <p:sp>
        <p:nvSpPr>
          <p:cNvPr id="119809"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p:spPr>
      </p:sp>
      <p:sp>
        <p:nvSpPr>
          <p:cNvPr id="119810" name="Text Box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prstTxWarp prst="textNoShape">
              <a:avLst/>
            </a:prstTxWarp>
          </a:bodyPr>
          <a:lstStyle/>
          <a:p>
            <a:endParaRPr lang="es-ES_tradnl"/>
          </a:p>
        </p:txBody>
      </p:sp>
    </p:spTree>
    <p:extLst>
      <p:ext uri="{BB962C8B-B14F-4D97-AF65-F5344CB8AC3E}">
        <p14:creationId xmlns:p14="http://schemas.microsoft.com/office/powerpoint/2010/main" val="3324919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A6CC2FC-1F25-5D4B-AB9C-C272AE68AD6B}" type="slidenum">
              <a:rPr lang="es-ES"/>
              <a:pPr/>
              <a:t>27</a:t>
            </a:fld>
            <a:endParaRPr lang="es-ES"/>
          </a:p>
        </p:txBody>
      </p:sp>
      <p:sp>
        <p:nvSpPr>
          <p:cNvPr id="115713"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p:spPr>
      </p:sp>
      <p:sp>
        <p:nvSpPr>
          <p:cNvPr id="115714" name="Text Box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prstTxWarp prst="textNoShape">
              <a:avLst/>
            </a:prstTxWarp>
          </a:bodyPr>
          <a:lstStyle/>
          <a:p>
            <a:endParaRPr lang="es-ES_tradnl"/>
          </a:p>
        </p:txBody>
      </p:sp>
    </p:spTree>
    <p:extLst>
      <p:ext uri="{BB962C8B-B14F-4D97-AF65-F5344CB8AC3E}">
        <p14:creationId xmlns:p14="http://schemas.microsoft.com/office/powerpoint/2010/main" val="2758548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675F6-68B3-4F4C-9B61-E4EDF47C04EE}" type="slidenum">
              <a:rPr lang="en-US"/>
              <a:pPr/>
              <a:t>39</a:t>
            </a:fld>
            <a:endParaRPr lang="en-US"/>
          </a:p>
        </p:txBody>
      </p:sp>
      <p:sp>
        <p:nvSpPr>
          <p:cNvPr id="50178" name="Rectangle 2"/>
          <p:cNvSpPr>
            <a:spLocks noGrp="1" noRot="1" noChangeAspect="1" noChangeArrowheads="1" noTextEdit="1"/>
          </p:cNvSpPr>
          <p:nvPr>
            <p:ph type="sldImg"/>
          </p:nvPr>
        </p:nvSpPr>
        <p:spPr>
          <a:xfrm>
            <a:off x="382588" y="685800"/>
            <a:ext cx="6096000" cy="3429000"/>
          </a:xfrm>
          <a:ln/>
        </p:spPr>
      </p:sp>
      <p:sp>
        <p:nvSpPr>
          <p:cNvPr id="50179" name="Rectangle 3"/>
          <p:cNvSpPr>
            <a:spLocks noGrp="1" noChangeArrowheads="1"/>
          </p:cNvSpPr>
          <p:nvPr>
            <p:ph type="body" idx="1"/>
          </p:nvPr>
        </p:nvSpPr>
        <p:spPr>
          <a:xfrm>
            <a:off x="914400" y="4343400"/>
            <a:ext cx="5029200" cy="4114800"/>
          </a:xfrm>
        </p:spPr>
        <p:txBody>
          <a:bodyPr lIns="89913" tIns="44956" rIns="89913" bIns="44956"/>
          <a:lstStyle/>
          <a:p>
            <a:r>
              <a:rPr lang="en-US"/>
              <a:t>If two arcs are two, pick according to probability</a:t>
            </a:r>
          </a:p>
        </p:txBody>
      </p:sp>
    </p:spTree>
    <p:extLst>
      <p:ext uri="{BB962C8B-B14F-4D97-AF65-F5344CB8AC3E}">
        <p14:creationId xmlns:p14="http://schemas.microsoft.com/office/powerpoint/2010/main" val="2197612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Extraer:</a:t>
            </a:r>
            <a:r>
              <a:rPr lang="es-ES" baseline="0" dirty="0" smtClean="0"/>
              <a:t> De las estructuras de datos del juego a estructuras “amigables” para el razonamiento</a:t>
            </a:r>
          </a:p>
          <a:p>
            <a:r>
              <a:rPr lang="es-ES" baseline="0" dirty="0" smtClean="0"/>
              <a:t>Procesar: Tomar las estructuras de extraídas de los sensores  para generar una representación reducida de elementos relevantes para el razonamiento, conceptos de alto nivel relacionados con el proceso de razonamiento del agente.</a:t>
            </a:r>
          </a:p>
          <a:p>
            <a:r>
              <a:rPr lang="es-ES" baseline="0" dirty="0" smtClean="0"/>
              <a:t>Razonar: Hechos extraer de los hechos relevantes observados, conclusiones nuevas, por ejemplo, de la posición de un nuevo agente, respecto a la antigua, su trayectoria.</a:t>
            </a:r>
          </a:p>
          <a:p>
            <a:r>
              <a:rPr lang="es-ES" baseline="0" dirty="0" smtClean="0"/>
              <a:t>Decidir: Mecanismos para la toma de decisión de acciones (los algoritmos tradicionales: búsqueda, planificación.….)</a:t>
            </a:r>
          </a:p>
          <a:p>
            <a:r>
              <a:rPr lang="es-ES" baseline="0" dirty="0" smtClean="0"/>
              <a:t>Generar: Transformar acciones de alto nivel en estructuras de datos que puedan ser manejadas en el futuro por el </a:t>
            </a:r>
            <a:r>
              <a:rPr lang="es-ES" baseline="0" dirty="0" err="1" smtClean="0"/>
              <a:t>GameEngine</a:t>
            </a:r>
            <a:r>
              <a:rPr lang="es-ES" baseline="0" dirty="0" smtClean="0"/>
              <a:t> empleando árboles, grafos, etc. </a:t>
            </a:r>
          </a:p>
          <a:p>
            <a:r>
              <a:rPr lang="es-ES" baseline="0" dirty="0" smtClean="0"/>
              <a:t>Convertir: Transformar las acciones empleadas por el agente como resultado del razonamiento en elementos entendibles por el </a:t>
            </a:r>
            <a:r>
              <a:rPr lang="es-ES" baseline="0" dirty="0" err="1" smtClean="0"/>
              <a:t>GameEngine</a:t>
            </a:r>
            <a:r>
              <a:rPr lang="es-ES" baseline="0" dirty="0" smtClean="0"/>
              <a:t> (curvas de animación, trazas de información del sistema, variable de estado…) </a:t>
            </a:r>
            <a:endParaRPr lang="es-ES" dirty="0"/>
          </a:p>
        </p:txBody>
      </p:sp>
      <p:sp>
        <p:nvSpPr>
          <p:cNvPr id="4" name="Marcador de número de diapositiva 3"/>
          <p:cNvSpPr>
            <a:spLocks noGrp="1"/>
          </p:cNvSpPr>
          <p:nvPr>
            <p:ph type="sldNum" sz="quarter" idx="10"/>
          </p:nvPr>
        </p:nvSpPr>
        <p:spPr/>
        <p:txBody>
          <a:bodyPr/>
          <a:lstStyle/>
          <a:p>
            <a:fld id="{6FADC10F-5E89-574C-B740-16592D275ED4}" type="slidenum">
              <a:rPr lang="es-ES_tradnl" smtClean="0"/>
              <a:pPr/>
              <a:t>10</a:t>
            </a:fld>
            <a:endParaRPr lang="es-ES_tradnl"/>
          </a:p>
        </p:txBody>
      </p:sp>
    </p:spTree>
    <p:extLst>
      <p:ext uri="{BB962C8B-B14F-4D97-AF65-F5344CB8AC3E}">
        <p14:creationId xmlns:p14="http://schemas.microsoft.com/office/powerpoint/2010/main" val="48329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6FADC10F-5E89-574C-B740-16592D275ED4}" type="slidenum">
              <a:rPr lang="es-ES_tradnl" smtClean="0"/>
              <a:pPr/>
              <a:t>11</a:t>
            </a:fld>
            <a:endParaRPr lang="es-ES_tradnl"/>
          </a:p>
        </p:txBody>
      </p:sp>
    </p:spTree>
    <p:extLst>
      <p:ext uri="{BB962C8B-B14F-4D97-AF65-F5344CB8AC3E}">
        <p14:creationId xmlns:p14="http://schemas.microsoft.com/office/powerpoint/2010/main" val="31260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La información externa (datos del mundo)</a:t>
            </a:r>
          </a:p>
          <a:p>
            <a:r>
              <a:rPr lang="es-ES" dirty="0" smtClean="0"/>
              <a:t>La información interna (la memoria del agente)</a:t>
            </a:r>
          </a:p>
          <a:p>
            <a:r>
              <a:rPr lang="es-ES" dirty="0" smtClean="0"/>
              <a:t>Conviene tener en mente que los interfaces entre la memoria interna del agente y los datos generales del mundo deben ser flexibles y dependiendo el entornos y las necesidades extraer información de la memoria de los agentes a datos de uso compartido (memoria compartida)</a:t>
            </a:r>
          </a:p>
          <a:p>
            <a:endParaRPr lang="es-ES" dirty="0"/>
          </a:p>
        </p:txBody>
      </p:sp>
      <p:sp>
        <p:nvSpPr>
          <p:cNvPr id="4" name="Marcador de número de diapositiva 3"/>
          <p:cNvSpPr>
            <a:spLocks noGrp="1"/>
          </p:cNvSpPr>
          <p:nvPr>
            <p:ph type="sldNum" sz="quarter" idx="10"/>
          </p:nvPr>
        </p:nvSpPr>
        <p:spPr/>
        <p:txBody>
          <a:bodyPr/>
          <a:lstStyle/>
          <a:p>
            <a:fld id="{6FADC10F-5E89-574C-B740-16592D275ED4}" type="slidenum">
              <a:rPr lang="es-ES_tradnl" smtClean="0"/>
              <a:pPr/>
              <a:t>12</a:t>
            </a:fld>
            <a:endParaRPr lang="es-ES_tradnl"/>
          </a:p>
        </p:txBody>
      </p:sp>
    </p:spTree>
    <p:extLst>
      <p:ext uri="{BB962C8B-B14F-4D97-AF65-F5344CB8AC3E}">
        <p14:creationId xmlns:p14="http://schemas.microsoft.com/office/powerpoint/2010/main" val="3263825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B6E0A5-64E5-0B4B-A1AE-2D51781C6826}" type="slidenum">
              <a:rPr lang="es-ES"/>
              <a:pPr/>
              <a:t>18</a:t>
            </a:fld>
            <a:endParaRPr lang="es-ES"/>
          </a:p>
        </p:txBody>
      </p:sp>
      <p:sp>
        <p:nvSpPr>
          <p:cNvPr id="110593"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p:spPr>
      </p:sp>
      <p:sp>
        <p:nvSpPr>
          <p:cNvPr id="110594" name="Text Box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prstTxWarp prst="textNoShape">
              <a:avLst/>
            </a:prstTxWarp>
          </a:bodyPr>
          <a:lstStyle/>
          <a:p>
            <a:endParaRPr lang="es-ES_tradnl"/>
          </a:p>
        </p:txBody>
      </p:sp>
    </p:spTree>
    <p:extLst>
      <p:ext uri="{BB962C8B-B14F-4D97-AF65-F5344CB8AC3E}">
        <p14:creationId xmlns:p14="http://schemas.microsoft.com/office/powerpoint/2010/main" val="1928417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BC88741-374B-DA40-9ED8-E480D168ED1A}" type="slidenum">
              <a:rPr lang="es-ES"/>
              <a:pPr/>
              <a:t>19</a:t>
            </a:fld>
            <a:endParaRPr lang="es-ES"/>
          </a:p>
        </p:txBody>
      </p:sp>
      <p:sp>
        <p:nvSpPr>
          <p:cNvPr id="111617"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p:spPr>
      </p:sp>
      <p:sp>
        <p:nvSpPr>
          <p:cNvPr id="111618" name="Text Box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prstTxWarp prst="textNoShape">
              <a:avLst/>
            </a:prstTxWarp>
          </a:bodyPr>
          <a:lstStyle/>
          <a:p>
            <a:endParaRPr lang="es-ES_tradnl"/>
          </a:p>
        </p:txBody>
      </p:sp>
    </p:spTree>
    <p:extLst>
      <p:ext uri="{BB962C8B-B14F-4D97-AF65-F5344CB8AC3E}">
        <p14:creationId xmlns:p14="http://schemas.microsoft.com/office/powerpoint/2010/main" val="28546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D0B534-86BB-F941-AC11-BD830986C568}" type="slidenum">
              <a:rPr lang="es-ES"/>
              <a:pPr/>
              <a:t>20</a:t>
            </a:fld>
            <a:endParaRPr lang="es-ES"/>
          </a:p>
        </p:txBody>
      </p:sp>
      <p:sp>
        <p:nvSpPr>
          <p:cNvPr id="112641"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p:spPr>
      </p:sp>
      <p:sp>
        <p:nvSpPr>
          <p:cNvPr id="112642" name="Text Box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prstTxWarp prst="textNoShape">
              <a:avLst/>
            </a:prstTxWarp>
          </a:bodyPr>
          <a:lstStyle/>
          <a:p>
            <a:endParaRPr lang="es-ES_tradnl"/>
          </a:p>
        </p:txBody>
      </p:sp>
    </p:spTree>
    <p:extLst>
      <p:ext uri="{BB962C8B-B14F-4D97-AF65-F5344CB8AC3E}">
        <p14:creationId xmlns:p14="http://schemas.microsoft.com/office/powerpoint/2010/main" val="218597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6E0330-87D9-ED42-80CB-B6E96D1AD31B}" type="slidenum">
              <a:rPr lang="es-ES"/>
              <a:pPr/>
              <a:t>21</a:t>
            </a:fld>
            <a:endParaRPr lang="es-ES"/>
          </a:p>
        </p:txBody>
      </p:sp>
      <p:sp>
        <p:nvSpPr>
          <p:cNvPr id="113665"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p:spPr>
      </p:sp>
      <p:sp>
        <p:nvSpPr>
          <p:cNvPr id="113666" name="Text Box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prstTxWarp prst="textNoShape">
              <a:avLst/>
            </a:prstTxWarp>
          </a:bodyPr>
          <a:lstStyle/>
          <a:p>
            <a:endParaRPr lang="es-ES_tradnl"/>
          </a:p>
        </p:txBody>
      </p:sp>
    </p:spTree>
    <p:extLst>
      <p:ext uri="{BB962C8B-B14F-4D97-AF65-F5344CB8AC3E}">
        <p14:creationId xmlns:p14="http://schemas.microsoft.com/office/powerpoint/2010/main" val="530318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A439CB-DB28-0A4F-9903-DCE7245407CF}" type="slidenum">
              <a:rPr lang="es-ES"/>
              <a:pPr/>
              <a:t>22</a:t>
            </a:fld>
            <a:endParaRPr lang="es-ES"/>
          </a:p>
        </p:txBody>
      </p:sp>
      <p:sp>
        <p:nvSpPr>
          <p:cNvPr id="114689" name="Text Box 1"/>
          <p:cNvSpPr txBox="1">
            <a:spLocks noGrp="1" noRot="1" noChangeAspect="1" noChangeArrowheads="1"/>
          </p:cNvSpPr>
          <p:nvPr>
            <p:ph type="sldImg"/>
          </p:nvPr>
        </p:nvSpPr>
        <p:spPr bwMode="auto">
          <a:xfrm>
            <a:off x="382588" y="695325"/>
            <a:ext cx="6091237" cy="3427413"/>
          </a:xfrm>
          <a:prstGeom prst="rect">
            <a:avLst/>
          </a:prstGeom>
          <a:solidFill>
            <a:srgbClr val="FFFFFF"/>
          </a:solidFill>
          <a:ln>
            <a:solidFill>
              <a:srgbClr val="000000"/>
            </a:solidFill>
            <a:miter lim="800000"/>
            <a:headEnd/>
            <a:tailEnd/>
          </a:ln>
        </p:spPr>
      </p:sp>
      <p:sp>
        <p:nvSpPr>
          <p:cNvPr id="114690" name="Text Box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prstTxWarp prst="textNoShape">
              <a:avLst/>
            </a:prstTxWarp>
          </a:bodyPr>
          <a:lstStyle/>
          <a:p>
            <a:endParaRPr lang="es-ES_tradnl"/>
          </a:p>
        </p:txBody>
      </p:sp>
    </p:spTree>
    <p:extLst>
      <p:ext uri="{BB962C8B-B14F-4D97-AF65-F5344CB8AC3E}">
        <p14:creationId xmlns:p14="http://schemas.microsoft.com/office/powerpoint/2010/main" val="156010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22B40-84BF-4412-B94D-EEB1B985890E}" type="slidenum">
              <a:rPr lang="es-ES" smtClean="0"/>
              <a:t>‹Nº›</a:t>
            </a:fld>
            <a:endParaRPr lang="es-ES"/>
          </a:p>
        </p:txBody>
      </p:sp>
    </p:spTree>
    <p:extLst>
      <p:ext uri="{BB962C8B-B14F-4D97-AF65-F5344CB8AC3E}">
        <p14:creationId xmlns:p14="http://schemas.microsoft.com/office/powerpoint/2010/main" val="215520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722B40-84BF-4412-B94D-EEB1B985890E}" type="slidenum">
              <a:rPr lang="es-ES" smtClean="0"/>
              <a:t>‹Nº›</a:t>
            </a:fld>
            <a:endParaRPr lang="es-ES"/>
          </a:p>
        </p:txBody>
      </p:sp>
    </p:spTree>
    <p:extLst>
      <p:ext uri="{BB962C8B-B14F-4D97-AF65-F5344CB8AC3E}">
        <p14:creationId xmlns:p14="http://schemas.microsoft.com/office/powerpoint/2010/main" val="270532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22B40-84BF-4412-B94D-EEB1B985890E}" type="slidenum">
              <a:rPr lang="es-ES" smtClean="0"/>
              <a:t>‹Nº›</a:t>
            </a:fld>
            <a:endParaRPr lang="es-ES"/>
          </a:p>
        </p:txBody>
      </p:sp>
    </p:spTree>
    <p:extLst>
      <p:ext uri="{BB962C8B-B14F-4D97-AF65-F5344CB8AC3E}">
        <p14:creationId xmlns:p14="http://schemas.microsoft.com/office/powerpoint/2010/main" val="4083580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Haga clic para modificar el estilo de texto del patrón</a:t>
            </a:r>
          </a:p>
        </p:txBody>
      </p:sp>
      <p:sp>
        <p:nvSpPr>
          <p:cNvPr id="2" name="Date Placeholder 1"/>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4722B40-84BF-4412-B94D-EEB1B985890E}" type="slidenum">
              <a:rPr lang="es-ES" smtClean="0"/>
              <a:t>‹Nº›</a:t>
            </a:fld>
            <a:endParaRPr lang="es-ES"/>
          </a:p>
        </p:txBody>
      </p:sp>
    </p:spTree>
    <p:extLst>
      <p:ext uri="{BB962C8B-B14F-4D97-AF65-F5344CB8AC3E}">
        <p14:creationId xmlns:p14="http://schemas.microsoft.com/office/powerpoint/2010/main" val="206121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22B40-84BF-4412-B94D-EEB1B985890E}" type="slidenum">
              <a:rPr lang="es-ES" smtClean="0"/>
              <a:t>‹Nº›</a:t>
            </a:fld>
            <a:endParaRPr lang="es-ES"/>
          </a:p>
        </p:txBody>
      </p:sp>
    </p:spTree>
    <p:extLst>
      <p:ext uri="{BB962C8B-B14F-4D97-AF65-F5344CB8AC3E}">
        <p14:creationId xmlns:p14="http://schemas.microsoft.com/office/powerpoint/2010/main" val="1928246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22B40-84BF-4412-B94D-EEB1B985890E}" type="slidenum">
              <a:rPr lang="es-ES" smtClean="0"/>
              <a:t>‹Nº›</a:t>
            </a:fld>
            <a:endParaRPr lang="es-ES"/>
          </a:p>
        </p:txBody>
      </p:sp>
    </p:spTree>
    <p:extLst>
      <p:ext uri="{BB962C8B-B14F-4D97-AF65-F5344CB8AC3E}">
        <p14:creationId xmlns:p14="http://schemas.microsoft.com/office/powerpoint/2010/main" val="1234623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Título 1"/>
          <p:cNvSpPr>
            <a:spLocks noGrp="1"/>
          </p:cNvSpPr>
          <p:nvPr>
            <p:ph type="title"/>
          </p:nvPr>
        </p:nvSpPr>
        <p:spPr>
          <a:xfrm>
            <a:off x="2235200" y="274638"/>
            <a:ext cx="8839200" cy="868362"/>
          </a:xfrm>
        </p:spPr>
        <p:txBody>
          <a:bodyPr/>
          <a:lstStyle/>
          <a:p>
            <a:r>
              <a:rPr lang="es-ES_tradnl" smtClean="0"/>
              <a:t>Clic para editar título</a:t>
            </a:r>
            <a:endParaRPr lang="es-ES_tradnl"/>
          </a:p>
        </p:txBody>
      </p:sp>
      <p:sp>
        <p:nvSpPr>
          <p:cNvPr id="3" name="Marcador de imágenes prediseñadas 2"/>
          <p:cNvSpPr>
            <a:spLocks noGrp="1"/>
          </p:cNvSpPr>
          <p:nvPr>
            <p:ph type="clipArt" sz="half" idx="1"/>
          </p:nvPr>
        </p:nvSpPr>
        <p:spPr>
          <a:xfrm>
            <a:off x="609600" y="1447801"/>
            <a:ext cx="5384800" cy="4949825"/>
          </a:xfrm>
        </p:spPr>
        <p:txBody>
          <a:bodyPr/>
          <a:lstStyle/>
          <a:p>
            <a:endParaRPr lang="es-ES_tradnl"/>
          </a:p>
        </p:txBody>
      </p:sp>
      <p:sp>
        <p:nvSpPr>
          <p:cNvPr id="4" name="Marcador de texto 3"/>
          <p:cNvSpPr>
            <a:spLocks noGrp="1"/>
          </p:cNvSpPr>
          <p:nvPr>
            <p:ph type="body" sz="half" idx="2"/>
          </p:nvPr>
        </p:nvSpPr>
        <p:spPr>
          <a:xfrm>
            <a:off x="6197600" y="1447801"/>
            <a:ext cx="5384800" cy="4949825"/>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5" name="Marcador de fecha 4"/>
          <p:cNvSpPr>
            <a:spLocks noGrp="1"/>
          </p:cNvSpPr>
          <p:nvPr>
            <p:ph type="dt" sz="half" idx="10"/>
          </p:nvPr>
        </p:nvSpPr>
        <p:spPr>
          <a:xfrm>
            <a:off x="609600" y="6477001"/>
            <a:ext cx="2844800" cy="244475"/>
          </a:xfrm>
        </p:spPr>
        <p:txBody>
          <a:bodyPr/>
          <a:lstStyle>
            <a:lvl1pPr>
              <a:defRPr/>
            </a:lvl1pPr>
          </a:lstStyle>
          <a:p>
            <a:endParaRPr lang="en-US"/>
          </a:p>
        </p:txBody>
      </p:sp>
      <p:sp>
        <p:nvSpPr>
          <p:cNvPr id="6" name="Marcador de pie de página 5"/>
          <p:cNvSpPr>
            <a:spLocks noGrp="1"/>
          </p:cNvSpPr>
          <p:nvPr>
            <p:ph type="ftr" sz="quarter" idx="11"/>
          </p:nvPr>
        </p:nvSpPr>
        <p:spPr>
          <a:xfrm>
            <a:off x="4165600" y="6477001"/>
            <a:ext cx="3860800" cy="244475"/>
          </a:xfrm>
        </p:spPr>
        <p:txBody>
          <a:bodyPr/>
          <a:lstStyle>
            <a:lvl1pPr>
              <a:defRPr/>
            </a:lvl1pPr>
          </a:lstStyle>
          <a:p>
            <a:endParaRPr lang="en-US"/>
          </a:p>
        </p:txBody>
      </p:sp>
      <p:sp>
        <p:nvSpPr>
          <p:cNvPr id="7" name="Marcador de número de diapositiva 6"/>
          <p:cNvSpPr>
            <a:spLocks noGrp="1"/>
          </p:cNvSpPr>
          <p:nvPr>
            <p:ph type="sldNum" sz="quarter" idx="12"/>
          </p:nvPr>
        </p:nvSpPr>
        <p:spPr>
          <a:xfrm>
            <a:off x="8737600" y="6477001"/>
            <a:ext cx="2844800" cy="244475"/>
          </a:xfrm>
        </p:spPr>
        <p:txBody>
          <a:bodyPr/>
          <a:lstStyle>
            <a:lvl1pPr>
              <a:defRPr smtClean="0"/>
            </a:lvl1pPr>
          </a:lstStyle>
          <a:p>
            <a:fld id="{E00E9309-9CDC-4B43-81C2-DEBBEA711E1F}" type="slidenum">
              <a:rPr lang="en-US"/>
              <a:pPr/>
              <a:t>‹Nº›</a:t>
            </a:fld>
            <a:endParaRPr lang="en-US"/>
          </a:p>
        </p:txBody>
      </p:sp>
    </p:spTree>
    <p:extLst>
      <p:ext uri="{BB962C8B-B14F-4D97-AF65-F5344CB8AC3E}">
        <p14:creationId xmlns:p14="http://schemas.microsoft.com/office/powerpoint/2010/main" val="413508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046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22B40-84BF-4412-B94D-EEB1B985890E}" type="slidenum">
              <a:rPr lang="es-ES" smtClean="0"/>
              <a:t>‹Nº›</a:t>
            </a:fld>
            <a:endParaRPr lang="es-ES"/>
          </a:p>
        </p:txBody>
      </p:sp>
    </p:spTree>
    <p:extLst>
      <p:ext uri="{BB962C8B-B14F-4D97-AF65-F5344CB8AC3E}">
        <p14:creationId xmlns:p14="http://schemas.microsoft.com/office/powerpoint/2010/main" val="242529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50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722B40-84BF-4412-B94D-EEB1B985890E}" type="slidenum">
              <a:rPr lang="es-ES" smtClean="0"/>
              <a:t>‹Nº›</a:t>
            </a:fld>
            <a:endParaRPr lang="es-ES"/>
          </a:p>
        </p:txBody>
      </p:sp>
    </p:spTree>
    <p:extLst>
      <p:ext uri="{BB962C8B-B14F-4D97-AF65-F5344CB8AC3E}">
        <p14:creationId xmlns:p14="http://schemas.microsoft.com/office/powerpoint/2010/main" val="362485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722B40-84BF-4412-B94D-EEB1B985890E}" type="slidenum">
              <a:rPr lang="es-ES" smtClean="0"/>
              <a:t>‹Nº›</a:t>
            </a:fld>
            <a:endParaRPr lang="es-ES"/>
          </a:p>
        </p:txBody>
      </p:sp>
    </p:spTree>
    <p:extLst>
      <p:ext uri="{BB962C8B-B14F-4D97-AF65-F5344CB8AC3E}">
        <p14:creationId xmlns:p14="http://schemas.microsoft.com/office/powerpoint/2010/main" val="134924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7943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722B40-84BF-4412-B94D-EEB1B985890E}" type="slidenum">
              <a:rPr lang="es-ES" smtClean="0"/>
              <a:t>‹Nº›</a:t>
            </a:fld>
            <a:endParaRPr lang="es-ES"/>
          </a:p>
        </p:txBody>
      </p:sp>
    </p:spTree>
    <p:extLst>
      <p:ext uri="{BB962C8B-B14F-4D97-AF65-F5344CB8AC3E}">
        <p14:creationId xmlns:p14="http://schemas.microsoft.com/office/powerpoint/2010/main" val="282717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4/28/2016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04722B40-84BF-4412-B94D-EEB1B985890E}" type="slidenum">
              <a:rPr lang="es-ES" smtClean="0"/>
              <a:t>‹Nº›</a:t>
            </a:fld>
            <a:endParaRPr lang="es-ES"/>
          </a:p>
        </p:txBody>
      </p:sp>
    </p:spTree>
    <p:extLst>
      <p:ext uri="{BB962C8B-B14F-4D97-AF65-F5344CB8AC3E}">
        <p14:creationId xmlns:p14="http://schemas.microsoft.com/office/powerpoint/2010/main" val="93138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4/28/2016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4722B40-84BF-4412-B94D-EEB1B985890E}" type="slidenum">
              <a:rPr lang="es-ES" smtClean="0"/>
              <a:t>‹Nº›</a:t>
            </a:fld>
            <a:endParaRPr lang="es-ES"/>
          </a:p>
        </p:txBody>
      </p:sp>
    </p:spTree>
    <p:extLst>
      <p:ext uri="{BB962C8B-B14F-4D97-AF65-F5344CB8AC3E}">
        <p14:creationId xmlns:p14="http://schemas.microsoft.com/office/powerpoint/2010/main" val="36573670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Toma de Decisiones</a:t>
            </a:r>
            <a:endParaRPr lang="es-ES" dirty="0"/>
          </a:p>
        </p:txBody>
      </p:sp>
      <p:sp>
        <p:nvSpPr>
          <p:cNvPr id="3" name="Subtítulo 2"/>
          <p:cNvSpPr>
            <a:spLocks noGrp="1"/>
          </p:cNvSpPr>
          <p:nvPr>
            <p:ph type="subTitle" idx="1"/>
          </p:nvPr>
        </p:nvSpPr>
        <p:spPr/>
        <p:txBody>
          <a:bodyPr/>
          <a:lstStyle/>
          <a:p>
            <a:r>
              <a:rPr lang="es-ES" dirty="0" smtClean="0"/>
              <a:t>Luis Peña (@</a:t>
            </a:r>
            <a:r>
              <a:rPr lang="es-ES" dirty="0" err="1" smtClean="0"/>
              <a:t>lurtisrules</a:t>
            </a:r>
            <a:r>
              <a:rPr lang="es-ES" dirty="0" smtClean="0"/>
              <a:t>)</a:t>
            </a:r>
            <a:endParaRPr lang="es-ES" dirty="0"/>
          </a:p>
        </p:txBody>
      </p:sp>
    </p:spTree>
    <p:extLst>
      <p:ext uri="{BB962C8B-B14F-4D97-AF65-F5344CB8AC3E}">
        <p14:creationId xmlns:p14="http://schemas.microsoft.com/office/powerpoint/2010/main" val="749733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Fases dentro de Agentes Interactivos</a:t>
            </a:r>
            <a:endParaRPr lang="es-ES" dirty="0"/>
          </a:p>
        </p:txBody>
      </p:sp>
      <p:graphicFrame>
        <p:nvGraphicFramePr>
          <p:cNvPr id="4" name="Marcador de contenido 3"/>
          <p:cNvGraphicFramePr>
            <a:graphicFrameLocks noGrp="1"/>
          </p:cNvGraphicFramePr>
          <p:nvPr>
            <p:ph idx="1"/>
          </p:nvPr>
        </p:nvGraphicFramePr>
        <p:xfrm>
          <a:off x="2303464" y="1828802"/>
          <a:ext cx="7583487" cy="2608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arcador de contenido 2"/>
          <p:cNvSpPr txBox="1">
            <a:spLocks/>
          </p:cNvSpPr>
          <p:nvPr/>
        </p:nvSpPr>
        <p:spPr>
          <a:xfrm>
            <a:off x="2303463" y="4653136"/>
            <a:ext cx="7583487" cy="1656184"/>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chemeClr val="tx1"/>
                </a:solidFill>
              </a:rPr>
              <a:t>Extraer y Convertir : Siempre</a:t>
            </a:r>
          </a:p>
          <a:p>
            <a:r>
              <a:rPr lang="es-ES" dirty="0">
                <a:solidFill>
                  <a:schemeClr val="tx1"/>
                </a:solidFill>
              </a:rPr>
              <a:t>Las demás… depende. Algunas se agrupan, otras se eliminan.</a:t>
            </a:r>
            <a:endParaRPr lang="es-ES" dirty="0">
              <a:solidFill>
                <a:schemeClr val="tx1"/>
              </a:solidFill>
            </a:endParaRPr>
          </a:p>
        </p:txBody>
      </p:sp>
    </p:spTree>
    <p:extLst>
      <p:ext uri="{BB962C8B-B14F-4D97-AF65-F5344CB8AC3E}">
        <p14:creationId xmlns:p14="http://schemas.microsoft.com/office/powerpoint/2010/main" val="1018634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Gestión de la información</a:t>
            </a:r>
            <a:endParaRPr lang="es-ES" dirty="0"/>
          </a:p>
        </p:txBody>
      </p:sp>
      <p:sp>
        <p:nvSpPr>
          <p:cNvPr id="3" name="Marcador de contenido 2"/>
          <p:cNvSpPr>
            <a:spLocks noGrp="1"/>
          </p:cNvSpPr>
          <p:nvPr>
            <p:ph idx="1"/>
          </p:nvPr>
        </p:nvSpPr>
        <p:spPr/>
        <p:txBody>
          <a:bodyPr/>
          <a:lstStyle/>
          <a:p>
            <a:r>
              <a:rPr lang="es-ES" dirty="0" smtClean="0"/>
              <a:t>Datos, memoria e interfaces</a:t>
            </a:r>
          </a:p>
          <a:p>
            <a:r>
              <a:rPr lang="es-ES" dirty="0" smtClean="0"/>
              <a:t>Cada capa del agente tiene sus propias estructuras de información propias.</a:t>
            </a:r>
          </a:p>
          <a:p>
            <a:r>
              <a:rPr lang="es-ES" dirty="0" smtClean="0"/>
              <a:t>Diseño:</a:t>
            </a:r>
          </a:p>
          <a:p>
            <a:pPr lvl="1"/>
            <a:r>
              <a:rPr lang="es-ES" i="1" dirty="0" smtClean="0"/>
              <a:t>Orientado a objetos </a:t>
            </a:r>
            <a:r>
              <a:rPr lang="es-ES" dirty="0" smtClean="0"/>
              <a:t>(interacción con </a:t>
            </a:r>
            <a:r>
              <a:rPr lang="es-ES" dirty="0" err="1" smtClean="0"/>
              <a:t>Game</a:t>
            </a:r>
            <a:r>
              <a:rPr lang="es-ES" dirty="0" smtClean="0"/>
              <a:t> </a:t>
            </a:r>
            <a:r>
              <a:rPr lang="es-ES" dirty="0" err="1" smtClean="0"/>
              <a:t>Engines</a:t>
            </a:r>
            <a:r>
              <a:rPr lang="es-ES" dirty="0" smtClean="0"/>
              <a:t>)</a:t>
            </a:r>
          </a:p>
          <a:p>
            <a:pPr lvl="1"/>
            <a:r>
              <a:rPr lang="es-ES" dirty="0" smtClean="0"/>
              <a:t>Orientado a datos (Restricciones de rendimiento)</a:t>
            </a:r>
          </a:p>
          <a:p>
            <a:pPr lvl="1"/>
            <a:r>
              <a:rPr lang="es-ES" i="1" dirty="0" smtClean="0"/>
              <a:t>Orientado a eventos </a:t>
            </a:r>
            <a:r>
              <a:rPr lang="es-ES" dirty="0" smtClean="0"/>
              <a:t>(Responder a eventos)</a:t>
            </a:r>
          </a:p>
          <a:p>
            <a:pPr lvl="1"/>
            <a:endParaRPr lang="es-ES" dirty="0"/>
          </a:p>
          <a:p>
            <a:pPr lvl="1"/>
            <a:r>
              <a:rPr lang="es-ES" dirty="0" smtClean="0"/>
              <a:t>Depende de la capa función que estemos diseñando nos interesará más una u otra orientación.</a:t>
            </a:r>
            <a:endParaRPr lang="es-ES" dirty="0"/>
          </a:p>
        </p:txBody>
      </p:sp>
    </p:spTree>
    <p:extLst>
      <p:ext uri="{BB962C8B-B14F-4D97-AF65-F5344CB8AC3E}">
        <p14:creationId xmlns:p14="http://schemas.microsoft.com/office/powerpoint/2010/main" val="2023956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Información interna o externa</a:t>
            </a:r>
            <a:endParaRPr lang="es-ES" dirty="0"/>
          </a:p>
        </p:txBody>
      </p:sp>
      <p:pic>
        <p:nvPicPr>
          <p:cNvPr id="5" name="9 Marcador de contenido"/>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flipH="1">
            <a:off x="6135769" y="3097443"/>
            <a:ext cx="782971" cy="1240111"/>
          </a:xfrm>
        </p:spPr>
      </p:pic>
      <p:sp>
        <p:nvSpPr>
          <p:cNvPr id="6" name="Llamada de nube 5"/>
          <p:cNvSpPr/>
          <p:nvPr/>
        </p:nvSpPr>
        <p:spPr>
          <a:xfrm>
            <a:off x="6721311" y="1858947"/>
            <a:ext cx="1303411" cy="1148203"/>
          </a:xfrm>
          <a:prstGeom prst="cloudCallout">
            <a:avLst>
              <a:gd name="adj1" fmla="val -50304"/>
              <a:gd name="adj2" fmla="val 7983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100" dirty="0"/>
              <a:t>Memoria</a:t>
            </a:r>
            <a:endParaRPr lang="es-ES" sz="1100" dirty="0"/>
          </a:p>
        </p:txBody>
      </p:sp>
      <p:pic>
        <p:nvPicPr>
          <p:cNvPr id="7" name="1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143673" y="1916832"/>
            <a:ext cx="704923" cy="1180611"/>
          </a:xfrm>
          <a:prstGeom prst="rect">
            <a:avLst/>
          </a:prstGeom>
        </p:spPr>
      </p:pic>
      <p:pic>
        <p:nvPicPr>
          <p:cNvPr id="8" name="18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100383" y="3368055"/>
            <a:ext cx="791501" cy="1180610"/>
          </a:xfrm>
          <a:prstGeom prst="rect">
            <a:avLst/>
          </a:prstGeom>
        </p:spPr>
      </p:pic>
      <p:pic>
        <p:nvPicPr>
          <p:cNvPr id="9" name="19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3090790" y="4761403"/>
            <a:ext cx="810686" cy="1180611"/>
          </a:xfrm>
          <a:prstGeom prst="rect">
            <a:avLst/>
          </a:prstGeom>
        </p:spPr>
      </p:pic>
      <p:sp>
        <p:nvSpPr>
          <p:cNvPr id="10" name="Rectángulo 9"/>
          <p:cNvSpPr/>
          <p:nvPr/>
        </p:nvSpPr>
        <p:spPr>
          <a:xfrm>
            <a:off x="4079776" y="3573016"/>
            <a:ext cx="936104"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LKP</a:t>
            </a:r>
          </a:p>
          <a:p>
            <a:pPr algn="ctr"/>
            <a:r>
              <a:rPr lang="es-ES" dirty="0" err="1"/>
              <a:t>State</a:t>
            </a:r>
            <a:endParaRPr lang="es-ES" dirty="0"/>
          </a:p>
        </p:txBody>
      </p:sp>
      <p:sp>
        <p:nvSpPr>
          <p:cNvPr id="11" name="Rectángulo 10"/>
          <p:cNvSpPr/>
          <p:nvPr/>
        </p:nvSpPr>
        <p:spPr>
          <a:xfrm>
            <a:off x="4079776" y="4761402"/>
            <a:ext cx="936104"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LKP</a:t>
            </a:r>
          </a:p>
          <a:p>
            <a:pPr algn="ctr"/>
            <a:r>
              <a:rPr lang="es-ES" dirty="0" err="1"/>
              <a:t>State</a:t>
            </a:r>
            <a:endParaRPr lang="es-ES" dirty="0"/>
          </a:p>
        </p:txBody>
      </p:sp>
      <p:sp>
        <p:nvSpPr>
          <p:cNvPr id="12" name="Rectángulo 11"/>
          <p:cNvSpPr/>
          <p:nvPr/>
        </p:nvSpPr>
        <p:spPr>
          <a:xfrm>
            <a:off x="4064309" y="2172110"/>
            <a:ext cx="1239603"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Place</a:t>
            </a:r>
          </a:p>
          <a:p>
            <a:pPr algn="ctr"/>
            <a:r>
              <a:rPr lang="es-ES" dirty="0" err="1"/>
              <a:t>Resouces</a:t>
            </a:r>
            <a:endParaRPr lang="es-ES" dirty="0"/>
          </a:p>
        </p:txBody>
      </p:sp>
      <p:sp>
        <p:nvSpPr>
          <p:cNvPr id="13" name="Rectángulo 12"/>
          <p:cNvSpPr/>
          <p:nvPr/>
        </p:nvSpPr>
        <p:spPr>
          <a:xfrm>
            <a:off x="7695332" y="2464710"/>
            <a:ext cx="648072" cy="4743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t>LKP</a:t>
            </a:r>
          </a:p>
          <a:p>
            <a:pPr algn="ctr"/>
            <a:r>
              <a:rPr lang="es-ES" sz="1200" dirty="0" err="1"/>
              <a:t>State</a:t>
            </a:r>
            <a:endParaRPr lang="es-ES" sz="1200" dirty="0"/>
          </a:p>
        </p:txBody>
      </p:sp>
      <p:sp>
        <p:nvSpPr>
          <p:cNvPr id="14" name="Llamada de flecha a la izquierda 13"/>
          <p:cNvSpPr/>
          <p:nvPr/>
        </p:nvSpPr>
        <p:spPr>
          <a:xfrm>
            <a:off x="5447928" y="2172110"/>
            <a:ext cx="504056" cy="3237364"/>
          </a:xfrm>
          <a:prstGeom prst="leftArrowCallou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s-ES" dirty="0"/>
              <a:t>Interfaces</a:t>
            </a:r>
            <a:endParaRPr lang="es-ES" dirty="0"/>
          </a:p>
        </p:txBody>
      </p:sp>
      <p:pic>
        <p:nvPicPr>
          <p:cNvPr id="1026" name="Picture 2" descr="http://cdn.akamai.steamstatic.com/steam/apps/6980/0000001575.600x338.jpg?t=14247041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7738" y="4221089"/>
            <a:ext cx="2708400" cy="203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413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xit" presetSubtype="0" fill="hold" grpId="1" nodeType="with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0" presetClass="exit" presetSubtype="0" fill="hold" grpId="0" nodeType="with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barn(inVertical)">
                                      <p:cBhvr>
                                        <p:cTn id="2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Representación del Entorno</a:t>
            </a:r>
            <a:br>
              <a:rPr lang="es-ES" dirty="0" smtClean="0"/>
            </a:br>
            <a:r>
              <a:rPr lang="es-ES" dirty="0" smtClean="0"/>
              <a:t>Extraer y Procesar</a:t>
            </a:r>
            <a:endParaRPr lang="es-ES" dirty="0"/>
          </a:p>
        </p:txBody>
      </p:sp>
      <p:sp>
        <p:nvSpPr>
          <p:cNvPr id="3" name="2 Marcador de contenido"/>
          <p:cNvSpPr>
            <a:spLocks noGrp="1"/>
          </p:cNvSpPr>
          <p:nvPr>
            <p:ph idx="1"/>
          </p:nvPr>
        </p:nvSpPr>
        <p:spPr/>
        <p:txBody>
          <a:bodyPr/>
          <a:lstStyle/>
          <a:p>
            <a:r>
              <a:rPr lang="es-ES" dirty="0" smtClean="0"/>
              <a:t>El concepto de “estado del juego” (</a:t>
            </a:r>
            <a:r>
              <a:rPr lang="es-ES" dirty="0" err="1" smtClean="0"/>
              <a:t>Game-State</a:t>
            </a:r>
            <a:r>
              <a:rPr lang="es-ES" dirty="0" smtClean="0"/>
              <a:t>) permite a los controladores tener una descripción completa del estado actual del juego.</a:t>
            </a:r>
          </a:p>
          <a:p>
            <a:endParaRPr lang="es-ES" dirty="0"/>
          </a:p>
          <a:p>
            <a:r>
              <a:rPr lang="es-ES" dirty="0" smtClean="0"/>
              <a:t>La descripción del estado se refiere a un instante determinado del tiempo y, en muchos casos, es un subconjunto incompleto de la información </a:t>
            </a:r>
            <a:r>
              <a:rPr lang="es-ES" dirty="0" smtClean="0">
                <a:sym typeface="Wingdings" panose="05000000000000000000" pitchFamily="2" charset="2"/>
              </a:rPr>
              <a:t> Derivado de la </a:t>
            </a:r>
            <a:r>
              <a:rPr lang="es-ES" b="1" i="1" dirty="0" smtClean="0">
                <a:sym typeface="Wingdings" panose="05000000000000000000" pitchFamily="2" charset="2"/>
              </a:rPr>
              <a:t>PERCEPCIÓN</a:t>
            </a:r>
            <a:endParaRPr lang="es-ES" b="1" i="1" dirty="0"/>
          </a:p>
        </p:txBody>
      </p:sp>
    </p:spTree>
    <p:extLst>
      <p:ext uri="{BB962C8B-B14F-4D97-AF65-F5344CB8AC3E}">
        <p14:creationId xmlns:p14="http://schemas.microsoft.com/office/powerpoint/2010/main" val="757168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Obtención de la información</a:t>
            </a:r>
            <a:endParaRPr lang="es-ES" dirty="0"/>
          </a:p>
        </p:txBody>
      </p:sp>
      <p:sp>
        <p:nvSpPr>
          <p:cNvPr id="3" name="Marcador de contenido 2"/>
          <p:cNvSpPr>
            <a:spLocks noGrp="1"/>
          </p:cNvSpPr>
          <p:nvPr>
            <p:ph idx="1"/>
          </p:nvPr>
        </p:nvSpPr>
        <p:spPr/>
        <p:txBody>
          <a:bodyPr/>
          <a:lstStyle/>
          <a:p>
            <a:r>
              <a:rPr lang="es-ES" dirty="0" err="1" smtClean="0"/>
              <a:t>Push</a:t>
            </a:r>
            <a:r>
              <a:rPr lang="es-ES" dirty="0" smtClean="0"/>
              <a:t> vs </a:t>
            </a:r>
            <a:r>
              <a:rPr lang="es-ES" dirty="0" err="1" smtClean="0"/>
              <a:t>Pull</a:t>
            </a:r>
            <a:endParaRPr lang="es-ES" dirty="0" smtClean="0"/>
          </a:p>
          <a:p>
            <a:r>
              <a:rPr lang="es-ES" dirty="0" err="1" smtClean="0"/>
              <a:t>Pull</a:t>
            </a:r>
            <a:r>
              <a:rPr lang="es-ES" dirty="0" smtClean="0"/>
              <a:t> </a:t>
            </a:r>
            <a:r>
              <a:rPr lang="es-ES" dirty="0" smtClean="0">
                <a:sym typeface="Wingdings" panose="05000000000000000000" pitchFamily="2" charset="2"/>
              </a:rPr>
              <a:t> Chequeo regular de cambios del entorno</a:t>
            </a:r>
          </a:p>
          <a:p>
            <a:pPr lvl="1"/>
            <a:r>
              <a:rPr lang="es-ES" dirty="0" smtClean="0">
                <a:sym typeface="Wingdings" panose="05000000000000000000" pitchFamily="2" charset="2"/>
              </a:rPr>
              <a:t>Bueno cuando sabemos que siempre habrá cambios</a:t>
            </a:r>
          </a:p>
          <a:p>
            <a:pPr lvl="1"/>
            <a:r>
              <a:rPr lang="es-ES" dirty="0" smtClean="0">
                <a:sym typeface="Wingdings" panose="05000000000000000000" pitchFamily="2" charset="2"/>
              </a:rPr>
              <a:t>Fácil de entender</a:t>
            </a:r>
          </a:p>
          <a:p>
            <a:r>
              <a:rPr lang="es-ES" dirty="0" err="1" smtClean="0">
                <a:sym typeface="Wingdings" panose="05000000000000000000" pitchFamily="2" charset="2"/>
              </a:rPr>
              <a:t>Push</a:t>
            </a:r>
            <a:r>
              <a:rPr lang="es-ES" dirty="0" smtClean="0">
                <a:sym typeface="Wingdings" panose="05000000000000000000" pitchFamily="2" charset="2"/>
              </a:rPr>
              <a:t> Subscripción a eventos</a:t>
            </a:r>
          </a:p>
          <a:p>
            <a:pPr lvl="1"/>
            <a:r>
              <a:rPr lang="es-ES" dirty="0" smtClean="0">
                <a:sym typeface="Wingdings" panose="05000000000000000000" pitchFamily="2" charset="2"/>
              </a:rPr>
              <a:t>Bueno cuando hay pocas actualizaciones relevantes</a:t>
            </a:r>
          </a:p>
          <a:p>
            <a:pPr lvl="1"/>
            <a:r>
              <a:rPr lang="es-ES" dirty="0" smtClean="0">
                <a:sym typeface="Wingdings" panose="05000000000000000000" pitchFamily="2" charset="2"/>
              </a:rPr>
              <a:t>Divide de modo limpio la parte de percibir de la de razonar</a:t>
            </a:r>
            <a:endParaRPr lang="es-ES" dirty="0"/>
          </a:p>
        </p:txBody>
      </p:sp>
      <p:sp>
        <p:nvSpPr>
          <p:cNvPr id="4" name="Rectángulo 3"/>
          <p:cNvSpPr/>
          <p:nvPr/>
        </p:nvSpPr>
        <p:spPr>
          <a:xfrm>
            <a:off x="8904312" y="2492896"/>
            <a:ext cx="1515938"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Navegación</a:t>
            </a:r>
            <a:endParaRPr lang="es-ES" dirty="0"/>
          </a:p>
        </p:txBody>
      </p:sp>
      <p:sp>
        <p:nvSpPr>
          <p:cNvPr id="5" name="Rectángulo 4"/>
          <p:cNvSpPr/>
          <p:nvPr/>
        </p:nvSpPr>
        <p:spPr>
          <a:xfrm>
            <a:off x="8904312" y="5013176"/>
            <a:ext cx="1496102" cy="914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ES" dirty="0"/>
              <a:t>Planificación</a:t>
            </a:r>
            <a:endParaRPr lang="es-ES" dirty="0"/>
          </a:p>
        </p:txBody>
      </p:sp>
    </p:spTree>
    <p:extLst>
      <p:ext uri="{BB962C8B-B14F-4D97-AF65-F5344CB8AC3E}">
        <p14:creationId xmlns:p14="http://schemas.microsoft.com/office/powerpoint/2010/main" val="1221771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Comportamiento</a:t>
            </a:r>
            <a:br>
              <a:rPr lang="es-ES" dirty="0" smtClean="0"/>
            </a:br>
            <a:r>
              <a:rPr lang="es-ES" dirty="0" smtClean="0"/>
              <a:t>Razonar y Decidir</a:t>
            </a:r>
            <a:endParaRPr lang="es-ES" dirty="0"/>
          </a:p>
        </p:txBody>
      </p:sp>
      <p:sp>
        <p:nvSpPr>
          <p:cNvPr id="3" name="2 Marcador de contenido"/>
          <p:cNvSpPr>
            <a:spLocks noGrp="1"/>
          </p:cNvSpPr>
          <p:nvPr>
            <p:ph idx="1"/>
          </p:nvPr>
        </p:nvSpPr>
        <p:spPr/>
        <p:txBody>
          <a:bodyPr/>
          <a:lstStyle/>
          <a:p>
            <a:r>
              <a:rPr lang="es-ES" dirty="0" smtClean="0"/>
              <a:t>El </a:t>
            </a:r>
            <a:r>
              <a:rPr lang="es-ES" i="1" u="sng" dirty="0" smtClean="0"/>
              <a:t>conjunto de acciones </a:t>
            </a:r>
            <a:r>
              <a:rPr lang="es-ES" dirty="0" smtClean="0"/>
              <a:t>que selecciona un </a:t>
            </a:r>
            <a:r>
              <a:rPr lang="es-ES" i="1" u="sng" dirty="0" smtClean="0"/>
              <a:t>controlador</a:t>
            </a:r>
            <a:r>
              <a:rPr lang="es-ES" dirty="0" smtClean="0"/>
              <a:t> en función de los </a:t>
            </a:r>
            <a:r>
              <a:rPr lang="es-ES" i="1" u="sng" dirty="0" smtClean="0"/>
              <a:t>estados</a:t>
            </a:r>
            <a:r>
              <a:rPr lang="es-ES" dirty="0" smtClean="0"/>
              <a:t> del entorno es el </a:t>
            </a:r>
            <a:r>
              <a:rPr lang="es-ES" i="1" u="sng" dirty="0" smtClean="0"/>
              <a:t>comportamiento</a:t>
            </a:r>
            <a:r>
              <a:rPr lang="es-ES" dirty="0" smtClean="0"/>
              <a:t> de un personaje.</a:t>
            </a:r>
          </a:p>
          <a:p>
            <a:r>
              <a:rPr lang="es-ES" i="1" dirty="0" smtClean="0"/>
              <a:t>Varios personajes pueden compartir un controlador</a:t>
            </a:r>
          </a:p>
          <a:p>
            <a:pPr lvl="1"/>
            <a:r>
              <a:rPr lang="es-ES" dirty="0" smtClean="0"/>
              <a:t>No necesariamente llevan a las mismas acciones, depende del estado del juego, históricos o factores aleatorios internos al controlador.</a:t>
            </a:r>
          </a:p>
        </p:txBody>
      </p:sp>
    </p:spTree>
    <p:extLst>
      <p:ext uri="{BB962C8B-B14F-4D97-AF65-F5344CB8AC3E}">
        <p14:creationId xmlns:p14="http://schemas.microsoft.com/office/powerpoint/2010/main" val="2165831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Representación de Acciones</a:t>
            </a:r>
            <a:br>
              <a:rPr lang="es-ES" dirty="0" smtClean="0"/>
            </a:br>
            <a:r>
              <a:rPr lang="es-ES" dirty="0" smtClean="0"/>
              <a:t>Generar y Convertir</a:t>
            </a:r>
            <a:endParaRPr lang="es-ES" dirty="0"/>
          </a:p>
        </p:txBody>
      </p:sp>
      <p:sp>
        <p:nvSpPr>
          <p:cNvPr id="3" name="2 Marcador de contenido"/>
          <p:cNvSpPr>
            <a:spLocks noGrp="1"/>
          </p:cNvSpPr>
          <p:nvPr>
            <p:ph idx="1"/>
          </p:nvPr>
        </p:nvSpPr>
        <p:spPr/>
        <p:txBody>
          <a:bodyPr/>
          <a:lstStyle/>
          <a:p>
            <a:r>
              <a:rPr lang="es-ES" dirty="0" smtClean="0"/>
              <a:t>Jerarquía de acciones. Toma de decisiones por cada controlador en un nivel de la jerarquía.</a:t>
            </a:r>
          </a:p>
          <a:p>
            <a:r>
              <a:rPr lang="es-ES" dirty="0" smtClean="0"/>
              <a:t>Controladores puede dedicarse a resolver problemas de bajo nivel de acciones</a:t>
            </a:r>
          </a:p>
          <a:p>
            <a:pPr lvl="1"/>
            <a:r>
              <a:rPr lang="es-ES" dirty="0" smtClean="0"/>
              <a:t>Detección de colisiones</a:t>
            </a:r>
          </a:p>
          <a:p>
            <a:pPr lvl="1"/>
            <a:r>
              <a:rPr lang="es-ES" dirty="0" err="1" smtClean="0"/>
              <a:t>Serialización</a:t>
            </a:r>
            <a:r>
              <a:rPr lang="es-ES" dirty="0" smtClean="0"/>
              <a:t> de animaciones</a:t>
            </a:r>
          </a:p>
          <a:p>
            <a:r>
              <a:rPr lang="es-ES" dirty="0" smtClean="0"/>
              <a:t>Controladores de mayor nivel de detalle</a:t>
            </a:r>
          </a:p>
          <a:p>
            <a:pPr lvl="1"/>
            <a:r>
              <a:rPr lang="es-ES" dirty="0" smtClean="0"/>
              <a:t>Planificación</a:t>
            </a:r>
          </a:p>
          <a:p>
            <a:pPr lvl="1"/>
            <a:r>
              <a:rPr lang="es-ES" dirty="0" smtClean="0"/>
              <a:t>Propósito</a:t>
            </a:r>
            <a:endParaRPr lang="es-ES" dirty="0"/>
          </a:p>
        </p:txBody>
      </p:sp>
    </p:spTree>
    <p:extLst>
      <p:ext uri="{BB962C8B-B14F-4D97-AF65-F5344CB8AC3E}">
        <p14:creationId xmlns:p14="http://schemas.microsoft.com/office/powerpoint/2010/main" val="909381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Técnicas</a:t>
            </a:r>
            <a:endParaRPr lang="es-ES" dirty="0"/>
          </a:p>
        </p:txBody>
      </p:sp>
      <p:sp>
        <p:nvSpPr>
          <p:cNvPr id="5" name="Marcador de texto 4"/>
          <p:cNvSpPr>
            <a:spLocks noGrp="1"/>
          </p:cNvSpPr>
          <p:nvPr>
            <p:ph type="body" idx="1"/>
          </p:nvPr>
        </p:nvSpPr>
        <p:spPr/>
        <p:txBody>
          <a:bodyPr/>
          <a:lstStyle/>
          <a:p>
            <a:r>
              <a:rPr lang="es-ES" dirty="0" smtClean="0"/>
              <a:t>Técnicas básicas</a:t>
            </a:r>
            <a:endParaRPr lang="es-ES" dirty="0"/>
          </a:p>
        </p:txBody>
      </p:sp>
    </p:spTree>
    <p:extLst>
      <p:ext uri="{BB962C8B-B14F-4D97-AF65-F5344CB8AC3E}">
        <p14:creationId xmlns:p14="http://schemas.microsoft.com/office/powerpoint/2010/main" val="737675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980481" y="273630"/>
            <a:ext cx="8228160" cy="1144921"/>
          </a:xfrm>
          <a:ln/>
        </p:spPr>
        <p:txBody>
          <a:bodyPr vert="horz" lIns="91440" tIns="35203" rIns="91440" bIns="45720" rtlCol="0" anchor="b">
            <a:no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Técnicas Básicas</a:t>
            </a:r>
          </a:p>
        </p:txBody>
      </p:sp>
      <p:sp>
        <p:nvSpPr>
          <p:cNvPr id="5122" name="Rectangle 2"/>
          <p:cNvSpPr>
            <a:spLocks noGrp="1" noChangeArrowheads="1"/>
          </p:cNvSpPr>
          <p:nvPr>
            <p:ph type="body" idx="1"/>
          </p:nvPr>
        </p:nvSpPr>
        <p:spPr>
          <a:xfrm>
            <a:off x="1980481" y="1604329"/>
            <a:ext cx="8228160" cy="3204337"/>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Sistemas de reglas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Máquinas de estados finitos</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smtClean="0"/>
              <a:t>Scripting</a:t>
            </a:r>
          </a:p>
        </p:txBody>
      </p:sp>
    </p:spTree>
    <p:extLst>
      <p:ext uri="{BB962C8B-B14F-4D97-AF65-F5344CB8AC3E}">
        <p14:creationId xmlns:p14="http://schemas.microsoft.com/office/powerpoint/2010/main" val="9332055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980481" y="273630"/>
            <a:ext cx="8228160" cy="1144921"/>
          </a:xfrm>
          <a:ln/>
        </p:spPr>
        <p:txBody>
          <a:bodyPr vert="horz" lIns="91440" tIns="35203" rIns="91440" bIns="45720" rtlCol="0" anchor="b">
            <a:no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Sistemas de Reglas</a:t>
            </a:r>
          </a:p>
        </p:txBody>
      </p:sp>
      <p:sp>
        <p:nvSpPr>
          <p:cNvPr id="6146" name="Rectangle 2"/>
          <p:cNvSpPr>
            <a:spLocks noGrp="1" noChangeArrowheads="1"/>
          </p:cNvSpPr>
          <p:nvPr>
            <p:ph type="body" idx="1"/>
          </p:nvPr>
        </p:nvSpPr>
        <p:spPr>
          <a:xfrm>
            <a:off x="1980481" y="1604330"/>
            <a:ext cx="8228160" cy="2314323"/>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Planteamiento más básico</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Computación basada en las estructuras condicionales de los lenguajes de programación.</a:t>
            </a:r>
          </a:p>
        </p:txBody>
      </p:sp>
      <p:sp>
        <p:nvSpPr>
          <p:cNvPr id="6147" name="AutoShape 3"/>
          <p:cNvSpPr>
            <a:spLocks noChangeArrowheads="1"/>
          </p:cNvSpPr>
          <p:nvPr/>
        </p:nvSpPr>
        <p:spPr bwMode="auto">
          <a:xfrm>
            <a:off x="2286000" y="3429001"/>
            <a:ext cx="7346880" cy="1633131"/>
          </a:xfrm>
          <a:prstGeom prst="roundRect">
            <a:avLst>
              <a:gd name="adj" fmla="val 16667"/>
            </a:avLst>
          </a:prstGeom>
          <a:ln>
            <a:headEnd/>
            <a:tailEnd/>
          </a:ln>
        </p:spPr>
        <p:style>
          <a:lnRef idx="0">
            <a:schemeClr val="accent4"/>
          </a:lnRef>
          <a:fillRef idx="3">
            <a:schemeClr val="accent4"/>
          </a:fillRef>
          <a:effectRef idx="3">
            <a:schemeClr val="accent4"/>
          </a:effectRef>
          <a:fontRef idx="minor">
            <a:schemeClr val="lt1"/>
          </a:fontRef>
        </p:style>
        <p:txBody>
          <a:bodyPr wrap="none" lIns="81639" tIns="40820" rIns="81639" bIns="40820" anchor="ctr">
            <a:prstTxWarp prst="textNoShape">
              <a:avLst/>
            </a:prstTxWarp>
          </a:bodyPr>
          <a:lstStyle/>
          <a:p>
            <a:pPr algn="just">
              <a:lnSpc>
                <a:spcPct val="112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s-ES" sz="1300" dirty="0">
                <a:solidFill>
                  <a:srgbClr val="000000"/>
                </a:solidFill>
                <a:latin typeface="Courier 10 Pitch" pitchFamily="1" charset="0"/>
                <a:ea typeface="Arial Unicode MS" charset="0"/>
                <a:cs typeface="Arial Unicode MS" charset="0"/>
              </a:rPr>
              <a:t>Si Enemigo a vista entonces atacar</a:t>
            </a:r>
          </a:p>
          <a:p>
            <a:pPr algn="just">
              <a:lnSpc>
                <a:spcPct val="112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s-ES" sz="1300" dirty="0">
                <a:solidFill>
                  <a:srgbClr val="000000"/>
                </a:solidFill>
                <a:latin typeface="Courier 10 Pitch" pitchFamily="1" charset="0"/>
                <a:ea typeface="Arial Unicode MS" charset="0"/>
                <a:cs typeface="Arial Unicode MS" charset="0"/>
              </a:rPr>
              <a:t>Si no </a:t>
            </a:r>
          </a:p>
          <a:p>
            <a:pPr algn="just">
              <a:lnSpc>
                <a:spcPct val="112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s-ES" sz="1300" dirty="0">
                <a:solidFill>
                  <a:srgbClr val="000000"/>
                </a:solidFill>
                <a:latin typeface="Courier 10 Pitch" pitchFamily="1" charset="0"/>
                <a:ea typeface="Arial Unicode MS" charset="0"/>
                <a:cs typeface="Arial Unicode MS" charset="0"/>
              </a:rPr>
              <a:t>	Si Amigo a vista y herido entonces curar compañero</a:t>
            </a:r>
          </a:p>
          <a:p>
            <a:pPr algn="just">
              <a:lnSpc>
                <a:spcPct val="112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s-ES" sz="1300" dirty="0">
                <a:solidFill>
                  <a:srgbClr val="000000"/>
                </a:solidFill>
                <a:latin typeface="Courier 10 Pitch" pitchFamily="1" charset="0"/>
                <a:ea typeface="Arial Unicode MS" charset="0"/>
                <a:cs typeface="Arial Unicode MS" charset="0"/>
              </a:rPr>
              <a:t>	Si no </a:t>
            </a:r>
          </a:p>
          <a:p>
            <a:pPr algn="just">
              <a:lnSpc>
                <a:spcPct val="112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s-ES" sz="1300" dirty="0">
                <a:solidFill>
                  <a:srgbClr val="000000"/>
                </a:solidFill>
                <a:latin typeface="Courier 10 Pitch" pitchFamily="1" charset="0"/>
                <a:ea typeface="Arial Unicode MS" charset="0"/>
                <a:cs typeface="Arial Unicode MS" charset="0"/>
              </a:rPr>
              <a:t>		Si Amigo a vista, no herido entonces mover a x,y</a:t>
            </a:r>
          </a:p>
          <a:p>
            <a:pPr algn="just">
              <a:lnSpc>
                <a:spcPct val="112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s-ES" sz="1300" dirty="0">
                <a:solidFill>
                  <a:srgbClr val="000000"/>
                </a:solidFill>
                <a:latin typeface="Courier 10 Pitch" pitchFamily="1" charset="0"/>
                <a:ea typeface="Arial Unicode MS" charset="0"/>
                <a:cs typeface="Arial Unicode MS" charset="0"/>
              </a:rPr>
              <a:t>....</a:t>
            </a:r>
          </a:p>
          <a:p>
            <a:pPr algn="just">
              <a:lnSpc>
                <a:spcPct val="112000"/>
              </a:lnSpc>
              <a:tabLst>
                <a:tab pos="656650" algn="l"/>
                <a:tab pos="1313299" algn="l"/>
                <a:tab pos="1969949" algn="l"/>
                <a:tab pos="2626599" algn="l"/>
                <a:tab pos="3283248" algn="l"/>
                <a:tab pos="3939898" algn="l"/>
                <a:tab pos="4596548" algn="l"/>
                <a:tab pos="5253198" algn="l"/>
                <a:tab pos="5909847" algn="l"/>
                <a:tab pos="6566497" algn="l"/>
                <a:tab pos="7223147" algn="l"/>
              </a:tabLst>
            </a:pPr>
            <a:r>
              <a:rPr lang="es-ES" sz="1300" dirty="0">
                <a:solidFill>
                  <a:srgbClr val="000000"/>
                </a:solidFill>
                <a:latin typeface="Courier 10 Pitch" pitchFamily="1" charset="0"/>
                <a:ea typeface="Arial Unicode MS" charset="0"/>
                <a:cs typeface="Arial Unicode MS" charset="0"/>
              </a:rPr>
              <a:t>....</a:t>
            </a:r>
          </a:p>
        </p:txBody>
      </p:sp>
    </p:spTree>
    <p:extLst>
      <p:ext uri="{BB962C8B-B14F-4D97-AF65-F5344CB8AC3E}">
        <p14:creationId xmlns:p14="http://schemas.microsoft.com/office/powerpoint/2010/main" val="21581261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Arquitecturas de Agentes</a:t>
            </a:r>
            <a:endParaRPr lang="es-ES" dirty="0"/>
          </a:p>
        </p:txBody>
      </p:sp>
      <p:graphicFrame>
        <p:nvGraphicFramePr>
          <p:cNvPr id="4" name="Marcador de contenido 3"/>
          <p:cNvGraphicFramePr>
            <a:graphicFrameLocks noGrp="1"/>
          </p:cNvGraphicFramePr>
          <p:nvPr>
            <p:ph idx="1"/>
            <p:extLst/>
          </p:nvPr>
        </p:nvGraphicFramePr>
        <p:xfrm>
          <a:off x="5687840" y="1772816"/>
          <a:ext cx="4728641" cy="4208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p:cNvSpPr txBox="1"/>
          <p:nvPr/>
        </p:nvSpPr>
        <p:spPr>
          <a:xfrm>
            <a:off x="2063552" y="1844824"/>
            <a:ext cx="4104456" cy="3888432"/>
          </a:xfrm>
          <a:prstGeom prst="rect">
            <a:avLst/>
          </a:prstGeom>
        </p:spPr>
        <p:style>
          <a:lnRef idx="0">
            <a:schemeClr val="accent1"/>
          </a:lnRef>
          <a:fillRef idx="3">
            <a:schemeClr val="accent1"/>
          </a:fillRef>
          <a:effectRef idx="3">
            <a:schemeClr val="accent1"/>
          </a:effectRef>
          <a:fontRef idx="minor">
            <a:schemeClr val="lt1"/>
          </a:fontRef>
        </p:style>
        <p:txBody>
          <a:bodyPr wrap="square" tIns="216000" rtlCol="0">
            <a:noAutofit/>
          </a:bodyPr>
          <a:lstStyle/>
          <a:p>
            <a:pPr marL="285750" indent="-285750">
              <a:buFont typeface="Arial" panose="020B0604020202020204" pitchFamily="34" charset="0"/>
              <a:buChar char="•"/>
            </a:pPr>
            <a:r>
              <a:rPr lang="es-ES" dirty="0">
                <a:solidFill>
                  <a:prstClr val="white"/>
                </a:solidFill>
              </a:rPr>
              <a:t>Se centran en la influencia de la </a:t>
            </a:r>
            <a:r>
              <a:rPr lang="es-ES" dirty="0">
                <a:solidFill>
                  <a:srgbClr val="BF5E00">
                    <a:lumMod val="60000"/>
                    <a:lumOff val="40000"/>
                  </a:srgbClr>
                </a:solidFill>
              </a:rPr>
              <a:t>percepción</a:t>
            </a:r>
            <a:r>
              <a:rPr lang="es-ES" dirty="0">
                <a:solidFill>
                  <a:prstClr val="white"/>
                </a:solidFill>
              </a:rPr>
              <a:t> de los cambios del mundo</a:t>
            </a:r>
          </a:p>
          <a:p>
            <a:pPr marL="285750" indent="-285750">
              <a:buFont typeface="Arial" panose="020B0604020202020204" pitchFamily="34" charset="0"/>
              <a:buChar char="•"/>
            </a:pPr>
            <a:r>
              <a:rPr lang="es-ES" dirty="0">
                <a:solidFill>
                  <a:prstClr val="white"/>
                </a:solidFill>
              </a:rPr>
              <a:t>Intenta encontrar la acción a realizar en un </a:t>
            </a:r>
            <a:r>
              <a:rPr lang="es-ES" dirty="0">
                <a:solidFill>
                  <a:srgbClr val="BF5E00">
                    <a:lumMod val="60000"/>
                    <a:lumOff val="40000"/>
                  </a:srgbClr>
                </a:solidFill>
              </a:rPr>
              <a:t>entorno de tiempo real</a:t>
            </a:r>
          </a:p>
          <a:p>
            <a:pPr marL="285750" indent="-285750">
              <a:buFont typeface="Arial" panose="020B0604020202020204" pitchFamily="34" charset="0"/>
              <a:buChar char="•"/>
            </a:pPr>
            <a:r>
              <a:rPr lang="es-ES" dirty="0">
                <a:solidFill>
                  <a:prstClr val="white"/>
                </a:solidFill>
              </a:rPr>
              <a:t>Su problemática a resolver es distinta:</a:t>
            </a:r>
          </a:p>
          <a:p>
            <a:pPr marL="742950" lvl="1" indent="-285750">
              <a:buFont typeface="Arial" panose="020B0604020202020204" pitchFamily="34" charset="0"/>
              <a:buChar char="•"/>
            </a:pPr>
            <a:r>
              <a:rPr lang="es-ES" dirty="0">
                <a:solidFill>
                  <a:prstClr val="white"/>
                </a:solidFill>
              </a:rPr>
              <a:t>Corto plazo</a:t>
            </a:r>
          </a:p>
          <a:p>
            <a:pPr marL="742950" lvl="1" indent="-285750">
              <a:buFont typeface="Arial" panose="020B0604020202020204" pitchFamily="34" charset="0"/>
              <a:buChar char="•"/>
            </a:pPr>
            <a:r>
              <a:rPr lang="es-ES" dirty="0">
                <a:solidFill>
                  <a:prstClr val="white"/>
                </a:solidFill>
              </a:rPr>
              <a:t>Largo plazo</a:t>
            </a:r>
          </a:p>
          <a:p>
            <a:pPr marL="742950" lvl="1" indent="-285750">
              <a:buFont typeface="Arial" panose="020B0604020202020204" pitchFamily="34" charset="0"/>
              <a:buChar char="•"/>
            </a:pPr>
            <a:r>
              <a:rPr lang="es-ES" dirty="0">
                <a:solidFill>
                  <a:prstClr val="white"/>
                </a:solidFill>
              </a:rPr>
              <a:t>Objetivo complejo</a:t>
            </a:r>
          </a:p>
        </p:txBody>
      </p:sp>
    </p:spTree>
    <p:extLst>
      <p:ext uri="{BB962C8B-B14F-4D97-AF65-F5344CB8AC3E}">
        <p14:creationId xmlns:p14="http://schemas.microsoft.com/office/powerpoint/2010/main" val="300036889"/>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980481" y="273630"/>
            <a:ext cx="8228160" cy="1144921"/>
          </a:xfrm>
          <a:ln/>
        </p:spPr>
        <p:txBody>
          <a:bodyPr vert="horz" lIns="91440" tIns="35203" rIns="91440" bIns="45720" rtlCol="0" anchor="b">
            <a:no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Sistemas de Reglas</a:t>
            </a:r>
          </a:p>
        </p:txBody>
      </p:sp>
      <p:sp>
        <p:nvSpPr>
          <p:cNvPr id="7170" name="Rectangle 2"/>
          <p:cNvSpPr>
            <a:spLocks noGrp="1" noChangeArrowheads="1"/>
          </p:cNvSpPr>
          <p:nvPr>
            <p:ph type="body" idx="1"/>
          </p:nvPr>
        </p:nvSpPr>
        <p:spPr>
          <a:xfrm>
            <a:off x="1980481" y="1604330"/>
            <a:ext cx="8228160" cy="3472205"/>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Ventajas</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Muy simple</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Problemas</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Muy limitado</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Difícil de depurar / modificar</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No adaptativo</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Nula escalabilidad</a:t>
            </a:r>
          </a:p>
        </p:txBody>
      </p:sp>
    </p:spTree>
    <p:extLst>
      <p:ext uri="{BB962C8B-B14F-4D97-AF65-F5344CB8AC3E}">
        <p14:creationId xmlns:p14="http://schemas.microsoft.com/office/powerpoint/2010/main" val="8943270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980481" y="273630"/>
            <a:ext cx="8228160" cy="1144921"/>
          </a:xfrm>
          <a:ln/>
        </p:spPr>
        <p:txBody>
          <a:bodyPr vert="horz" lIns="91440" tIns="32002" rIns="91440" bIns="45720" rtlCol="0" anchor="b">
            <a:no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3600" dirty="0"/>
              <a:t>Máquinas de Estados Finitos</a:t>
            </a:r>
          </a:p>
        </p:txBody>
      </p:sp>
      <p:sp>
        <p:nvSpPr>
          <p:cNvPr id="8194" name="Rectangle 2"/>
          <p:cNvSpPr>
            <a:spLocks noGrp="1" noChangeArrowheads="1"/>
          </p:cNvSpPr>
          <p:nvPr>
            <p:ph type="body" idx="1"/>
          </p:nvPr>
        </p:nvSpPr>
        <p:spPr>
          <a:xfrm>
            <a:off x="1018947" y="2019108"/>
            <a:ext cx="8228160" cy="3668066"/>
          </a:xfrm>
          <a:ln/>
        </p:spPr>
        <p:txBody>
          <a:bodyPr>
            <a:normAutofit/>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Máquina (hypotetical device) de Turing:</a:t>
            </a:r>
          </a:p>
          <a:p>
            <a:pPr marL="391686" indent="-293764">
              <a:lnSpc>
                <a:spcPct val="112000"/>
              </a:lnSpc>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i="1" dirty="0">
                <a:latin typeface="Sawasdee" charset="0"/>
              </a:rPr>
              <a:t>“Una máquina de estados finitos es un modelo que tiene un número de estados finito en los cuales nos podemos encontrar  en un instante y que dadas unas entradas puede hacernos transitar de un estado a otro o permite activar acciones o salidas relacionadas con dicho estado”</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Una FSM (Máquina de Estados Finitos) sólo puede estar en un estado en cada instante.</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Los agentes se dirigen en base al estado en el que se encuentran.</a:t>
            </a:r>
          </a:p>
        </p:txBody>
      </p:sp>
    </p:spTree>
    <p:extLst>
      <p:ext uri="{BB962C8B-B14F-4D97-AF65-F5344CB8AC3E}">
        <p14:creationId xmlns:p14="http://schemas.microsoft.com/office/powerpoint/2010/main" val="6246099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p:txBody>
          <a:bodyPr/>
          <a:lstStyle/>
          <a:p>
            <a:r>
              <a:rPr lang="es-ES" smtClean="0"/>
              <a:t>Máquinas de Estados Finitos</a:t>
            </a:r>
            <a:endParaRPr lang="es-ES" dirty="0"/>
          </a:p>
        </p:txBody>
      </p:sp>
      <p:sp>
        <p:nvSpPr>
          <p:cNvPr id="9218" name="Rectangle 2"/>
          <p:cNvSpPr>
            <a:spLocks noGrp="1" noChangeArrowheads="1"/>
          </p:cNvSpPr>
          <p:nvPr>
            <p:ph type="body" idx="1"/>
          </p:nvPr>
        </p:nvSpPr>
        <p:spPr>
          <a:xfrm>
            <a:off x="1400773" y="2062433"/>
            <a:ext cx="5321496" cy="4408930"/>
          </a:xfrm>
        </p:spPr>
        <p:txBody>
          <a:bodyPr>
            <a:normAutofit/>
          </a:bodyPr>
          <a:lstStyle/>
          <a:p>
            <a:r>
              <a:rPr lang="es-ES" dirty="0" smtClean="0"/>
              <a:t>Las </a:t>
            </a:r>
            <a:r>
              <a:rPr lang="es-ES" dirty="0" err="1" smtClean="0"/>
              <a:t>FSMs</a:t>
            </a:r>
            <a:r>
              <a:rPr lang="es-ES" dirty="0" smtClean="0"/>
              <a:t> están compuestas por 4 elementos principales:</a:t>
            </a:r>
          </a:p>
          <a:p>
            <a:r>
              <a:rPr lang="es-ES" dirty="0" smtClean="0"/>
              <a:t>estados que definen el comportamiento y pueden producir acciones</a:t>
            </a:r>
          </a:p>
          <a:p>
            <a:r>
              <a:rPr lang="es-ES" dirty="0" smtClean="0"/>
              <a:t>transiciones de estado que son movimientos de un estado a otro</a:t>
            </a:r>
          </a:p>
          <a:p>
            <a:r>
              <a:rPr lang="es-ES" dirty="0" smtClean="0"/>
              <a:t>reglas o condiciones que deben cumplirse para permitir un cambio de estado</a:t>
            </a:r>
          </a:p>
          <a:p>
            <a:r>
              <a:rPr lang="es-ES" dirty="0" smtClean="0"/>
              <a:t>eventos de entrada que son externos o generados internamente, que permiten el lanzamiento de las reglas y permiten las transiciones</a:t>
            </a:r>
            <a:endParaRPr lang="es-ES" dirty="0"/>
          </a:p>
        </p:txBody>
      </p:sp>
      <mc:AlternateContent xmlns:mc="http://schemas.openxmlformats.org/markup-compatibility/2006" xmlns:a14="http://schemas.microsoft.com/office/drawing/2010/main">
        <mc:Choice Requires="a14">
          <p:sp>
            <p:nvSpPr>
              <p:cNvPr id="4" name="Rectángulo 3"/>
              <p:cNvSpPr/>
              <p:nvPr/>
            </p:nvSpPr>
            <p:spPr>
              <a:xfrm>
                <a:off x="7313041" y="1402299"/>
                <a:ext cx="2895600" cy="1015663"/>
              </a:xfrm>
              <a:prstGeom prst="rect">
                <a:avLst/>
              </a:prstGeom>
            </p:spPr>
            <p:style>
              <a:lnRef idx="0">
                <a:schemeClr val="accent1"/>
              </a:lnRef>
              <a:fillRef idx="3">
                <a:schemeClr val="accent1"/>
              </a:fillRef>
              <a:effectRef idx="3">
                <a:schemeClr val="accent1"/>
              </a:effectRef>
              <a:fontRef idx="minor">
                <a:schemeClr val="lt1"/>
              </a:fontRef>
            </p:style>
            <p:txBody>
              <a:bodyPr wrap="square" anchor="t">
                <a:spAutoFit/>
              </a:bodyPr>
              <a:lstStyle/>
              <a:p>
                <a:pPr marL="0" lvl="1" algn="ctr"/>
                <a:r>
                  <a:rPr lang="en-US" sz="2400" dirty="0"/>
                  <a:t>FSM=&lt;</a:t>
                </a:r>
                <a:r>
                  <a:rPr lang="en-US" sz="2400" i="1" dirty="0"/>
                  <a:t>S,</a:t>
                </a:r>
                <a:r>
                  <a:rPr lang="en-US" sz="2400" dirty="0"/>
                  <a:t> </a:t>
                </a:r>
                <a:r>
                  <a:rPr lang="en-US" sz="2400" i="1" dirty="0"/>
                  <a:t>I, T(</a:t>
                </a:r>
                <a:r>
                  <a:rPr lang="en-US" sz="2400" i="1" dirty="0" err="1"/>
                  <a:t>s,i</a:t>
                </a:r>
                <a:r>
                  <a:rPr lang="en-US" sz="2400" i="1" dirty="0"/>
                  <a:t>)&gt;</a:t>
                </a:r>
              </a:p>
              <a:p>
                <a:endParaRPr lang="es-ES" dirty="0"/>
              </a:p>
              <a:p>
                <a:r>
                  <a:rPr lang="es-ES" i="1" dirty="0"/>
                  <a:t>MT=&lt;Q, </a:t>
                </a:r>
                <a:r>
                  <a:rPr lang="es-ES" dirty="0"/>
                  <a:t>E</a:t>
                </a:r>
                <a:r>
                  <a:rPr lang="es-ES" i="1" dirty="0"/>
                  <a:t>, G, f, q</a:t>
                </a:r>
                <a:r>
                  <a:rPr lang="es-ES" sz="1200" i="1" dirty="0"/>
                  <a:t>0</a:t>
                </a:r>
                <a:r>
                  <a:rPr lang="es-ES" i="1" dirty="0"/>
                  <a:t>, </a:t>
                </a:r>
                <a14:m>
                  <m:oMath xmlns:m="http://schemas.openxmlformats.org/officeDocument/2006/math">
                    <m:r>
                      <a:rPr lang="es-ES" i="1">
                        <a:latin typeface="Cambria Math"/>
                      </a:rPr>
                      <m:t>∘</m:t>
                    </m:r>
                  </m:oMath>
                </a14:m>
                <a:r>
                  <a:rPr lang="es-ES" i="1" dirty="0"/>
                  <a:t>, F&gt;</a:t>
                </a:r>
                <a:endParaRPr lang="es-ES" dirty="0"/>
              </a:p>
            </p:txBody>
          </p:sp>
        </mc:Choice>
        <mc:Fallback xmlns="">
          <p:sp>
            <p:nvSpPr>
              <p:cNvPr id="4" name="Rectángulo 3"/>
              <p:cNvSpPr>
                <a:spLocks noRot="1" noChangeAspect="1" noMove="1" noResize="1" noEditPoints="1" noAdjustHandles="1" noChangeArrowheads="1" noChangeShapeType="1" noTextEdit="1"/>
              </p:cNvSpPr>
              <p:nvPr/>
            </p:nvSpPr>
            <p:spPr>
              <a:xfrm>
                <a:off x="5789041" y="1402298"/>
                <a:ext cx="2895600" cy="1015663"/>
              </a:xfrm>
              <a:prstGeom prst="rect">
                <a:avLst/>
              </a:prstGeom>
              <a:blipFill rotWithShape="1">
                <a:blip r:embed="rId3"/>
                <a:stretch>
                  <a:fillRect/>
                </a:stretch>
              </a:blipFill>
            </p:spPr>
            <p:txBody>
              <a:bodyPr/>
              <a:lstStyle/>
              <a:p>
                <a:r>
                  <a:rPr lang="es-ES">
                    <a:noFill/>
                  </a:rPr>
                  <a:t> </a:t>
                </a:r>
              </a:p>
            </p:txBody>
          </p:sp>
        </mc:Fallback>
      </mc:AlternateContent>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0118" y="2565970"/>
            <a:ext cx="2286656" cy="25266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descr="simplefsa"/>
          <p:cNvPicPr>
            <a:picLocks noChangeAspect="1" noChangeArrowheads="1"/>
          </p:cNvPicPr>
          <p:nvPr/>
        </p:nvPicPr>
        <p:blipFill>
          <a:blip r:embed="rId5"/>
          <a:srcRect/>
          <a:stretch>
            <a:fillRect/>
          </a:stretch>
        </p:blipFill>
        <p:spPr>
          <a:xfrm>
            <a:off x="7564944" y="2533665"/>
            <a:ext cx="2950655" cy="18335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6576268"/>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7" presetID="3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p:cTn id="9" dur="1000" fill="hold"/>
                                        <p:tgtEl>
                                          <p:spTgt spid="9"/>
                                        </p:tgtEl>
                                        <p:attrNameLst>
                                          <p:attrName>ppt_w</p:attrName>
                                        </p:attrNameLst>
                                      </p:cBhvr>
                                      <p:tavLst>
                                        <p:tav tm="0">
                                          <p:val>
                                            <p:fltVal val="0"/>
                                          </p:val>
                                        </p:tav>
                                        <p:tav tm="100000">
                                          <p:val>
                                            <p:strVal val="#ppt_w"/>
                                          </p:val>
                                        </p:tav>
                                      </p:tavLst>
                                    </p:anim>
                                    <p:anim calcmode="lin" valueType="num">
                                      <p:cBhvr>
                                        <p:cTn id="10" dur="1000" fill="hold"/>
                                        <p:tgtEl>
                                          <p:spTgt spid="9"/>
                                        </p:tgtEl>
                                        <p:attrNameLst>
                                          <p:attrName>ppt_h</p:attrName>
                                        </p:attrNameLst>
                                      </p:cBhvr>
                                      <p:tavLst>
                                        <p:tav tm="0">
                                          <p:val>
                                            <p:fltVal val="0"/>
                                          </p:val>
                                        </p:tav>
                                        <p:tav tm="100000">
                                          <p:val>
                                            <p:strVal val="#ppt_h"/>
                                          </p:val>
                                        </p:tav>
                                      </p:tavLst>
                                    </p:anim>
                                    <p:anim calcmode="lin" valueType="num">
                                      <p:cBhvr>
                                        <p:cTn id="11" dur="1000" fill="hold"/>
                                        <p:tgtEl>
                                          <p:spTgt spid="9"/>
                                        </p:tgtEl>
                                        <p:attrNameLst>
                                          <p:attrName>style.rotation</p:attrName>
                                        </p:attrNameLst>
                                      </p:cBhvr>
                                      <p:tavLst>
                                        <p:tav tm="0">
                                          <p:val>
                                            <p:fltVal val="90"/>
                                          </p:val>
                                        </p:tav>
                                        <p:tav tm="100000">
                                          <p:val>
                                            <p:fltVal val="0"/>
                                          </p:val>
                                        </p:tav>
                                      </p:tavLst>
                                    </p:anim>
                                    <p:animEffect transition="in" filter="fade">
                                      <p:cBhvr>
                                        <p:cTn id="12" dur="1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980481" y="273630"/>
            <a:ext cx="8228160" cy="1144921"/>
          </a:xfrm>
          <a:ln/>
        </p:spPr>
        <p:txBody>
          <a:bodyPr vert="horz" lIns="91440" tIns="32002" rIns="91440" bIns="45720" rtlCol="0" anchor="b">
            <a:no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3600" dirty="0"/>
              <a:t>Máquinas de Estados Finitos</a:t>
            </a:r>
          </a:p>
        </p:txBody>
      </p:sp>
      <p:sp>
        <p:nvSpPr>
          <p:cNvPr id="11266" name="Rectangle 2"/>
          <p:cNvSpPr>
            <a:spLocks noGrp="1" noChangeArrowheads="1"/>
          </p:cNvSpPr>
          <p:nvPr>
            <p:ph type="body" idx="1"/>
          </p:nvPr>
        </p:nvSpPr>
        <p:spPr>
          <a:xfrm>
            <a:off x="1948801" y="1633133"/>
            <a:ext cx="8228160" cy="411883"/>
          </a:xfrm>
          <a:ln/>
        </p:spPr>
        <p:txBody>
          <a:bodyPr>
            <a:normAutofit/>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Ejemplos:</a:t>
            </a:r>
          </a:p>
        </p:txBody>
      </p:sp>
      <p:pic>
        <p:nvPicPr>
          <p:cNvPr id="11267" name="Picture 3"/>
          <p:cNvPicPr>
            <a:picLocks noChangeAspect="1" noChangeArrowheads="1"/>
          </p:cNvPicPr>
          <p:nvPr/>
        </p:nvPicPr>
        <p:blipFill>
          <a:blip r:embed="rId3"/>
          <a:srcRect/>
          <a:stretch>
            <a:fillRect/>
          </a:stretch>
        </p:blipFill>
        <p:spPr bwMode="auto">
          <a:xfrm>
            <a:off x="2992800" y="2246637"/>
            <a:ext cx="1935360" cy="2488581"/>
          </a:xfrm>
          <a:prstGeom prst="rect">
            <a:avLst/>
          </a:prstGeom>
          <a:noFill/>
          <a:ln w="9525">
            <a:noFill/>
            <a:round/>
            <a:headEnd/>
            <a:tailEnd/>
          </a:ln>
          <a:effectLst>
            <a:outerShdw blurRad="63500" dist="152735" dir="2700000" algn="ctr" rotWithShape="0">
              <a:srgbClr val="808080"/>
            </a:outerShdw>
          </a:effectLst>
        </p:spPr>
      </p:pic>
      <p:sp>
        <p:nvSpPr>
          <p:cNvPr id="11268" name="Text Box 4"/>
          <p:cNvSpPr txBox="1">
            <a:spLocks noChangeArrowheads="1"/>
          </p:cNvSpPr>
          <p:nvPr/>
        </p:nvSpPr>
        <p:spPr bwMode="auto">
          <a:xfrm>
            <a:off x="2340481" y="2612436"/>
            <a:ext cx="2939040" cy="313953"/>
          </a:xfrm>
          <a:prstGeom prst="rect">
            <a:avLst/>
          </a:prstGeom>
          <a:gradFill rotWithShape="0">
            <a:gsLst>
              <a:gs pos="0">
                <a:srgbClr val="FFFF00"/>
              </a:gs>
              <a:gs pos="100000">
                <a:srgbClr val="800000"/>
              </a:gs>
            </a:gsLst>
            <a:path path="shape">
              <a:fillToRect l="29999" t="29999" r="70001" b="70001"/>
            </a:path>
          </a:gradFill>
          <a:ln w="9525">
            <a:noFill/>
            <a:round/>
            <a:headEnd/>
            <a:tailEnd/>
          </a:ln>
          <a:effectLst>
            <a:outerShdw blurRad="63500" dist="152735" dir="2700000" algn="ctr" rotWithShape="0">
              <a:srgbClr val="808080"/>
            </a:outerShdw>
          </a:effectLst>
        </p:spPr>
        <p:txBody>
          <a:bodyPr lIns="81639" tIns="55221" rIns="81639" bIns="40820">
            <a:prstTxWarp prst="textNoShape">
              <a:avLst/>
            </a:prstTxWarp>
          </a:bodyPr>
          <a:lstStyle/>
          <a:p>
            <a:pPr>
              <a:tabLst>
                <a:tab pos="656650" algn="l"/>
                <a:tab pos="1313299" algn="l"/>
                <a:tab pos="1969949" algn="l"/>
                <a:tab pos="2626599" algn="l"/>
              </a:tabLst>
            </a:pPr>
            <a:r>
              <a:rPr lang="es-ES" sz="1600" dirty="0">
                <a:solidFill>
                  <a:srgbClr val="000000"/>
                </a:solidFill>
                <a:ea typeface="Arial Unicode MS" charset="0"/>
                <a:cs typeface="Arial Unicode MS" charset="0"/>
              </a:rPr>
              <a:t>Fantasmas del PacMan</a:t>
            </a:r>
          </a:p>
        </p:txBody>
      </p:sp>
      <p:grpSp>
        <p:nvGrpSpPr>
          <p:cNvPr id="4" name="Group 11"/>
          <p:cNvGrpSpPr>
            <a:grpSpLocks/>
          </p:cNvGrpSpPr>
          <p:nvPr/>
        </p:nvGrpSpPr>
        <p:grpSpPr bwMode="auto">
          <a:xfrm>
            <a:off x="6912480" y="3024319"/>
            <a:ext cx="1634400" cy="1648032847"/>
            <a:chOff x="3742" y="2608"/>
            <a:chExt cx="1135" cy="1144347"/>
          </a:xfrm>
        </p:grpSpPr>
        <p:sp>
          <p:nvSpPr>
            <p:cNvPr id="11276" name="Line 12"/>
            <p:cNvSpPr>
              <a:spLocks noChangeShapeType="1"/>
            </p:cNvSpPr>
            <p:nvPr/>
          </p:nvSpPr>
          <p:spPr bwMode="auto">
            <a:xfrm>
              <a:off x="3742" y="2608"/>
              <a:ext cx="1134" cy="1"/>
            </a:xfrm>
            <a:prstGeom prst="line">
              <a:avLst/>
            </a:prstGeom>
            <a:noFill/>
            <a:ln w="36000">
              <a:noFill/>
              <a:round/>
              <a:headEnd type="triangle" w="med" len="med"/>
              <a:tailEnd/>
            </a:ln>
            <a:effectLst/>
          </p:spPr>
          <p:txBody>
            <a:bodyPr>
              <a:prstTxWarp prst="textNoShape">
                <a:avLst/>
              </a:prstTxWarp>
            </a:bodyPr>
            <a:lstStyle/>
            <a:p>
              <a:endParaRPr lang="es-ES_tradnl"/>
            </a:p>
          </p:txBody>
        </p:sp>
        <p:sp>
          <p:nvSpPr>
            <p:cNvPr id="11277" name="Text Box 13"/>
            <p:cNvSpPr txBox="1">
              <a:spLocks noChangeArrowheads="1"/>
            </p:cNvSpPr>
            <p:nvPr/>
          </p:nvSpPr>
          <p:spPr bwMode="auto">
            <a:xfrm>
              <a:off x="3742" y="1145968"/>
              <a:ext cx="1135" cy="987"/>
            </a:xfrm>
            <a:prstGeom prst="rect">
              <a:avLst/>
            </a:prstGeom>
            <a:noFill/>
            <a:ln w="9525">
              <a:noFill/>
              <a:miter lim="800000"/>
              <a:headEnd/>
              <a:tailEnd/>
            </a:ln>
          </p:spPr>
          <p:txBody>
            <a:bodyPr lIns="108000" tIns="521640" rIns="108000" bIns="63000" anchor="b">
              <a:prstTxWarp prst="textNoShape">
                <a:avLst/>
              </a:prstTxWarp>
              <a:spAutoFit/>
            </a:bodyPr>
            <a:lstStyle/>
            <a:p>
              <a:pPr algn="ctr">
                <a:tabLst>
                  <a:tab pos="656650" algn="l"/>
                  <a:tab pos="1313299" algn="l"/>
                </a:tabLst>
              </a:pPr>
              <a:r>
                <a:rPr lang="es-ES" dirty="0">
                  <a:solidFill>
                    <a:srgbClr val="000000"/>
                  </a:solidFill>
                  <a:ea typeface="Arial Unicode MS" charset="0"/>
                  <a:cs typeface="Arial Unicode MS" charset="0"/>
                </a:rPr>
                <a:t>Fin de tiempo</a:t>
              </a:r>
            </a:p>
            <a:p>
              <a:pPr algn="ctr">
                <a:tabLst>
                  <a:tab pos="656650" algn="l"/>
                  <a:tab pos="1313299" algn="l"/>
                </a:tabLst>
              </a:pPr>
              <a:r>
                <a:rPr lang="es-ES" dirty="0">
                  <a:solidFill>
                    <a:srgbClr val="000000"/>
                  </a:solidFill>
                  <a:ea typeface="Arial Unicode MS" charset="0"/>
                  <a:cs typeface="Arial Unicode MS" charset="0"/>
                </a:rPr>
                <a:t>Power Pill</a:t>
              </a:r>
            </a:p>
          </p:txBody>
        </p:sp>
      </p:grpSp>
      <p:sp>
        <p:nvSpPr>
          <p:cNvPr id="15" name="Elipse 14"/>
          <p:cNvSpPr/>
          <p:nvPr/>
        </p:nvSpPr>
        <p:spPr>
          <a:xfrm>
            <a:off x="6324600" y="2926388"/>
            <a:ext cx="1066800" cy="103601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_tradnl" sz="1200" b="1" i="1" dirty="0"/>
              <a:t>Cazar</a:t>
            </a:r>
          </a:p>
        </p:txBody>
      </p:sp>
      <p:sp>
        <p:nvSpPr>
          <p:cNvPr id="16" name="Elipse 15"/>
          <p:cNvSpPr/>
          <p:nvPr/>
        </p:nvSpPr>
        <p:spPr>
          <a:xfrm>
            <a:off x="8545440" y="2926388"/>
            <a:ext cx="1054320" cy="103601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_tradnl" sz="1200" b="1" i="1" dirty="0"/>
              <a:t>Evadir</a:t>
            </a:r>
          </a:p>
        </p:txBody>
      </p:sp>
      <p:grpSp>
        <p:nvGrpSpPr>
          <p:cNvPr id="20" name="Agrupar 19"/>
          <p:cNvGrpSpPr/>
          <p:nvPr/>
        </p:nvGrpSpPr>
        <p:grpSpPr>
          <a:xfrm>
            <a:off x="6888089" y="2348881"/>
            <a:ext cx="2122697" cy="730023"/>
            <a:chOff x="5395985" y="2348880"/>
            <a:chExt cx="2122697" cy="730023"/>
          </a:xfrm>
        </p:grpSpPr>
        <p:cxnSp>
          <p:nvCxnSpPr>
            <p:cNvPr id="18" name="Conector curvado 17"/>
            <p:cNvCxnSpPr>
              <a:stCxn id="15" idx="7"/>
              <a:endCxn id="16" idx="1"/>
            </p:cNvCxnSpPr>
            <p:nvPr/>
          </p:nvCxnSpPr>
          <p:spPr>
            <a:xfrm rot="5400000" flipH="1" flipV="1">
              <a:off x="6443506" y="2345773"/>
              <a:ext cx="1588" cy="1464671"/>
            </a:xfrm>
            <a:prstGeom prst="curvedConnector3">
              <a:avLst>
                <a:gd name="adj1" fmla="val 2394962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395985" y="2348880"/>
              <a:ext cx="2122697" cy="338554"/>
            </a:xfrm>
            <a:prstGeom prst="rect">
              <a:avLst/>
            </a:prstGeom>
            <a:noFill/>
            <a:effectLst>
              <a:outerShdw blurRad="50800" dist="38100" dir="5400000">
                <a:srgbClr val="000000">
                  <a:alpha val="43000"/>
                </a:srgbClr>
              </a:outerShdw>
            </a:effectLst>
          </p:spPr>
          <p:txBody>
            <a:bodyPr wrap="none" rtlCol="0">
              <a:spAutoFit/>
            </a:bodyPr>
            <a:lstStyle/>
            <a:p>
              <a:r>
                <a:rPr lang="es-ES_tradnl" sz="1600" u="sng" dirty="0">
                  <a:solidFill>
                    <a:schemeClr val="bg2">
                      <a:lumMod val="20000"/>
                      <a:lumOff val="80000"/>
                    </a:schemeClr>
                  </a:solidFill>
                </a:rPr>
                <a:t>Consume </a:t>
              </a:r>
              <a:r>
                <a:rPr lang="es-ES_tradnl" sz="1600" u="sng" dirty="0" err="1">
                  <a:solidFill>
                    <a:schemeClr val="bg2">
                      <a:lumMod val="20000"/>
                      <a:lumOff val="80000"/>
                    </a:schemeClr>
                  </a:solidFill>
                </a:rPr>
                <a:t>Power</a:t>
              </a:r>
              <a:r>
                <a:rPr lang="es-ES_tradnl" sz="1600" u="sng" dirty="0">
                  <a:solidFill>
                    <a:schemeClr val="bg2">
                      <a:lumMod val="20000"/>
                      <a:lumOff val="80000"/>
                    </a:schemeClr>
                  </a:solidFill>
                </a:rPr>
                <a:t> </a:t>
              </a:r>
              <a:r>
                <a:rPr lang="es-ES_tradnl" sz="1600" u="sng" dirty="0" err="1">
                  <a:solidFill>
                    <a:schemeClr val="bg2">
                      <a:lumMod val="20000"/>
                      <a:lumOff val="80000"/>
                    </a:schemeClr>
                  </a:solidFill>
                </a:rPr>
                <a:t>Pill</a:t>
              </a:r>
              <a:endParaRPr lang="es-ES_tradnl" sz="1600" u="sng" dirty="0">
                <a:solidFill>
                  <a:schemeClr val="bg2">
                    <a:lumMod val="20000"/>
                    <a:lumOff val="80000"/>
                  </a:schemeClr>
                </a:solidFill>
              </a:endParaRPr>
            </a:p>
          </p:txBody>
        </p:sp>
      </p:grpSp>
      <p:cxnSp>
        <p:nvCxnSpPr>
          <p:cNvPr id="22" name="Conector curvado 21"/>
          <p:cNvCxnSpPr>
            <a:stCxn id="15" idx="5"/>
            <a:endCxn id="16" idx="3"/>
          </p:cNvCxnSpPr>
          <p:nvPr/>
        </p:nvCxnSpPr>
        <p:spPr>
          <a:xfrm rot="16200000" flipH="1">
            <a:off x="7967506" y="3078345"/>
            <a:ext cx="1588" cy="1464671"/>
          </a:xfrm>
          <a:prstGeom prst="curvedConnector3">
            <a:avLst>
              <a:gd name="adj1" fmla="val 23949622"/>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23" name="CuadroTexto 22"/>
          <p:cNvSpPr txBox="1"/>
          <p:nvPr/>
        </p:nvSpPr>
        <p:spPr>
          <a:xfrm>
            <a:off x="7235964" y="4278018"/>
            <a:ext cx="1526830" cy="830997"/>
          </a:xfrm>
          <a:prstGeom prst="rect">
            <a:avLst/>
          </a:prstGeom>
          <a:noFill/>
          <a:effectLst>
            <a:outerShdw blurRad="50800" dist="38100" dir="5400000">
              <a:srgbClr val="000000">
                <a:alpha val="43000"/>
              </a:srgbClr>
            </a:outerShdw>
          </a:effectLst>
        </p:spPr>
        <p:txBody>
          <a:bodyPr wrap="square" rtlCol="0">
            <a:spAutoFit/>
          </a:bodyPr>
          <a:lstStyle/>
          <a:p>
            <a:pPr algn="ctr"/>
            <a:r>
              <a:rPr lang="es-ES_tradnl" sz="1600" u="sng" dirty="0">
                <a:solidFill>
                  <a:schemeClr val="bg2">
                    <a:lumMod val="20000"/>
                    <a:lumOff val="80000"/>
                  </a:schemeClr>
                </a:solidFill>
              </a:rPr>
              <a:t>Expira Tiempo </a:t>
            </a:r>
            <a:r>
              <a:rPr lang="es-ES_tradnl" sz="1600" u="sng" dirty="0" err="1">
                <a:solidFill>
                  <a:schemeClr val="bg2">
                    <a:lumMod val="20000"/>
                    <a:lumOff val="80000"/>
                  </a:schemeClr>
                </a:solidFill>
              </a:rPr>
              <a:t>Power</a:t>
            </a:r>
            <a:r>
              <a:rPr lang="es-ES_tradnl" sz="1600" u="sng" dirty="0">
                <a:solidFill>
                  <a:schemeClr val="bg2">
                    <a:lumMod val="20000"/>
                    <a:lumOff val="80000"/>
                  </a:schemeClr>
                </a:solidFill>
              </a:rPr>
              <a:t> </a:t>
            </a:r>
            <a:r>
              <a:rPr lang="es-ES_tradnl" sz="1600" u="sng" dirty="0" err="1">
                <a:solidFill>
                  <a:schemeClr val="bg2">
                    <a:lumMod val="20000"/>
                    <a:lumOff val="80000"/>
                  </a:schemeClr>
                </a:solidFill>
              </a:rPr>
              <a:t>Pill</a:t>
            </a:r>
            <a:endParaRPr lang="es-ES_tradnl" sz="1600" u="sng" dirty="0">
              <a:solidFill>
                <a:schemeClr val="bg2">
                  <a:lumMod val="20000"/>
                  <a:lumOff val="80000"/>
                </a:schemeClr>
              </a:solidFill>
            </a:endParaRPr>
          </a:p>
        </p:txBody>
      </p:sp>
    </p:spTree>
    <p:extLst>
      <p:ext uri="{BB962C8B-B14F-4D97-AF65-F5344CB8AC3E}">
        <p14:creationId xmlns:p14="http://schemas.microsoft.com/office/powerpoint/2010/main" val="35943935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fill="hold" nodeType="clickEffect">
                                  <p:stCondLst>
                                    <p:cond delay="0"/>
                                  </p:stCondLst>
                                  <p:childTnLst>
                                    <p:set>
                                      <p:cBhvr additive="repl">
                                        <p:cTn id="6" dur="2" fill="hold">
                                          <p:stCondLst>
                                            <p:cond delay="0"/>
                                          </p:stCondLst>
                                        </p:cTn>
                                        <p:tgtEl>
                                          <p:spTgt spid="11267"/>
                                        </p:tgtEl>
                                        <p:attrNameLst>
                                          <p:attrName>style.visibility</p:attrName>
                                        </p:attrNameLst>
                                      </p:cBhvr>
                                      <p:to>
                                        <p:strVal val="visible"/>
                                      </p:to>
                                    </p:set>
                                    <p:anim calcmode="lin" valueType="num">
                                      <p:cBhvr additive="repl">
                                        <p:cTn id="7" dur="2000" fill="hold"/>
                                        <p:tgtEl>
                                          <p:spTgt spid="11267"/>
                                        </p:tgtEl>
                                        <p:attrNameLst>
                                          <p:attrName>ppt_w</p:attrName>
                                        </p:attrNameLst>
                                      </p:cBhvr>
                                      <p:tavLst>
                                        <p:tav tm="100000">
                                          <p:val>
                                            <p:strVal val="#ppt_w*0.70"/>
                                          </p:val>
                                        </p:tav>
                                        <p:tav tm="100000">
                                          <p:val>
                                            <p:strVal val="#ppt_w"/>
                                          </p:val>
                                        </p:tav>
                                      </p:tavLst>
                                    </p:anim>
                                    <p:anim calcmode="lin" valueType="num">
                                      <p:cBhvr additive="repl">
                                        <p:cTn id="8" dur="2000" fill="hold"/>
                                        <p:tgtEl>
                                          <p:spTgt spid="11267"/>
                                        </p:tgtEl>
                                        <p:attrNameLst>
                                          <p:attrName>ppt_h</p:attrName>
                                        </p:attrNameLst>
                                      </p:cBhvr>
                                      <p:tavLst>
                                        <p:tav tm="100000">
                                          <p:val>
                                            <p:strVal val="#ppt_h"/>
                                          </p:val>
                                        </p:tav>
                                        <p:tav tm="100000">
                                          <p:val>
                                            <p:strVal val="#ppt_h"/>
                                          </p:val>
                                        </p:tav>
                                      </p:tavLst>
                                    </p:anim>
                                    <p:animEffect transition="in" filter="fade">
                                      <p:cBhvr additive="repl">
                                        <p:cTn id="9" dur="2000"/>
                                        <p:tgtEl>
                                          <p:spTgt spid="11267"/>
                                        </p:tgtEl>
                                      </p:cBhvr>
                                    </p:animEffect>
                                  </p:childTnLst>
                                </p:cTn>
                              </p:par>
                            </p:childTnLst>
                          </p:cTn>
                        </p:par>
                        <p:par>
                          <p:cTn id="10" fill="hold">
                            <p:stCondLst>
                              <p:cond delay="2000"/>
                            </p:stCondLst>
                            <p:childTnLst>
                              <p:par>
                                <p:cTn id="11" presetID="1" presetClass="entr" fill="hold" nodeType="afterEffect">
                                  <p:stCondLst>
                                    <p:cond delay="0"/>
                                  </p:stCondLst>
                                  <p:childTnLst>
                                    <p:set>
                                      <p:cBhvr additive="repl">
                                        <p:cTn id="12" dur="1" fill="hold">
                                          <p:stCondLst>
                                            <p:cond delay="0"/>
                                          </p:stCondLst>
                                        </p:cTn>
                                        <p:tgtEl>
                                          <p:spTgt spid="112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3"/>
          <a:srcRect l="28749" t="26025" r="14983"/>
          <a:stretch>
            <a:fillRect/>
          </a:stretch>
        </p:blipFill>
        <p:spPr bwMode="auto">
          <a:xfrm>
            <a:off x="754312" y="2818377"/>
            <a:ext cx="2776320" cy="2900465"/>
          </a:xfrm>
          <a:prstGeom prst="rect">
            <a:avLst/>
          </a:prstGeom>
          <a:noFill/>
          <a:ln w="9525">
            <a:noFill/>
            <a:round/>
            <a:headEnd/>
            <a:tailEnd/>
          </a:ln>
          <a:effectLst/>
        </p:spPr>
      </p:pic>
      <p:sp>
        <p:nvSpPr>
          <p:cNvPr id="12290" name="Rectangle 2"/>
          <p:cNvSpPr>
            <a:spLocks noGrp="1" noChangeArrowheads="1"/>
          </p:cNvSpPr>
          <p:nvPr>
            <p:ph type="title"/>
          </p:nvPr>
        </p:nvSpPr>
        <p:spPr>
          <a:xfrm>
            <a:off x="1980481" y="273630"/>
            <a:ext cx="8228160" cy="1144921"/>
          </a:xfrm>
          <a:ln/>
        </p:spPr>
        <p:txBody>
          <a:bodyPr vert="horz" lIns="91440" tIns="32002" rIns="91440" bIns="45720" rtlCol="0" anchor="b">
            <a:no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3600" dirty="0"/>
              <a:t>Máquinas de Estados Finitos</a:t>
            </a:r>
          </a:p>
        </p:txBody>
      </p:sp>
      <p:sp>
        <p:nvSpPr>
          <p:cNvPr id="12291" name="Rectangle 3"/>
          <p:cNvSpPr>
            <a:spLocks noGrp="1" noChangeArrowheads="1"/>
          </p:cNvSpPr>
          <p:nvPr>
            <p:ph type="body" idx="1"/>
          </p:nvPr>
        </p:nvSpPr>
        <p:spPr>
          <a:xfrm>
            <a:off x="1948801" y="1633133"/>
            <a:ext cx="8228160" cy="411883"/>
          </a:xfrm>
          <a:ln/>
        </p:spPr>
        <p:txBody>
          <a:bodyPr>
            <a:normAutofit/>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Ejemplos:</a:t>
            </a:r>
          </a:p>
        </p:txBody>
      </p:sp>
      <p:sp>
        <p:nvSpPr>
          <p:cNvPr id="12292" name="Text Box 4"/>
          <p:cNvSpPr txBox="1">
            <a:spLocks noChangeArrowheads="1"/>
          </p:cNvSpPr>
          <p:nvPr/>
        </p:nvSpPr>
        <p:spPr bwMode="auto">
          <a:xfrm>
            <a:off x="1954561" y="2573552"/>
            <a:ext cx="2939040" cy="313953"/>
          </a:xfrm>
          <a:prstGeom prst="rect">
            <a:avLst/>
          </a:prstGeom>
          <a:gradFill rotWithShape="0">
            <a:gsLst>
              <a:gs pos="0">
                <a:srgbClr val="FFFF00"/>
              </a:gs>
              <a:gs pos="100000">
                <a:srgbClr val="800000"/>
              </a:gs>
            </a:gsLst>
            <a:path path="shape">
              <a:fillToRect l="29999" t="29999" r="70001" b="70001"/>
            </a:path>
          </a:gradFill>
          <a:ln w="9525">
            <a:noFill/>
            <a:round/>
            <a:headEnd/>
            <a:tailEnd/>
          </a:ln>
          <a:effectLst>
            <a:outerShdw blurRad="63500" dist="152735" dir="2700000" algn="ctr" rotWithShape="0">
              <a:srgbClr val="808080"/>
            </a:outerShdw>
          </a:effectLst>
        </p:spPr>
        <p:txBody>
          <a:bodyPr lIns="81639" tIns="55221" rIns="81639" bIns="40820">
            <a:prstTxWarp prst="textNoShape">
              <a:avLst/>
            </a:prstTxWarp>
          </a:bodyPr>
          <a:lstStyle/>
          <a:p>
            <a:pPr>
              <a:tabLst>
                <a:tab pos="656650" algn="l"/>
                <a:tab pos="1313299" algn="l"/>
                <a:tab pos="1969949" algn="l"/>
                <a:tab pos="2626599" algn="l"/>
              </a:tabLst>
            </a:pPr>
            <a:r>
              <a:rPr lang="es-ES" sz="1600" dirty="0">
                <a:solidFill>
                  <a:srgbClr val="000000"/>
                </a:solidFill>
                <a:ea typeface="Arial Unicode MS" charset="0"/>
                <a:cs typeface="Arial Unicode MS" charset="0"/>
              </a:rPr>
              <a:t>Bots del Quake</a:t>
            </a:r>
          </a:p>
        </p:txBody>
      </p:sp>
      <p:pic>
        <p:nvPicPr>
          <p:cNvPr id="12293" name="Picture 5"/>
          <p:cNvPicPr>
            <a:picLocks noChangeAspect="1" noChangeArrowheads="1"/>
          </p:cNvPicPr>
          <p:nvPr/>
        </p:nvPicPr>
        <p:blipFill>
          <a:blip r:embed="rId4"/>
          <a:srcRect/>
          <a:stretch>
            <a:fillRect/>
          </a:stretch>
        </p:blipFill>
        <p:spPr bwMode="auto">
          <a:xfrm>
            <a:off x="4136161" y="1633132"/>
            <a:ext cx="6282720" cy="4016582"/>
          </a:xfrm>
          <a:prstGeom prst="rect">
            <a:avLst/>
          </a:prstGeom>
          <a:noFill/>
          <a:ln w="9525">
            <a:noFill/>
            <a:round/>
            <a:headEnd/>
            <a:tailEnd/>
          </a:ln>
          <a:effectLst/>
        </p:spPr>
      </p:pic>
    </p:spTree>
    <p:extLst>
      <p:ext uri="{BB962C8B-B14F-4D97-AF65-F5344CB8AC3E}">
        <p14:creationId xmlns:p14="http://schemas.microsoft.com/office/powerpoint/2010/main" val="42944816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fill="hold" nodeType="clickEffect">
                                  <p:stCondLst>
                                    <p:cond delay="0"/>
                                  </p:stCondLst>
                                  <p:childTnLst>
                                    <p:set>
                                      <p:cBhvr additive="repl">
                                        <p:cTn id="6" dur="2" fill="hold">
                                          <p:stCondLst>
                                            <p:cond delay="0"/>
                                          </p:stCondLst>
                                        </p:cTn>
                                        <p:tgtEl>
                                          <p:spTgt spid="12289"/>
                                        </p:tgtEl>
                                        <p:attrNameLst>
                                          <p:attrName>style.visibility</p:attrName>
                                        </p:attrNameLst>
                                      </p:cBhvr>
                                      <p:to>
                                        <p:strVal val="visible"/>
                                      </p:to>
                                    </p:set>
                                    <p:anim calcmode="lin" valueType="num">
                                      <p:cBhvr additive="repl">
                                        <p:cTn id="7" dur="2000" fill="hold"/>
                                        <p:tgtEl>
                                          <p:spTgt spid="12289"/>
                                        </p:tgtEl>
                                        <p:attrNameLst>
                                          <p:attrName>ppt_w</p:attrName>
                                        </p:attrNameLst>
                                      </p:cBhvr>
                                      <p:tavLst>
                                        <p:tav tm="100000">
                                          <p:val>
                                            <p:strVal val="#ppt_w*0.70"/>
                                          </p:val>
                                        </p:tav>
                                        <p:tav tm="100000">
                                          <p:val>
                                            <p:strVal val="#ppt_w"/>
                                          </p:val>
                                        </p:tav>
                                      </p:tavLst>
                                    </p:anim>
                                    <p:anim calcmode="lin" valueType="num">
                                      <p:cBhvr additive="repl">
                                        <p:cTn id="8" dur="2000" fill="hold"/>
                                        <p:tgtEl>
                                          <p:spTgt spid="12289"/>
                                        </p:tgtEl>
                                        <p:attrNameLst>
                                          <p:attrName>ppt_h</p:attrName>
                                        </p:attrNameLst>
                                      </p:cBhvr>
                                      <p:tavLst>
                                        <p:tav tm="100000">
                                          <p:val>
                                            <p:strVal val="#ppt_h"/>
                                          </p:val>
                                        </p:tav>
                                        <p:tav tm="100000">
                                          <p:val>
                                            <p:strVal val="#ppt_h"/>
                                          </p:val>
                                        </p:tav>
                                      </p:tavLst>
                                    </p:anim>
                                    <p:animEffect transition="in" filter="fade">
                                      <p:cBhvr additive="repl">
                                        <p:cTn id="9" dur="2000"/>
                                        <p:tgtEl>
                                          <p:spTgt spid="12289"/>
                                        </p:tgtEl>
                                      </p:cBhvr>
                                    </p:animEffect>
                                  </p:childTnLst>
                                </p:cTn>
                              </p:par>
                            </p:childTnLst>
                          </p:cTn>
                        </p:par>
                        <p:par>
                          <p:cTn id="10" fill="hold">
                            <p:stCondLst>
                              <p:cond delay="0"/>
                            </p:stCondLst>
                            <p:childTnLst>
                              <p:par>
                                <p:cTn id="11" presetID="1" presetClass="entr" fill="hold" nodeType="afterEffect">
                                  <p:stCondLst>
                                    <p:cond delay="0"/>
                                  </p:stCondLst>
                                  <p:childTnLst>
                                    <p:set>
                                      <p:cBhvr additive="repl">
                                        <p:cTn id="12" dur="1" fill="hold">
                                          <p:stCondLst>
                                            <p:cond delay="0"/>
                                          </p:stCondLst>
                                        </p:cTn>
                                        <p:tgtEl>
                                          <p:spTgt spid="122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5" presetClass="entr" fill="hold" nodeType="clickEffect">
                                  <p:stCondLst>
                                    <p:cond delay="0"/>
                                  </p:stCondLst>
                                  <p:childTnLst>
                                    <p:set>
                                      <p:cBhvr additive="repl">
                                        <p:cTn id="16" dur="1" fill="hold">
                                          <p:stCondLst>
                                            <p:cond delay="0"/>
                                          </p:stCondLst>
                                        </p:cTn>
                                        <p:tgtEl>
                                          <p:spTgt spid="12293"/>
                                        </p:tgtEl>
                                        <p:attrNameLst>
                                          <p:attrName>style.visibility</p:attrName>
                                        </p:attrNameLst>
                                      </p:cBhvr>
                                      <p:to>
                                        <p:strVal val="visible"/>
                                      </p:to>
                                    </p:set>
                                    <p:anim calcmode="lin" valueType="num">
                                      <p:cBhvr additive="repl">
                                        <p:cTn id="17" dur="1000" fill="hold"/>
                                        <p:tgtEl>
                                          <p:spTgt spid="12293"/>
                                        </p:tgtEl>
                                        <p:attrNameLst>
                                          <p:attrName>ppt_w</p:attrName>
                                        </p:attrNameLst>
                                      </p:cBhvr>
                                      <p:tavLst>
                                        <p:tav tm="100000">
                                          <p:val>
                                            <p:strVal val="#ppt_w*0.70"/>
                                          </p:val>
                                        </p:tav>
                                        <p:tav tm="100000">
                                          <p:val>
                                            <p:strVal val="#ppt_w"/>
                                          </p:val>
                                        </p:tav>
                                      </p:tavLst>
                                    </p:anim>
                                    <p:anim calcmode="lin" valueType="num">
                                      <p:cBhvr additive="repl">
                                        <p:cTn id="18" dur="1000" fill="hold"/>
                                        <p:tgtEl>
                                          <p:spTgt spid="12293"/>
                                        </p:tgtEl>
                                        <p:attrNameLst>
                                          <p:attrName>ppt_h</p:attrName>
                                        </p:attrNameLst>
                                      </p:cBhvr>
                                      <p:tavLst>
                                        <p:tav tm="100000">
                                          <p:val>
                                            <p:strVal val="#ppt_h"/>
                                          </p:val>
                                        </p:tav>
                                        <p:tav tm="100000">
                                          <p:val>
                                            <p:strVal val="#ppt_h"/>
                                          </p:val>
                                        </p:tav>
                                      </p:tavLst>
                                    </p:anim>
                                    <p:animEffect transition="in" filter="fade">
                                      <p:cBhvr additive="repl">
                                        <p:cTn id="19" dur="1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980481" y="273630"/>
            <a:ext cx="8228160" cy="1144921"/>
          </a:xfrm>
          <a:ln/>
        </p:spPr>
        <p:txBody>
          <a:bodyPr vert="horz" lIns="91440" tIns="32002" rIns="91440" bIns="45720" rtlCol="0" anchor="b">
            <a:no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3600" dirty="0"/>
              <a:t>Máquinas de Estados Finitos</a:t>
            </a:r>
          </a:p>
        </p:txBody>
      </p:sp>
      <p:sp>
        <p:nvSpPr>
          <p:cNvPr id="13314" name="Rectangle 2"/>
          <p:cNvSpPr>
            <a:spLocks noGrp="1" noChangeArrowheads="1"/>
          </p:cNvSpPr>
          <p:nvPr>
            <p:ph type="body" idx="1"/>
          </p:nvPr>
        </p:nvSpPr>
        <p:spPr>
          <a:xfrm>
            <a:off x="905826" y="2264206"/>
            <a:ext cx="8228160" cy="3449163"/>
          </a:xfrm>
          <a:ln/>
        </p:spPr>
        <p:txBody>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Ventajas de una FSM</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Su simplicidad hace fácil para los desarrolladores sin experiencia</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Predictibilidad (en FSM deterministas)</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las FSM son rápidos de diseñar e implementar </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FSM en una técnica antigua de representación de conocimiento verificada como una técnica de inteligencia artificial, con muchos ejemplos de los que aprender</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Las FSM son relativamente flexibles en su implementación.</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Bajo uso del procesador</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Es fácil determinar si se puede llegar o no a un estado. </a:t>
            </a:r>
          </a:p>
        </p:txBody>
      </p:sp>
    </p:spTree>
    <p:extLst>
      <p:ext uri="{BB962C8B-B14F-4D97-AF65-F5344CB8AC3E}">
        <p14:creationId xmlns:p14="http://schemas.microsoft.com/office/powerpoint/2010/main" val="39669330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980481" y="273630"/>
            <a:ext cx="8228160" cy="1144921"/>
          </a:xfrm>
          <a:ln/>
        </p:spPr>
        <p:txBody>
          <a:bodyPr vert="horz" lIns="91440" tIns="32002" rIns="91440" bIns="45720" rtlCol="0" anchor="b">
            <a:no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3600" dirty="0"/>
              <a:t>Máquinas de Estados Finitos</a:t>
            </a:r>
          </a:p>
        </p:txBody>
      </p:sp>
      <p:sp>
        <p:nvSpPr>
          <p:cNvPr id="14338" name="Rectangle 2"/>
          <p:cNvSpPr>
            <a:spLocks noGrp="1" noChangeArrowheads="1"/>
          </p:cNvSpPr>
          <p:nvPr>
            <p:ph type="body" idx="1"/>
          </p:nvPr>
        </p:nvSpPr>
        <p:spPr>
          <a:xfrm>
            <a:off x="934106" y="2132231"/>
            <a:ext cx="8228160" cy="3289305"/>
          </a:xfrm>
          <a:ln/>
        </p:spPr>
        <p:txBody>
          <a:bodyPr>
            <a:normAutofit lnSpcReduction="10000"/>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Desventajas de una FSM</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La naturaleza predecible de las FSM deterministas puede no resultar conveniente en algunos dominios</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Si se implementa un sistema grande usando FSMs puede ser difícil de administrar y mantener sin un buen diseño.</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No es apropiado para todos los dominios de problema, solo debe ser usado cuando el comportamiento de un sistema puede ser descompuesto en estados separados con condiciones bien definidas para las transiciones. </a:t>
            </a:r>
          </a:p>
          <a:p>
            <a:pPr marL="1566743" lvl="1" indent="-519848">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 Las condiciones para las transiciones entre estados son rígidas, significando que están fijadas </a:t>
            </a:r>
          </a:p>
        </p:txBody>
      </p:sp>
    </p:spTree>
    <p:extLst>
      <p:ext uri="{BB962C8B-B14F-4D97-AF65-F5344CB8AC3E}">
        <p14:creationId xmlns:p14="http://schemas.microsoft.com/office/powerpoint/2010/main" val="25937617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1980481" y="273630"/>
            <a:ext cx="8228160" cy="1144921"/>
          </a:xfrm>
          <a:ln/>
        </p:spPr>
        <p:txBody>
          <a:bodyPr vert="horz" lIns="91440" tIns="32002" rIns="91440" bIns="45720" rtlCol="0" anchor="b">
            <a:no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3600" dirty="0"/>
              <a:t>Máquinas de Estados Finitos</a:t>
            </a:r>
          </a:p>
        </p:txBody>
      </p:sp>
      <p:sp>
        <p:nvSpPr>
          <p:cNvPr id="10242" name="Rectangle 2"/>
          <p:cNvSpPr>
            <a:spLocks noGrp="1" noChangeArrowheads="1"/>
          </p:cNvSpPr>
          <p:nvPr>
            <p:ph type="body" idx="1"/>
          </p:nvPr>
        </p:nvSpPr>
        <p:spPr>
          <a:xfrm>
            <a:off x="1948801" y="1633133"/>
            <a:ext cx="8228160" cy="326915"/>
          </a:xfrm>
          <a:ln/>
        </p:spPr>
        <p:txBody>
          <a:bodyPr vert="horz" lIns="91440" tIns="16001" rIns="91440" bIns="45720" rtlCol="0" anchor="ctr">
            <a:normAutofit lnSpcReduction="10000"/>
          </a:bodyPr>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Esquema general</a:t>
            </a:r>
          </a:p>
        </p:txBody>
      </p:sp>
      <p:pic>
        <p:nvPicPr>
          <p:cNvPr id="10243" name="Picture 3"/>
          <p:cNvPicPr>
            <a:picLocks noChangeAspect="1" noChangeArrowheads="1"/>
          </p:cNvPicPr>
          <p:nvPr/>
        </p:nvPicPr>
        <p:blipFill>
          <a:blip r:embed="rId3"/>
          <a:srcRect/>
          <a:stretch>
            <a:fillRect/>
          </a:stretch>
        </p:blipFill>
        <p:spPr bwMode="auto">
          <a:xfrm>
            <a:off x="2992800" y="2091100"/>
            <a:ext cx="6004800" cy="3460684"/>
          </a:xfrm>
          <a:prstGeom prst="rect">
            <a:avLst/>
          </a:prstGeom>
          <a:noFill/>
          <a:ln w="9525">
            <a:noFill/>
            <a:round/>
            <a:headEnd/>
            <a:tailEnd/>
          </a:ln>
          <a:effectLst>
            <a:outerShdw blurRad="63500" dist="152735" dir="2700000" algn="ctr" rotWithShape="0">
              <a:srgbClr val="808080"/>
            </a:outerShdw>
          </a:effectLst>
        </p:spPr>
      </p:pic>
      <p:sp>
        <p:nvSpPr>
          <p:cNvPr id="10244" name="Text Box 4"/>
          <p:cNvSpPr txBox="1">
            <a:spLocks noChangeArrowheads="1"/>
          </p:cNvSpPr>
          <p:nvPr/>
        </p:nvSpPr>
        <p:spPr bwMode="auto">
          <a:xfrm>
            <a:off x="9035040" y="5465375"/>
            <a:ext cx="805376" cy="249146"/>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lIns="81639" tIns="51220" rIns="81639" bIns="40820">
            <a:prstTxWarp prst="textNoShape">
              <a:avLst/>
            </a:prstTxWarp>
          </a:bodyPr>
          <a:lstStyle/>
          <a:p>
            <a:pPr>
              <a:tabLst>
                <a:tab pos="656650" algn="l"/>
              </a:tabLst>
            </a:pPr>
            <a:r>
              <a:rPr lang="es-ES" sz="1200" dirty="0">
                <a:solidFill>
                  <a:srgbClr val="000000"/>
                </a:solidFill>
                <a:ea typeface="Arial Unicode MS" charset="0"/>
                <a:cs typeface="Arial Unicode MS" charset="0"/>
              </a:rPr>
              <a:t>AI Depot</a:t>
            </a:r>
          </a:p>
        </p:txBody>
      </p:sp>
    </p:spTree>
    <p:extLst>
      <p:ext uri="{BB962C8B-B14F-4D97-AF65-F5344CB8AC3E}">
        <p14:creationId xmlns:p14="http://schemas.microsoft.com/office/powerpoint/2010/main" val="36340733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err="1" smtClean="0"/>
              <a:t>FSM’s</a:t>
            </a:r>
            <a:r>
              <a:rPr lang="en-US" dirty="0" smtClean="0"/>
              <a:t> en la </a:t>
            </a:r>
            <a:r>
              <a:rPr lang="en-US" dirty="0" err="1" smtClean="0"/>
              <a:t>práctica</a:t>
            </a:r>
            <a:endParaRPr lang="en-US" dirty="0"/>
          </a:p>
        </p:txBody>
      </p:sp>
      <p:sp>
        <p:nvSpPr>
          <p:cNvPr id="24579" name="Rectangle 3"/>
          <p:cNvSpPr>
            <a:spLocks noGrp="1" noChangeArrowheads="1"/>
          </p:cNvSpPr>
          <p:nvPr>
            <p:ph type="body" idx="1"/>
          </p:nvPr>
        </p:nvSpPr>
        <p:spPr/>
        <p:txBody>
          <a:bodyPr vert="horz" lIns="91440" tIns="45720" rIns="91440" bIns="45720" rtlCol="0" anchor="ctr">
            <a:normAutofit fontScale="85000" lnSpcReduction="10000"/>
          </a:bodyPr>
          <a:lstStyle/>
          <a:p>
            <a:pPr>
              <a:lnSpc>
                <a:spcPct val="120000"/>
              </a:lnSpc>
            </a:pPr>
            <a:r>
              <a:rPr lang="es-ES" sz="2800" dirty="0"/>
              <a:t>Cada estado representa un comportamiento deseado.</a:t>
            </a:r>
          </a:p>
          <a:p>
            <a:pPr>
              <a:lnSpc>
                <a:spcPct val="120000"/>
              </a:lnSpc>
            </a:pPr>
            <a:r>
              <a:rPr lang="es-ES" sz="2800" dirty="0"/>
              <a:t>La función de transición T existen en todos los estados</a:t>
            </a:r>
          </a:p>
          <a:p>
            <a:pPr lvl="1">
              <a:lnSpc>
                <a:spcPct val="120000"/>
              </a:lnSpc>
            </a:pPr>
            <a:r>
              <a:rPr lang="es-ES" sz="2400" dirty="0"/>
              <a:t>Cada estado “sabe” como transitar a otros estados.</a:t>
            </a:r>
          </a:p>
          <a:p>
            <a:pPr>
              <a:lnSpc>
                <a:spcPct val="120000"/>
              </a:lnSpc>
            </a:pPr>
            <a:r>
              <a:rPr lang="es-ES" sz="2800" dirty="0"/>
              <a:t>Estados de Aceptación (aquellos que necesitan más información) son considerados como terminales para la ejecución de la FSM.</a:t>
            </a:r>
          </a:p>
          <a:p>
            <a:pPr>
              <a:lnSpc>
                <a:spcPct val="120000"/>
              </a:lnSpc>
            </a:pPr>
            <a:r>
              <a:rPr lang="es-ES" sz="2800" dirty="0"/>
              <a:t>La entrada a las FSM continua mientras el juego este en funcionamiento.</a:t>
            </a:r>
          </a:p>
        </p:txBody>
      </p:sp>
    </p:spTree>
    <p:extLst>
      <p:ext uri="{BB962C8B-B14F-4D97-AF65-F5344CB8AC3E}">
        <p14:creationId xmlns:p14="http://schemas.microsoft.com/office/powerpoint/2010/main" val="577036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094414" y="2132856"/>
            <a:ext cx="4466083" cy="2808312"/>
          </a:xfrm>
          <a:prstGeom prst="rect">
            <a:avLst/>
          </a:prstGeom>
          <a:effectLst>
            <a:outerShdw blurRad="50800" dist="38100" dir="8100000" algn="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25602" name="Rectangle 2"/>
          <p:cNvSpPr>
            <a:spLocks noGrp="1" noChangeArrowheads="1"/>
          </p:cNvSpPr>
          <p:nvPr>
            <p:ph type="title"/>
          </p:nvPr>
        </p:nvSpPr>
        <p:spPr/>
        <p:txBody>
          <a:bodyPr/>
          <a:lstStyle/>
          <a:p>
            <a:r>
              <a:rPr lang="en-US" dirty="0" err="1" smtClean="0"/>
              <a:t>FSM’s</a:t>
            </a:r>
            <a:r>
              <a:rPr lang="en-US" dirty="0" smtClean="0"/>
              <a:t> en </a:t>
            </a:r>
            <a:r>
              <a:rPr lang="en-US" dirty="0" err="1" smtClean="0"/>
              <a:t>Juegos</a:t>
            </a:r>
            <a:endParaRPr lang="en-US" dirty="0"/>
          </a:p>
        </p:txBody>
      </p:sp>
      <p:sp>
        <p:nvSpPr>
          <p:cNvPr id="25603" name="Rectangle 3"/>
          <p:cNvSpPr>
            <a:spLocks noGrp="1" noChangeArrowheads="1"/>
          </p:cNvSpPr>
          <p:nvPr>
            <p:ph type="body" idx="1"/>
          </p:nvPr>
        </p:nvSpPr>
        <p:spPr>
          <a:xfrm>
            <a:off x="612742" y="2639505"/>
            <a:ext cx="5699282" cy="3758121"/>
          </a:xfrm>
        </p:spPr>
        <p:txBody>
          <a:bodyPr vert="horz" lIns="91440" tIns="45720" rIns="91440" bIns="45720" rtlCol="0" anchor="ctr">
            <a:normAutofit fontScale="85000" lnSpcReduction="10000"/>
          </a:bodyPr>
          <a:lstStyle/>
          <a:p>
            <a:pPr>
              <a:lnSpc>
                <a:spcPct val="120000"/>
              </a:lnSpc>
            </a:pPr>
            <a:r>
              <a:rPr lang="en-US" sz="2800" dirty="0"/>
              <a:t>La IA de un </a:t>
            </a:r>
            <a:r>
              <a:rPr lang="en-US" sz="2800" dirty="0" err="1"/>
              <a:t>personaje</a:t>
            </a:r>
            <a:r>
              <a:rPr lang="en-US" sz="2800" dirty="0"/>
              <a:t> </a:t>
            </a:r>
            <a:r>
              <a:rPr lang="en-US" sz="2800" dirty="0" err="1"/>
              <a:t>puede</a:t>
            </a:r>
            <a:r>
              <a:rPr lang="en-US" sz="2800" dirty="0"/>
              <a:t> ser </a:t>
            </a:r>
            <a:r>
              <a:rPr lang="en-US" sz="2800" dirty="0" err="1"/>
              <a:t>modelada</a:t>
            </a:r>
            <a:r>
              <a:rPr lang="en-US" sz="2800" dirty="0"/>
              <a:t> </a:t>
            </a:r>
            <a:r>
              <a:rPr lang="en-US" sz="2800" dirty="0" err="1"/>
              <a:t>como</a:t>
            </a:r>
            <a:r>
              <a:rPr lang="en-US" sz="2800" dirty="0"/>
              <a:t> </a:t>
            </a:r>
            <a:r>
              <a:rPr lang="en-US" sz="2800" dirty="0" err="1"/>
              <a:t>una</a:t>
            </a:r>
            <a:r>
              <a:rPr lang="en-US" sz="2800" dirty="0"/>
              <a:t> </a:t>
            </a:r>
            <a:r>
              <a:rPr lang="en-US" sz="2800" dirty="0" err="1"/>
              <a:t>secuencia</a:t>
            </a:r>
            <a:r>
              <a:rPr lang="en-US" sz="2800" dirty="0"/>
              <a:t> de </a:t>
            </a:r>
            <a:r>
              <a:rPr lang="en-US" sz="2800" dirty="0" err="1"/>
              <a:t>estados</a:t>
            </a:r>
            <a:r>
              <a:rPr lang="en-US" sz="2800" dirty="0"/>
              <a:t> </a:t>
            </a:r>
            <a:r>
              <a:rPr lang="en-US" sz="2800" dirty="0" err="1"/>
              <a:t>mentales</a:t>
            </a:r>
            <a:r>
              <a:rPr lang="en-US" sz="2800" dirty="0"/>
              <a:t>.</a:t>
            </a:r>
          </a:p>
          <a:p>
            <a:pPr>
              <a:lnSpc>
                <a:spcPct val="120000"/>
              </a:lnSpc>
            </a:pPr>
            <a:r>
              <a:rPr lang="en-US" sz="2800" dirty="0" err="1"/>
              <a:t>Eventos</a:t>
            </a:r>
            <a:r>
              <a:rPr lang="en-US" sz="2800" dirty="0"/>
              <a:t> en el </a:t>
            </a:r>
            <a:r>
              <a:rPr lang="en-US" sz="2800" dirty="0" err="1"/>
              <a:t>mundo</a:t>
            </a:r>
            <a:r>
              <a:rPr lang="en-US" sz="2800" dirty="0"/>
              <a:t> </a:t>
            </a:r>
            <a:r>
              <a:rPr lang="en-US" sz="2800" dirty="0" err="1"/>
              <a:t>pueden</a:t>
            </a:r>
            <a:r>
              <a:rPr lang="en-US" sz="2800" dirty="0"/>
              <a:t> </a:t>
            </a:r>
            <a:r>
              <a:rPr lang="en-US" sz="2800" dirty="0" err="1"/>
              <a:t>forzar</a:t>
            </a:r>
            <a:r>
              <a:rPr lang="en-US" sz="2800" dirty="0"/>
              <a:t> </a:t>
            </a:r>
            <a:r>
              <a:rPr lang="en-US" sz="2800" dirty="0" err="1"/>
              <a:t>cambios</a:t>
            </a:r>
            <a:r>
              <a:rPr lang="en-US" sz="2800" dirty="0"/>
              <a:t> de </a:t>
            </a:r>
            <a:r>
              <a:rPr lang="en-US" sz="2800" dirty="0" err="1"/>
              <a:t>estado</a:t>
            </a:r>
            <a:r>
              <a:rPr lang="en-US" sz="2800" dirty="0"/>
              <a:t>.</a:t>
            </a:r>
          </a:p>
          <a:p>
            <a:pPr>
              <a:lnSpc>
                <a:spcPct val="120000"/>
              </a:lnSpc>
            </a:pPr>
            <a:r>
              <a:rPr lang="en-US" sz="2800" dirty="0"/>
              <a:t>Este </a:t>
            </a:r>
            <a:r>
              <a:rPr lang="en-US" sz="2800" dirty="0" err="1"/>
              <a:t>modelo</a:t>
            </a:r>
            <a:r>
              <a:rPr lang="en-US" sz="2800" dirty="0"/>
              <a:t> mental </a:t>
            </a:r>
            <a:r>
              <a:rPr lang="en-US" sz="2800" dirty="0" err="1"/>
              <a:t>es</a:t>
            </a:r>
            <a:r>
              <a:rPr lang="en-US" sz="2800" dirty="0"/>
              <a:t> </a:t>
            </a:r>
            <a:r>
              <a:rPr lang="en-US" sz="2800" dirty="0" err="1"/>
              <a:t>fácil</a:t>
            </a:r>
            <a:r>
              <a:rPr lang="en-US" sz="2800" dirty="0"/>
              <a:t> de </a:t>
            </a:r>
            <a:r>
              <a:rPr lang="en-US" sz="2800" dirty="0" err="1"/>
              <a:t>entender</a:t>
            </a:r>
            <a:r>
              <a:rPr lang="en-US" sz="2800" dirty="0"/>
              <a:t> </a:t>
            </a:r>
            <a:r>
              <a:rPr lang="en-US" sz="2800" dirty="0" err="1"/>
              <a:t>y</a:t>
            </a:r>
            <a:r>
              <a:rPr lang="en-US" sz="2800" dirty="0"/>
              <a:t> </a:t>
            </a:r>
            <a:r>
              <a:rPr lang="en-US" sz="2800" dirty="0" err="1"/>
              <a:t>manejar</a:t>
            </a:r>
            <a:r>
              <a:rPr lang="en-US" sz="2800" dirty="0"/>
              <a:t> </a:t>
            </a:r>
            <a:r>
              <a:rPr lang="en-US" sz="2800" dirty="0" err="1"/>
              <a:t>incluso</a:t>
            </a:r>
            <a:r>
              <a:rPr lang="en-US" sz="2800" dirty="0"/>
              <a:t> </a:t>
            </a:r>
            <a:r>
              <a:rPr lang="en-US" sz="2800" dirty="0" err="1"/>
              <a:t>para</a:t>
            </a:r>
            <a:r>
              <a:rPr lang="en-US" sz="2800" dirty="0"/>
              <a:t> no-</a:t>
            </a:r>
            <a:r>
              <a:rPr lang="en-US" sz="2800" dirty="0" err="1"/>
              <a:t>programadores</a:t>
            </a:r>
            <a:r>
              <a:rPr lang="en-US" sz="2800" dirty="0"/>
              <a:t>.</a:t>
            </a:r>
          </a:p>
        </p:txBody>
      </p:sp>
      <p:grpSp>
        <p:nvGrpSpPr>
          <p:cNvPr id="2" name="1 Grupo"/>
          <p:cNvGrpSpPr/>
          <p:nvPr/>
        </p:nvGrpSpPr>
        <p:grpSpPr>
          <a:xfrm>
            <a:off x="6094413" y="2209800"/>
            <a:ext cx="4400442" cy="2668488"/>
            <a:chOff x="4570413" y="2209800"/>
            <a:chExt cx="4400442" cy="2668488"/>
          </a:xfrm>
        </p:grpSpPr>
        <p:sp>
          <p:nvSpPr>
            <p:cNvPr id="25606" name="AutoShape 6"/>
            <p:cNvSpPr>
              <a:spLocks noChangeArrowheads="1"/>
            </p:cNvSpPr>
            <p:nvPr/>
          </p:nvSpPr>
          <p:spPr bwMode="auto">
            <a:xfrm>
              <a:off x="5105400" y="2743200"/>
              <a:ext cx="1524000" cy="609600"/>
            </a:xfrm>
            <a:prstGeom prst="flowChartTerminator">
              <a:avLst/>
            </a:prstGeom>
            <a:solidFill>
              <a:schemeClr val="accent1"/>
            </a:solidFill>
            <a:ln w="38100">
              <a:solidFill>
                <a:schemeClr val="tx1"/>
              </a:solidFill>
              <a:miter lim="800000"/>
              <a:headEnd/>
              <a:tailEnd/>
            </a:ln>
            <a:effectLst/>
          </p:spPr>
          <p:txBody>
            <a:bodyPr wrap="none" anchor="ctr">
              <a:prstTxWarp prst="textNoShape">
                <a:avLst/>
              </a:prstTxWarp>
            </a:bodyPr>
            <a:lstStyle/>
            <a:p>
              <a:pPr algn="ctr"/>
              <a:r>
                <a:rPr lang="en-US" dirty="0" err="1">
                  <a:solidFill>
                    <a:schemeClr val="bg1"/>
                  </a:solidFill>
                </a:rPr>
                <a:t>Recoger</a:t>
              </a:r>
              <a:endParaRPr lang="en-US" dirty="0">
                <a:solidFill>
                  <a:schemeClr val="bg1"/>
                </a:solidFill>
              </a:endParaRPr>
            </a:p>
            <a:p>
              <a:pPr algn="ctr"/>
              <a:r>
                <a:rPr lang="en-US" dirty="0">
                  <a:solidFill>
                    <a:schemeClr val="bg1"/>
                  </a:solidFill>
                </a:rPr>
                <a:t>Tesoro</a:t>
              </a:r>
            </a:p>
          </p:txBody>
        </p:sp>
        <p:sp>
          <p:nvSpPr>
            <p:cNvPr id="25607" name="AutoShape 7"/>
            <p:cNvSpPr>
              <a:spLocks noChangeArrowheads="1"/>
            </p:cNvSpPr>
            <p:nvPr/>
          </p:nvSpPr>
          <p:spPr bwMode="auto">
            <a:xfrm>
              <a:off x="7239000" y="2743200"/>
              <a:ext cx="1524000" cy="609600"/>
            </a:xfrm>
            <a:prstGeom prst="flowChartTerminator">
              <a:avLst/>
            </a:prstGeom>
            <a:solidFill>
              <a:schemeClr val="accent1"/>
            </a:solidFill>
            <a:ln w="38100">
              <a:solidFill>
                <a:schemeClr val="tx1"/>
              </a:solidFill>
              <a:miter lim="800000"/>
              <a:headEnd/>
              <a:tailEnd/>
            </a:ln>
            <a:effectLst/>
          </p:spPr>
          <p:txBody>
            <a:bodyPr wrap="none" anchor="ctr">
              <a:prstTxWarp prst="textNoShape">
                <a:avLst/>
              </a:prstTxWarp>
            </a:bodyPr>
            <a:lstStyle/>
            <a:p>
              <a:pPr algn="ctr"/>
              <a:r>
                <a:rPr lang="en-US" dirty="0" err="1">
                  <a:solidFill>
                    <a:schemeClr val="bg1"/>
                  </a:solidFill>
                </a:rPr>
                <a:t>Huir</a:t>
              </a:r>
              <a:endParaRPr lang="en-US" dirty="0">
                <a:solidFill>
                  <a:schemeClr val="bg1"/>
                </a:solidFill>
              </a:endParaRPr>
            </a:p>
          </p:txBody>
        </p:sp>
        <p:sp>
          <p:nvSpPr>
            <p:cNvPr id="25608" name="AutoShape 8"/>
            <p:cNvSpPr>
              <a:spLocks noChangeArrowheads="1"/>
            </p:cNvSpPr>
            <p:nvPr/>
          </p:nvSpPr>
          <p:spPr bwMode="auto">
            <a:xfrm>
              <a:off x="6248400" y="4114800"/>
              <a:ext cx="1524000" cy="609600"/>
            </a:xfrm>
            <a:prstGeom prst="flowChartTerminator">
              <a:avLst/>
            </a:prstGeom>
            <a:solidFill>
              <a:schemeClr val="accent1"/>
            </a:solidFill>
            <a:ln w="38100">
              <a:solidFill>
                <a:schemeClr val="tx1"/>
              </a:solidFill>
              <a:miter lim="800000"/>
              <a:headEnd/>
              <a:tailEnd/>
            </a:ln>
            <a:effectLst/>
          </p:spPr>
          <p:txBody>
            <a:bodyPr wrap="none" anchor="ctr">
              <a:prstTxWarp prst="textNoShape">
                <a:avLst/>
              </a:prstTxWarp>
            </a:bodyPr>
            <a:lstStyle/>
            <a:p>
              <a:pPr algn="ctr"/>
              <a:r>
                <a:rPr lang="en-US" dirty="0" err="1">
                  <a:solidFill>
                    <a:schemeClr val="bg1"/>
                  </a:solidFill>
                </a:rPr>
                <a:t>Luchar</a:t>
              </a:r>
              <a:endParaRPr lang="en-US" dirty="0">
                <a:solidFill>
                  <a:schemeClr val="bg1"/>
                </a:solidFill>
              </a:endParaRPr>
            </a:p>
          </p:txBody>
        </p:sp>
        <p:cxnSp>
          <p:nvCxnSpPr>
            <p:cNvPr id="25610" name="AutoShape 10"/>
            <p:cNvCxnSpPr>
              <a:cxnSpLocks noChangeShapeType="1"/>
              <a:stCxn id="25606" idx="0"/>
              <a:endCxn id="25607" idx="0"/>
            </p:cNvCxnSpPr>
            <p:nvPr/>
          </p:nvCxnSpPr>
          <p:spPr bwMode="auto">
            <a:xfrm rot="5400000" flipV="1">
              <a:off x="6933406" y="1658144"/>
              <a:ext cx="1588" cy="2133600"/>
            </a:xfrm>
            <a:prstGeom prst="curvedConnector3">
              <a:avLst>
                <a:gd name="adj1" fmla="val -13200000"/>
              </a:avLst>
            </a:prstGeom>
            <a:noFill/>
            <a:ln w="57150">
              <a:solidFill>
                <a:schemeClr val="bg2"/>
              </a:solidFill>
              <a:round/>
              <a:headEnd/>
              <a:tailEnd type="triangle" w="med" len="med"/>
            </a:ln>
            <a:effectLst/>
          </p:spPr>
        </p:cxnSp>
        <p:cxnSp>
          <p:nvCxnSpPr>
            <p:cNvPr id="25611" name="AutoShape 11"/>
            <p:cNvCxnSpPr>
              <a:cxnSpLocks noChangeShapeType="1"/>
              <a:stCxn id="25607" idx="2"/>
              <a:endCxn id="25606" idx="2"/>
            </p:cNvCxnSpPr>
            <p:nvPr/>
          </p:nvCxnSpPr>
          <p:spPr bwMode="auto">
            <a:xfrm rot="5400000">
              <a:off x="6933406" y="2305844"/>
              <a:ext cx="1588" cy="2133600"/>
            </a:xfrm>
            <a:prstGeom prst="curvedConnector3">
              <a:avLst>
                <a:gd name="adj1" fmla="val 13200000"/>
              </a:avLst>
            </a:prstGeom>
            <a:noFill/>
            <a:ln w="57150">
              <a:solidFill>
                <a:schemeClr val="bg2"/>
              </a:solidFill>
              <a:round/>
              <a:headEnd/>
              <a:tailEnd type="triangle" w="med" len="med"/>
            </a:ln>
            <a:effectLst/>
          </p:spPr>
        </p:cxnSp>
        <p:cxnSp>
          <p:nvCxnSpPr>
            <p:cNvPr id="25612" name="AutoShape 12"/>
            <p:cNvCxnSpPr>
              <a:cxnSpLocks noChangeShapeType="1"/>
              <a:stCxn id="25607" idx="3"/>
              <a:endCxn id="25608" idx="3"/>
            </p:cNvCxnSpPr>
            <p:nvPr/>
          </p:nvCxnSpPr>
          <p:spPr bwMode="auto">
            <a:xfrm flipH="1">
              <a:off x="7791450" y="3048000"/>
              <a:ext cx="990600" cy="1371600"/>
            </a:xfrm>
            <a:prstGeom prst="curvedConnector3">
              <a:avLst>
                <a:gd name="adj1" fmla="val -21153"/>
              </a:avLst>
            </a:prstGeom>
            <a:noFill/>
            <a:ln w="57150">
              <a:solidFill>
                <a:schemeClr val="bg2"/>
              </a:solidFill>
              <a:round/>
              <a:headEnd/>
              <a:tailEnd type="triangle" w="med" len="med"/>
            </a:ln>
            <a:effectLst/>
          </p:spPr>
        </p:cxnSp>
        <p:cxnSp>
          <p:nvCxnSpPr>
            <p:cNvPr id="25614" name="AutoShape 14"/>
            <p:cNvCxnSpPr>
              <a:cxnSpLocks noChangeShapeType="1"/>
              <a:stCxn id="25608" idx="1"/>
              <a:endCxn id="25606" idx="1"/>
            </p:cNvCxnSpPr>
            <p:nvPr/>
          </p:nvCxnSpPr>
          <p:spPr bwMode="auto">
            <a:xfrm rot="10800000">
              <a:off x="5086350" y="3048000"/>
              <a:ext cx="1143000" cy="1371600"/>
            </a:xfrm>
            <a:prstGeom prst="curvedConnector3">
              <a:avLst>
                <a:gd name="adj1" fmla="val 118333"/>
              </a:avLst>
            </a:prstGeom>
            <a:noFill/>
            <a:ln w="57150">
              <a:solidFill>
                <a:schemeClr val="bg2"/>
              </a:solidFill>
              <a:round/>
              <a:headEnd/>
              <a:tailEnd type="triangle" w="med" len="med"/>
            </a:ln>
            <a:effectLst/>
          </p:spPr>
        </p:cxnSp>
        <p:sp>
          <p:nvSpPr>
            <p:cNvPr id="25615" name="Text Box 15"/>
            <p:cNvSpPr txBox="1">
              <a:spLocks noChangeArrowheads="1"/>
            </p:cNvSpPr>
            <p:nvPr/>
          </p:nvSpPr>
          <p:spPr bwMode="auto">
            <a:xfrm>
              <a:off x="6172200" y="2209800"/>
              <a:ext cx="1805302" cy="307777"/>
            </a:xfrm>
            <a:prstGeom prst="rect">
              <a:avLst/>
            </a:prstGeom>
            <a:noFill/>
            <a:ln w="9525">
              <a:noFill/>
              <a:miter lim="800000"/>
              <a:headEnd/>
              <a:tailEnd/>
            </a:ln>
            <a:effectLst/>
          </p:spPr>
          <p:txBody>
            <a:bodyPr wrap="none">
              <a:prstTxWarp prst="textNoShape">
                <a:avLst/>
              </a:prstTxWarp>
              <a:spAutoFit/>
            </a:bodyPr>
            <a:lstStyle/>
            <a:p>
              <a:r>
                <a:rPr lang="en-US" sz="1400" dirty="0" err="1">
                  <a:solidFill>
                    <a:schemeClr val="bg1"/>
                  </a:solidFill>
                </a:rPr>
                <a:t>Monstruo</a:t>
              </a:r>
              <a:r>
                <a:rPr lang="en-US" sz="1400" dirty="0">
                  <a:solidFill>
                    <a:schemeClr val="bg1"/>
                  </a:solidFill>
                </a:rPr>
                <a:t> a la vista</a:t>
              </a:r>
            </a:p>
          </p:txBody>
        </p:sp>
        <p:sp>
          <p:nvSpPr>
            <p:cNvPr id="25616" name="Text Box 16"/>
            <p:cNvSpPr txBox="1">
              <a:spLocks noChangeArrowheads="1"/>
            </p:cNvSpPr>
            <p:nvPr/>
          </p:nvSpPr>
          <p:spPr bwMode="auto">
            <a:xfrm>
              <a:off x="6443663" y="3581400"/>
              <a:ext cx="1285929" cy="307777"/>
            </a:xfrm>
            <a:prstGeom prst="rect">
              <a:avLst/>
            </a:prstGeom>
            <a:noFill/>
            <a:ln w="9525">
              <a:noFill/>
              <a:miter lim="800000"/>
              <a:headEnd/>
              <a:tailEnd/>
            </a:ln>
            <a:effectLst/>
          </p:spPr>
          <p:txBody>
            <a:bodyPr wrap="none">
              <a:prstTxWarp prst="textNoShape">
                <a:avLst/>
              </a:prstTxWarp>
              <a:spAutoFit/>
            </a:bodyPr>
            <a:lstStyle/>
            <a:p>
              <a:r>
                <a:rPr lang="en-US" sz="1400" dirty="0">
                  <a:solidFill>
                    <a:schemeClr val="bg2">
                      <a:lumMod val="20000"/>
                      <a:lumOff val="80000"/>
                    </a:schemeClr>
                  </a:solidFill>
                </a:rPr>
                <a:t>No </a:t>
              </a:r>
              <a:r>
                <a:rPr lang="en-US" sz="1400" dirty="0" err="1">
                  <a:solidFill>
                    <a:schemeClr val="bg2">
                      <a:lumMod val="20000"/>
                      <a:lumOff val="80000"/>
                    </a:schemeClr>
                  </a:solidFill>
                </a:rPr>
                <a:t>Monstruo</a:t>
              </a:r>
              <a:endParaRPr lang="en-US" sz="1400" dirty="0">
                <a:solidFill>
                  <a:schemeClr val="bg2">
                    <a:lumMod val="20000"/>
                    <a:lumOff val="80000"/>
                  </a:schemeClr>
                </a:solidFill>
              </a:endParaRPr>
            </a:p>
          </p:txBody>
        </p:sp>
        <p:sp>
          <p:nvSpPr>
            <p:cNvPr id="25617" name="Text Box 17"/>
            <p:cNvSpPr txBox="1">
              <a:spLocks noChangeArrowheads="1"/>
            </p:cNvSpPr>
            <p:nvPr/>
          </p:nvSpPr>
          <p:spPr bwMode="auto">
            <a:xfrm>
              <a:off x="4570413" y="4343400"/>
              <a:ext cx="1659429" cy="307777"/>
            </a:xfrm>
            <a:prstGeom prst="rect">
              <a:avLst/>
            </a:prstGeom>
            <a:noFill/>
            <a:ln w="9525">
              <a:noFill/>
              <a:miter lim="800000"/>
              <a:headEnd/>
              <a:tailEnd/>
            </a:ln>
            <a:effectLst/>
          </p:spPr>
          <p:txBody>
            <a:bodyPr wrap="none">
              <a:prstTxWarp prst="textNoShape">
                <a:avLst/>
              </a:prstTxWarp>
              <a:spAutoFit/>
            </a:bodyPr>
            <a:lstStyle/>
            <a:p>
              <a:r>
                <a:rPr lang="en-US" sz="1400" dirty="0" err="1">
                  <a:solidFill>
                    <a:schemeClr val="bg2">
                      <a:lumMod val="20000"/>
                      <a:lumOff val="80000"/>
                    </a:schemeClr>
                  </a:solidFill>
                </a:rPr>
                <a:t>Monstruo</a:t>
              </a:r>
              <a:r>
                <a:rPr lang="en-US" sz="1400" dirty="0">
                  <a:solidFill>
                    <a:schemeClr val="bg2">
                      <a:lumMod val="20000"/>
                      <a:lumOff val="80000"/>
                    </a:schemeClr>
                  </a:solidFill>
                </a:rPr>
                <a:t> </a:t>
              </a:r>
              <a:r>
                <a:rPr lang="en-US" sz="1400" dirty="0" err="1">
                  <a:solidFill>
                    <a:schemeClr val="bg2">
                      <a:lumMod val="20000"/>
                      <a:lumOff val="80000"/>
                    </a:schemeClr>
                  </a:solidFill>
                </a:rPr>
                <a:t>Muerto</a:t>
              </a:r>
              <a:endParaRPr lang="en-US" sz="1400" dirty="0">
                <a:solidFill>
                  <a:schemeClr val="bg2">
                    <a:lumMod val="20000"/>
                    <a:lumOff val="80000"/>
                  </a:schemeClr>
                </a:solidFill>
              </a:endParaRPr>
            </a:p>
          </p:txBody>
        </p:sp>
        <p:sp>
          <p:nvSpPr>
            <p:cNvPr id="25618" name="Text Box 18"/>
            <p:cNvSpPr txBox="1">
              <a:spLocks noChangeArrowheads="1"/>
            </p:cNvSpPr>
            <p:nvPr/>
          </p:nvSpPr>
          <p:spPr bwMode="auto">
            <a:xfrm>
              <a:off x="7789121" y="4570511"/>
              <a:ext cx="1181734" cy="307777"/>
            </a:xfrm>
            <a:prstGeom prst="rect">
              <a:avLst/>
            </a:prstGeom>
            <a:noFill/>
            <a:ln w="9525">
              <a:noFill/>
              <a:miter lim="800000"/>
              <a:headEnd/>
              <a:tailEnd/>
            </a:ln>
            <a:effectLst/>
          </p:spPr>
          <p:txBody>
            <a:bodyPr wrap="none">
              <a:prstTxWarp prst="textNoShape">
                <a:avLst/>
              </a:prstTxWarp>
              <a:spAutoFit/>
            </a:bodyPr>
            <a:lstStyle/>
            <a:p>
              <a:r>
                <a:rPr lang="en-US" sz="1400" dirty="0" err="1">
                  <a:solidFill>
                    <a:schemeClr val="bg2">
                      <a:lumMod val="20000"/>
                      <a:lumOff val="80000"/>
                    </a:schemeClr>
                  </a:solidFill>
                </a:rPr>
                <a:t>Acorralado</a:t>
              </a:r>
              <a:endParaRPr lang="en-US" sz="1400" dirty="0">
                <a:solidFill>
                  <a:schemeClr val="bg2">
                    <a:lumMod val="20000"/>
                    <a:lumOff val="80000"/>
                  </a:schemeClr>
                </a:solidFill>
              </a:endParaRPr>
            </a:p>
          </p:txBody>
        </p:sp>
      </p:grpSp>
    </p:spTree>
    <p:extLst>
      <p:ext uri="{BB962C8B-B14F-4D97-AF65-F5344CB8AC3E}">
        <p14:creationId xmlns:p14="http://schemas.microsoft.com/office/powerpoint/2010/main" val="2434859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Espacio de Acciones</a:t>
            </a:r>
            <a:endParaRPr lang="es-ES" dirty="0"/>
          </a:p>
        </p:txBody>
      </p:sp>
      <p:sp>
        <p:nvSpPr>
          <p:cNvPr id="3" name="Marcador de contenido 2"/>
          <p:cNvSpPr>
            <a:spLocks noGrp="1"/>
          </p:cNvSpPr>
          <p:nvPr>
            <p:ph idx="1"/>
          </p:nvPr>
        </p:nvSpPr>
        <p:spPr/>
        <p:txBody>
          <a:bodyPr/>
          <a:lstStyle/>
          <a:p>
            <a:r>
              <a:rPr lang="es-ES" dirty="0" smtClean="0"/>
              <a:t>Problema de definición de las acciones</a:t>
            </a:r>
          </a:p>
          <a:p>
            <a:r>
              <a:rPr lang="es-ES" dirty="0" smtClean="0"/>
              <a:t>Tanto propias como ajenas.</a:t>
            </a:r>
          </a:p>
          <a:p>
            <a:r>
              <a:rPr lang="es-ES" dirty="0" smtClean="0"/>
              <a:t>Las acciones que se emplean en los procesos de razonamiento no tiene porque ser las mismas que los implementados en el motor del simulador.</a:t>
            </a:r>
          </a:p>
          <a:p>
            <a:r>
              <a:rPr lang="es-ES" dirty="0" smtClean="0"/>
              <a:t>Permite abstraer acciones generales</a:t>
            </a:r>
          </a:p>
          <a:p>
            <a:r>
              <a:rPr lang="es-ES" dirty="0" err="1" smtClean="0"/>
              <a:t>Discretiza</a:t>
            </a:r>
            <a:r>
              <a:rPr lang="es-ES" dirty="0" smtClean="0"/>
              <a:t> espacios continuos que son muy difíciles de tratar para la mayoría de algoritmos de IA.</a:t>
            </a:r>
            <a:endParaRPr lang="es-ES" dirty="0"/>
          </a:p>
        </p:txBody>
      </p:sp>
    </p:spTree>
    <p:extLst>
      <p:ext uri="{BB962C8B-B14F-4D97-AF65-F5344CB8AC3E}">
        <p14:creationId xmlns:p14="http://schemas.microsoft.com/office/powerpoint/2010/main" val="76214252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FSM</a:t>
            </a:r>
            <a:r>
              <a:rPr lang="en-US" dirty="0" smtClean="0"/>
              <a:t> </a:t>
            </a:r>
            <a:r>
              <a:rPr lang="en-US" dirty="0" err="1" smtClean="0"/>
              <a:t>Ejemplo</a:t>
            </a:r>
            <a:endParaRPr lang="en-US" dirty="0"/>
          </a:p>
        </p:txBody>
      </p:sp>
      <p:sp>
        <p:nvSpPr>
          <p:cNvPr id="41987" name="Rectangle 3"/>
          <p:cNvSpPr>
            <a:spLocks noGrp="1" noChangeArrowheads="1"/>
          </p:cNvSpPr>
          <p:nvPr>
            <p:ph type="body" idx="1"/>
          </p:nvPr>
        </p:nvSpPr>
        <p:spPr>
          <a:xfrm>
            <a:off x="6705600" y="1447801"/>
            <a:ext cx="3505200" cy="4949825"/>
          </a:xfrm>
        </p:spPr>
        <p:txBody>
          <a:bodyPr>
            <a:normAutofit fontScale="92500" lnSpcReduction="20000"/>
          </a:bodyPr>
          <a:lstStyle/>
          <a:p>
            <a:pPr>
              <a:lnSpc>
                <a:spcPct val="80000"/>
              </a:lnSpc>
            </a:pPr>
            <a:r>
              <a:rPr lang="en-US" sz="2800" dirty="0" err="1"/>
              <a:t>Estados</a:t>
            </a:r>
            <a:endParaRPr lang="en-US" sz="2800" dirty="0"/>
          </a:p>
          <a:p>
            <a:pPr lvl="1">
              <a:lnSpc>
                <a:spcPct val="80000"/>
              </a:lnSpc>
            </a:pPr>
            <a:r>
              <a:rPr lang="en-US" sz="2400" dirty="0"/>
              <a:t>E: </a:t>
            </a:r>
            <a:r>
              <a:rPr lang="en-US" sz="2400" dirty="0" err="1"/>
              <a:t>Enemigos</a:t>
            </a:r>
            <a:r>
              <a:rPr lang="en-US" sz="2400" dirty="0"/>
              <a:t> a la vista</a:t>
            </a:r>
          </a:p>
          <a:p>
            <a:pPr lvl="1">
              <a:lnSpc>
                <a:spcPct val="80000"/>
              </a:lnSpc>
            </a:pPr>
            <a:r>
              <a:rPr lang="en-US" sz="2400" dirty="0"/>
              <a:t>S: </a:t>
            </a:r>
            <a:r>
              <a:rPr lang="en-US" sz="2400" dirty="0" err="1"/>
              <a:t>Oir</a:t>
            </a:r>
            <a:r>
              <a:rPr lang="en-US" sz="2400" dirty="0"/>
              <a:t> un </a:t>
            </a:r>
            <a:r>
              <a:rPr lang="en-US" sz="2400" dirty="0" err="1"/>
              <a:t>sonido</a:t>
            </a:r>
            <a:endParaRPr lang="en-US" sz="2400" dirty="0"/>
          </a:p>
          <a:p>
            <a:pPr lvl="1">
              <a:lnSpc>
                <a:spcPct val="80000"/>
              </a:lnSpc>
            </a:pPr>
            <a:r>
              <a:rPr lang="en-US" sz="2400" dirty="0"/>
              <a:t>D: </a:t>
            </a:r>
            <a:r>
              <a:rPr lang="en-US" sz="2400" dirty="0" err="1"/>
              <a:t>Muerte</a:t>
            </a:r>
            <a:endParaRPr lang="en-US" sz="2400" dirty="0"/>
          </a:p>
          <a:p>
            <a:pPr>
              <a:lnSpc>
                <a:spcPct val="80000"/>
              </a:lnSpc>
            </a:pPr>
            <a:r>
              <a:rPr lang="en-US" sz="2800" dirty="0" err="1"/>
              <a:t>Eventos</a:t>
            </a:r>
            <a:endParaRPr lang="en-US" sz="2800" dirty="0"/>
          </a:p>
          <a:p>
            <a:pPr lvl="1">
              <a:lnSpc>
                <a:spcPct val="80000"/>
              </a:lnSpc>
            </a:pPr>
            <a:r>
              <a:rPr lang="en-US" sz="2400" dirty="0" err="1"/>
              <a:t>e</a:t>
            </a:r>
            <a:r>
              <a:rPr lang="en-US" sz="2400" dirty="0"/>
              <a:t>: </a:t>
            </a:r>
            <a:r>
              <a:rPr lang="en-US" sz="2400" dirty="0" err="1"/>
              <a:t>Ver</a:t>
            </a:r>
            <a:r>
              <a:rPr lang="en-US" sz="2400" dirty="0"/>
              <a:t> un </a:t>
            </a:r>
            <a:r>
              <a:rPr lang="en-US" sz="2400" dirty="0" err="1"/>
              <a:t>enemigo</a:t>
            </a:r>
            <a:endParaRPr lang="en-US" sz="2400" dirty="0"/>
          </a:p>
          <a:p>
            <a:pPr lvl="1">
              <a:lnSpc>
                <a:spcPct val="80000"/>
              </a:lnSpc>
            </a:pPr>
            <a:r>
              <a:rPr lang="en-US" sz="2400" dirty="0" err="1"/>
              <a:t>s</a:t>
            </a:r>
            <a:r>
              <a:rPr lang="en-US" sz="2400" dirty="0"/>
              <a:t>: </a:t>
            </a:r>
            <a:r>
              <a:rPr lang="en-US" sz="2400" dirty="0" err="1"/>
              <a:t>Oir</a:t>
            </a:r>
            <a:r>
              <a:rPr lang="en-US" sz="2400" dirty="0"/>
              <a:t> un </a:t>
            </a:r>
            <a:r>
              <a:rPr lang="en-US" sz="2400" dirty="0" err="1"/>
              <a:t>sonido</a:t>
            </a:r>
            <a:endParaRPr lang="en-US" sz="2400" dirty="0"/>
          </a:p>
          <a:p>
            <a:pPr lvl="1">
              <a:lnSpc>
                <a:spcPct val="80000"/>
              </a:lnSpc>
            </a:pPr>
            <a:r>
              <a:rPr lang="en-US" sz="2400" dirty="0"/>
              <a:t>d: </a:t>
            </a:r>
            <a:r>
              <a:rPr lang="en-US" sz="2400" dirty="0" err="1"/>
              <a:t>Morir</a:t>
            </a:r>
            <a:endParaRPr lang="en-US" sz="2400" dirty="0"/>
          </a:p>
          <a:p>
            <a:pPr>
              <a:lnSpc>
                <a:spcPct val="80000"/>
              </a:lnSpc>
            </a:pPr>
            <a:r>
              <a:rPr lang="en-US" sz="2800" dirty="0" err="1"/>
              <a:t>Acciones</a:t>
            </a:r>
            <a:endParaRPr lang="en-US" sz="2800" dirty="0"/>
          </a:p>
          <a:p>
            <a:pPr lvl="1">
              <a:lnSpc>
                <a:spcPct val="80000"/>
              </a:lnSpc>
            </a:pPr>
            <a:r>
              <a:rPr lang="en-US" sz="2400" dirty="0"/>
              <a:t>En </a:t>
            </a:r>
            <a:r>
              <a:rPr lang="en-US" sz="2400" dirty="0" err="1"/>
              <a:t>cada</a:t>
            </a:r>
            <a:r>
              <a:rPr lang="en-US" sz="2400" dirty="0"/>
              <a:t> </a:t>
            </a:r>
            <a:r>
              <a:rPr lang="en-US" sz="2400" dirty="0" err="1"/>
              <a:t>transición</a:t>
            </a:r>
            <a:endParaRPr lang="en-US" sz="2400" dirty="0"/>
          </a:p>
          <a:p>
            <a:pPr lvl="1">
              <a:lnSpc>
                <a:spcPct val="80000"/>
              </a:lnSpc>
            </a:pPr>
            <a:r>
              <a:rPr lang="en-US" sz="2400" dirty="0"/>
              <a:t>En </a:t>
            </a:r>
            <a:r>
              <a:rPr lang="en-US" sz="2400" dirty="0" err="1"/>
              <a:t>cada</a:t>
            </a:r>
            <a:r>
              <a:rPr lang="en-US" sz="2400" dirty="0"/>
              <a:t> </a:t>
            </a:r>
            <a:r>
              <a:rPr lang="en-US" sz="2400" dirty="0" err="1"/>
              <a:t>actualización</a:t>
            </a:r>
            <a:r>
              <a:rPr lang="en-US" sz="2400" dirty="0"/>
              <a:t> en </a:t>
            </a:r>
            <a:r>
              <a:rPr lang="en-US" sz="2400" dirty="0" err="1"/>
              <a:t>algunos</a:t>
            </a:r>
            <a:r>
              <a:rPr lang="en-US" sz="2400" dirty="0"/>
              <a:t> </a:t>
            </a:r>
            <a:r>
              <a:rPr lang="en-US" sz="2400" dirty="0" err="1"/>
              <a:t>estados</a:t>
            </a:r>
            <a:r>
              <a:rPr lang="en-US" sz="2400" dirty="0"/>
              <a:t> (e.g. </a:t>
            </a:r>
            <a:r>
              <a:rPr lang="en-US" sz="2400" dirty="0" err="1"/>
              <a:t>atacar</a:t>
            </a:r>
            <a:r>
              <a:rPr lang="en-US" sz="2400" dirty="0"/>
              <a:t>)</a:t>
            </a:r>
          </a:p>
          <a:p>
            <a:pPr>
              <a:lnSpc>
                <a:spcPct val="80000"/>
              </a:lnSpc>
            </a:pPr>
            <a:endParaRPr lang="en-US" sz="2800" dirty="0"/>
          </a:p>
        </p:txBody>
      </p:sp>
      <p:sp>
        <p:nvSpPr>
          <p:cNvPr id="41988" name="Oval 4"/>
          <p:cNvSpPr>
            <a:spLocks noChangeArrowheads="1"/>
          </p:cNvSpPr>
          <p:nvPr/>
        </p:nvSpPr>
        <p:spPr bwMode="auto">
          <a:xfrm>
            <a:off x="3581400" y="4191000"/>
            <a:ext cx="990600" cy="914400"/>
          </a:xfrm>
          <a:prstGeom prst="ellipse">
            <a:avLst/>
          </a:prstGeom>
          <a:solidFill>
            <a:schemeClr val="folHlink"/>
          </a:solidFill>
          <a:ln w="9525">
            <a:solidFill>
              <a:schemeClr val="tx1"/>
            </a:solidFill>
            <a:round/>
            <a:headEnd/>
            <a:tailEnd/>
          </a:ln>
          <a:effectLst/>
        </p:spPr>
        <p:txBody>
          <a:bodyPr wrap="none" anchor="ctr">
            <a:prstTxWarp prst="textNoShape">
              <a:avLst/>
            </a:prstTxWarp>
          </a:bodyPr>
          <a:lstStyle/>
          <a:p>
            <a:pPr algn="ctr"/>
            <a:r>
              <a:rPr lang="en-US" sz="2000" dirty="0" err="1">
                <a:solidFill>
                  <a:schemeClr val="tx2">
                    <a:lumMod val="50000"/>
                  </a:schemeClr>
                </a:solidFill>
                <a:latin typeface="Times New Roman" charset="0"/>
              </a:rPr>
              <a:t>Nacer</a:t>
            </a:r>
            <a:endParaRPr lang="en-US" sz="2000" dirty="0">
              <a:solidFill>
                <a:schemeClr val="tx2">
                  <a:lumMod val="50000"/>
                </a:schemeClr>
              </a:solidFill>
              <a:latin typeface="Times New Roman" charset="0"/>
            </a:endParaRPr>
          </a:p>
          <a:p>
            <a:pPr algn="ctr"/>
            <a:r>
              <a:rPr lang="en-US" sz="2000" dirty="0">
                <a:solidFill>
                  <a:schemeClr val="tx2">
                    <a:lumMod val="50000"/>
                  </a:schemeClr>
                </a:solidFill>
                <a:latin typeface="Times New Roman" charset="0"/>
              </a:rPr>
              <a:t>D</a:t>
            </a:r>
          </a:p>
        </p:txBody>
      </p:sp>
      <p:sp>
        <p:nvSpPr>
          <p:cNvPr id="41990" name="Oval 6"/>
          <p:cNvSpPr>
            <a:spLocks noChangeArrowheads="1"/>
          </p:cNvSpPr>
          <p:nvPr/>
        </p:nvSpPr>
        <p:spPr bwMode="auto">
          <a:xfrm>
            <a:off x="1828800" y="2895600"/>
            <a:ext cx="1295400" cy="914400"/>
          </a:xfrm>
          <a:prstGeom prst="ellipse">
            <a:avLst/>
          </a:prstGeom>
          <a:solidFill>
            <a:schemeClr val="folHlink"/>
          </a:solidFill>
          <a:ln w="9525">
            <a:solidFill>
              <a:schemeClr val="tx1"/>
            </a:solidFill>
            <a:round/>
            <a:headEnd/>
            <a:tailEnd/>
          </a:ln>
          <a:effectLst/>
        </p:spPr>
        <p:txBody>
          <a:bodyPr wrap="none" anchor="ctr">
            <a:prstTxWarp prst="textNoShape">
              <a:avLst/>
            </a:prstTxWarp>
          </a:bodyPr>
          <a:lstStyle/>
          <a:p>
            <a:pPr algn="ctr"/>
            <a:r>
              <a:rPr lang="en-US" sz="2000" dirty="0" err="1">
                <a:solidFill>
                  <a:schemeClr val="tx2">
                    <a:lumMod val="50000"/>
                  </a:schemeClr>
                </a:solidFill>
                <a:latin typeface="Times New Roman" charset="0"/>
              </a:rPr>
              <a:t>Buscar</a:t>
            </a:r>
            <a:endParaRPr lang="en-US" sz="2000" dirty="0">
              <a:solidFill>
                <a:schemeClr val="tx2">
                  <a:lumMod val="50000"/>
                </a:schemeClr>
              </a:solidFill>
              <a:latin typeface="Times New Roman" charset="0"/>
            </a:endParaRPr>
          </a:p>
        </p:txBody>
      </p:sp>
      <p:cxnSp>
        <p:nvCxnSpPr>
          <p:cNvPr id="41991" name="AutoShape 7"/>
          <p:cNvCxnSpPr>
            <a:cxnSpLocks noChangeShapeType="1"/>
            <a:stCxn id="41990" idx="4"/>
            <a:endCxn id="41988" idx="2"/>
          </p:cNvCxnSpPr>
          <p:nvPr/>
        </p:nvCxnSpPr>
        <p:spPr bwMode="auto">
          <a:xfrm rot="16200000" flipH="1">
            <a:off x="2609850" y="3676650"/>
            <a:ext cx="838200" cy="1104900"/>
          </a:xfrm>
          <a:prstGeom prst="curvedConnector2">
            <a:avLst/>
          </a:prstGeom>
          <a:noFill/>
          <a:ln w="9525">
            <a:solidFill>
              <a:schemeClr val="tx1"/>
            </a:solidFill>
            <a:round/>
            <a:headEnd/>
            <a:tailEnd type="triangle" w="med" len="med"/>
          </a:ln>
          <a:effectLst/>
        </p:spPr>
      </p:cxnSp>
      <p:cxnSp>
        <p:nvCxnSpPr>
          <p:cNvPr id="41992" name="AutoShape 8"/>
          <p:cNvCxnSpPr>
            <a:cxnSpLocks noChangeShapeType="1"/>
            <a:stCxn id="41988" idx="1"/>
            <a:endCxn id="41990" idx="5"/>
          </p:cNvCxnSpPr>
          <p:nvPr/>
        </p:nvCxnSpPr>
        <p:spPr bwMode="auto">
          <a:xfrm rot="5400000" flipH="1">
            <a:off x="3006726" y="3605213"/>
            <a:ext cx="647700" cy="790575"/>
          </a:xfrm>
          <a:prstGeom prst="curvedConnector3">
            <a:avLst>
              <a:gd name="adj1" fmla="val 50000"/>
            </a:avLst>
          </a:prstGeom>
          <a:noFill/>
          <a:ln w="9525">
            <a:solidFill>
              <a:schemeClr val="tx1"/>
            </a:solidFill>
            <a:round/>
            <a:headEnd/>
            <a:tailEnd type="triangle" w="med" len="med"/>
          </a:ln>
          <a:effectLst/>
        </p:spPr>
      </p:cxnSp>
      <p:sp>
        <p:nvSpPr>
          <p:cNvPr id="41994" name="Text Box 10"/>
          <p:cNvSpPr txBox="1">
            <a:spLocks noChangeArrowheads="1"/>
          </p:cNvSpPr>
          <p:nvPr/>
        </p:nvSpPr>
        <p:spPr bwMode="auto">
          <a:xfrm>
            <a:off x="2207568" y="3822332"/>
            <a:ext cx="312906" cy="400110"/>
          </a:xfrm>
          <a:prstGeom prst="rect">
            <a:avLst/>
          </a:prstGeom>
          <a:noFill/>
          <a:ln w="9525">
            <a:noFill/>
            <a:miter lim="800000"/>
            <a:headEnd/>
            <a:tailEnd/>
          </a:ln>
          <a:effectLst/>
        </p:spPr>
        <p:txBody>
          <a:bodyPr wrap="none">
            <a:prstTxWarp prst="textNoShape">
              <a:avLst/>
            </a:prstTxWarp>
            <a:spAutoFit/>
          </a:bodyPr>
          <a:lstStyle/>
          <a:p>
            <a:r>
              <a:rPr lang="en-US" sz="2000" dirty="0" err="1">
                <a:solidFill>
                  <a:schemeClr val="tx2">
                    <a:lumMod val="50000"/>
                  </a:schemeClr>
                </a:solidFill>
                <a:latin typeface="Times New Roman" charset="0"/>
              </a:rPr>
              <a:t>d</a:t>
            </a:r>
            <a:endParaRPr lang="en-US" sz="2000" dirty="0">
              <a:solidFill>
                <a:schemeClr val="tx2">
                  <a:lumMod val="50000"/>
                </a:schemeClr>
              </a:solidFill>
              <a:latin typeface="Times New Roman" charset="0"/>
            </a:endParaRPr>
          </a:p>
        </p:txBody>
      </p:sp>
      <p:sp>
        <p:nvSpPr>
          <p:cNvPr id="41996" name="Oval 12"/>
          <p:cNvSpPr>
            <a:spLocks noChangeArrowheads="1"/>
          </p:cNvSpPr>
          <p:nvPr/>
        </p:nvSpPr>
        <p:spPr bwMode="auto">
          <a:xfrm>
            <a:off x="3581400" y="1524000"/>
            <a:ext cx="990600" cy="914400"/>
          </a:xfrm>
          <a:prstGeom prst="ellipse">
            <a:avLst/>
          </a:prstGeom>
          <a:solidFill>
            <a:schemeClr val="folHlink"/>
          </a:solidFill>
          <a:ln w="9525">
            <a:solidFill>
              <a:schemeClr val="tx1"/>
            </a:solidFill>
            <a:round/>
            <a:headEnd/>
            <a:tailEnd/>
          </a:ln>
          <a:effectLst/>
        </p:spPr>
        <p:txBody>
          <a:bodyPr wrap="none" anchor="ctr">
            <a:prstTxWarp prst="textNoShape">
              <a:avLst/>
            </a:prstTxWarp>
          </a:bodyPr>
          <a:lstStyle/>
          <a:p>
            <a:pPr algn="ctr"/>
            <a:r>
              <a:rPr lang="en-US" sz="2000" dirty="0" err="1">
                <a:solidFill>
                  <a:schemeClr val="tx2">
                    <a:lumMod val="50000"/>
                  </a:schemeClr>
                </a:solidFill>
                <a:latin typeface="Times New Roman" charset="0"/>
              </a:rPr>
              <a:t>Atacar</a:t>
            </a:r>
            <a:endParaRPr lang="en-US" sz="2000" dirty="0">
              <a:solidFill>
                <a:schemeClr val="tx2">
                  <a:lumMod val="50000"/>
                </a:schemeClr>
              </a:solidFill>
              <a:latin typeface="Times New Roman" charset="0"/>
            </a:endParaRPr>
          </a:p>
          <a:p>
            <a:pPr algn="ctr"/>
            <a:r>
              <a:rPr lang="en-US" sz="2000" dirty="0">
                <a:solidFill>
                  <a:schemeClr val="tx2">
                    <a:lumMod val="50000"/>
                  </a:schemeClr>
                </a:solidFill>
                <a:latin typeface="Times New Roman" charset="0"/>
              </a:rPr>
              <a:t>E,~D</a:t>
            </a:r>
          </a:p>
        </p:txBody>
      </p:sp>
      <p:sp>
        <p:nvSpPr>
          <p:cNvPr id="41997" name="Text Box 13"/>
          <p:cNvSpPr txBox="1">
            <a:spLocks noChangeArrowheads="1"/>
          </p:cNvSpPr>
          <p:nvPr/>
        </p:nvSpPr>
        <p:spPr bwMode="auto">
          <a:xfrm>
            <a:off x="2971800" y="1981200"/>
            <a:ext cx="441146" cy="400110"/>
          </a:xfrm>
          <a:prstGeom prst="rect">
            <a:avLst/>
          </a:prstGeom>
          <a:noFill/>
          <a:ln w="9525">
            <a:noFill/>
            <a:miter lim="800000"/>
            <a:headEnd/>
            <a:tailEnd/>
          </a:ln>
          <a:effectLst/>
        </p:spPr>
        <p:txBody>
          <a:bodyPr wrap="none">
            <a:prstTxWarp prst="textNoShape">
              <a:avLst/>
            </a:prstTxWarp>
            <a:spAutoFit/>
          </a:bodyPr>
          <a:lstStyle/>
          <a:p>
            <a:r>
              <a:rPr lang="en-US" sz="2000" dirty="0">
                <a:solidFill>
                  <a:schemeClr val="tx2">
                    <a:lumMod val="50000"/>
                  </a:schemeClr>
                </a:solidFill>
                <a:latin typeface="Times New Roman" charset="0"/>
              </a:rPr>
              <a:t>~</a:t>
            </a:r>
            <a:r>
              <a:rPr lang="en-US" sz="2000" dirty="0" err="1">
                <a:solidFill>
                  <a:schemeClr val="tx2">
                    <a:lumMod val="50000"/>
                  </a:schemeClr>
                </a:solidFill>
                <a:latin typeface="Times New Roman" charset="0"/>
              </a:rPr>
              <a:t>e</a:t>
            </a:r>
            <a:endParaRPr lang="en-US" sz="2000" dirty="0">
              <a:solidFill>
                <a:schemeClr val="tx2">
                  <a:lumMod val="50000"/>
                </a:schemeClr>
              </a:solidFill>
              <a:latin typeface="Times New Roman" charset="0"/>
            </a:endParaRPr>
          </a:p>
        </p:txBody>
      </p:sp>
      <p:sp>
        <p:nvSpPr>
          <p:cNvPr id="41998" name="Text Box 14"/>
          <p:cNvSpPr txBox="1">
            <a:spLocks noChangeArrowheads="1"/>
          </p:cNvSpPr>
          <p:nvPr/>
        </p:nvSpPr>
        <p:spPr bwMode="auto">
          <a:xfrm>
            <a:off x="3030494" y="2667000"/>
            <a:ext cx="300082" cy="400110"/>
          </a:xfrm>
          <a:prstGeom prst="rect">
            <a:avLst/>
          </a:prstGeom>
          <a:noFill/>
          <a:ln w="9525">
            <a:noFill/>
            <a:miter lim="800000"/>
            <a:headEnd/>
            <a:tailEnd/>
          </a:ln>
          <a:effectLst/>
        </p:spPr>
        <p:txBody>
          <a:bodyPr wrap="none">
            <a:prstTxWarp prst="textNoShape">
              <a:avLst/>
            </a:prstTxWarp>
            <a:spAutoFit/>
          </a:bodyPr>
          <a:lstStyle/>
          <a:p>
            <a:r>
              <a:rPr lang="en-US" sz="2000" dirty="0" err="1">
                <a:solidFill>
                  <a:schemeClr val="tx2">
                    <a:lumMod val="50000"/>
                  </a:schemeClr>
                </a:solidFill>
                <a:latin typeface="Times New Roman" charset="0"/>
              </a:rPr>
              <a:t>e</a:t>
            </a:r>
            <a:endParaRPr lang="en-US" sz="2000" dirty="0">
              <a:solidFill>
                <a:schemeClr val="tx2">
                  <a:lumMod val="50000"/>
                </a:schemeClr>
              </a:solidFill>
              <a:latin typeface="Times New Roman" charset="0"/>
            </a:endParaRPr>
          </a:p>
        </p:txBody>
      </p:sp>
      <p:sp>
        <p:nvSpPr>
          <p:cNvPr id="41999" name="Text Box 15"/>
          <p:cNvSpPr txBox="1">
            <a:spLocks noChangeArrowheads="1"/>
          </p:cNvSpPr>
          <p:nvPr/>
        </p:nvSpPr>
        <p:spPr bwMode="auto">
          <a:xfrm>
            <a:off x="3657600" y="3524190"/>
            <a:ext cx="300082" cy="400110"/>
          </a:xfrm>
          <a:prstGeom prst="rect">
            <a:avLst/>
          </a:prstGeom>
          <a:noFill/>
          <a:ln w="9525">
            <a:noFill/>
            <a:miter lim="800000"/>
            <a:headEnd/>
            <a:tailEnd/>
          </a:ln>
          <a:effectLst/>
        </p:spPr>
        <p:txBody>
          <a:bodyPr wrap="none">
            <a:prstTxWarp prst="textNoShape">
              <a:avLst/>
            </a:prstTxWarp>
            <a:spAutoFit/>
          </a:bodyPr>
          <a:lstStyle/>
          <a:p>
            <a:r>
              <a:rPr lang="en-US" sz="2000" dirty="0" err="1">
                <a:solidFill>
                  <a:schemeClr val="tx2">
                    <a:lumMod val="50000"/>
                  </a:schemeClr>
                </a:solidFill>
                <a:latin typeface="Times New Roman" charset="0"/>
              </a:rPr>
              <a:t>e</a:t>
            </a:r>
            <a:endParaRPr lang="en-US" sz="2000" dirty="0">
              <a:solidFill>
                <a:schemeClr val="tx2">
                  <a:lumMod val="50000"/>
                </a:schemeClr>
              </a:solidFill>
              <a:latin typeface="Times New Roman" charset="0"/>
            </a:endParaRPr>
          </a:p>
        </p:txBody>
      </p:sp>
      <p:sp>
        <p:nvSpPr>
          <p:cNvPr id="42000" name="Line 16"/>
          <p:cNvSpPr>
            <a:spLocks noChangeShapeType="1"/>
          </p:cNvSpPr>
          <p:nvPr/>
        </p:nvSpPr>
        <p:spPr bwMode="auto">
          <a:xfrm flipV="1">
            <a:off x="2895600" y="2286000"/>
            <a:ext cx="762000" cy="7620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chemeClr val="tx2">
                  <a:lumMod val="50000"/>
                </a:schemeClr>
              </a:solidFill>
            </a:endParaRPr>
          </a:p>
        </p:txBody>
      </p:sp>
      <p:sp>
        <p:nvSpPr>
          <p:cNvPr id="42001" name="Line 17"/>
          <p:cNvSpPr>
            <a:spLocks noChangeShapeType="1"/>
          </p:cNvSpPr>
          <p:nvPr/>
        </p:nvSpPr>
        <p:spPr bwMode="auto">
          <a:xfrm flipH="1">
            <a:off x="2667000" y="1981200"/>
            <a:ext cx="914400" cy="9144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chemeClr val="tx2">
                  <a:lumMod val="50000"/>
                </a:schemeClr>
              </a:solidFill>
            </a:endParaRPr>
          </a:p>
        </p:txBody>
      </p:sp>
      <p:sp>
        <p:nvSpPr>
          <p:cNvPr id="42002" name="Line 18"/>
          <p:cNvSpPr>
            <a:spLocks noChangeShapeType="1"/>
          </p:cNvSpPr>
          <p:nvPr/>
        </p:nvSpPr>
        <p:spPr bwMode="auto">
          <a:xfrm flipV="1">
            <a:off x="3886200" y="2438400"/>
            <a:ext cx="0" cy="17526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chemeClr val="tx2">
                  <a:lumMod val="50000"/>
                </a:schemeClr>
              </a:solidFill>
            </a:endParaRPr>
          </a:p>
        </p:txBody>
      </p:sp>
      <p:sp>
        <p:nvSpPr>
          <p:cNvPr id="42003" name="Line 19"/>
          <p:cNvSpPr>
            <a:spLocks noChangeShapeType="1"/>
          </p:cNvSpPr>
          <p:nvPr/>
        </p:nvSpPr>
        <p:spPr bwMode="auto">
          <a:xfrm>
            <a:off x="4114800" y="2438400"/>
            <a:ext cx="0" cy="17526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chemeClr val="tx2">
                  <a:lumMod val="50000"/>
                </a:schemeClr>
              </a:solidFill>
            </a:endParaRPr>
          </a:p>
        </p:txBody>
      </p:sp>
      <p:sp>
        <p:nvSpPr>
          <p:cNvPr id="42004" name="Text Box 20"/>
          <p:cNvSpPr txBox="1">
            <a:spLocks noChangeArrowheads="1"/>
          </p:cNvSpPr>
          <p:nvPr/>
        </p:nvSpPr>
        <p:spPr bwMode="auto">
          <a:xfrm>
            <a:off x="4114800" y="2438400"/>
            <a:ext cx="312906" cy="400110"/>
          </a:xfrm>
          <a:prstGeom prst="rect">
            <a:avLst/>
          </a:prstGeom>
          <a:noFill/>
          <a:ln w="9525">
            <a:noFill/>
            <a:miter lim="800000"/>
            <a:headEnd/>
            <a:tailEnd/>
          </a:ln>
          <a:effectLst/>
        </p:spPr>
        <p:txBody>
          <a:bodyPr wrap="none">
            <a:prstTxWarp prst="textNoShape">
              <a:avLst/>
            </a:prstTxWarp>
            <a:spAutoFit/>
          </a:bodyPr>
          <a:lstStyle/>
          <a:p>
            <a:r>
              <a:rPr lang="en-US" sz="2000" dirty="0" err="1">
                <a:solidFill>
                  <a:schemeClr val="tx2">
                    <a:lumMod val="50000"/>
                  </a:schemeClr>
                </a:solidFill>
                <a:latin typeface="Times New Roman" charset="0"/>
              </a:rPr>
              <a:t>d</a:t>
            </a:r>
            <a:endParaRPr lang="en-US" sz="2000" dirty="0">
              <a:solidFill>
                <a:schemeClr val="tx2">
                  <a:lumMod val="50000"/>
                </a:schemeClr>
              </a:solidFill>
              <a:latin typeface="Times New Roman" charset="0"/>
            </a:endParaRPr>
          </a:p>
        </p:txBody>
      </p:sp>
      <p:grpSp>
        <p:nvGrpSpPr>
          <p:cNvPr id="2" name="Group 21"/>
          <p:cNvGrpSpPr>
            <a:grpSpLocks/>
          </p:cNvGrpSpPr>
          <p:nvPr/>
        </p:nvGrpSpPr>
        <p:grpSpPr bwMode="auto">
          <a:xfrm>
            <a:off x="3124200" y="2209800"/>
            <a:ext cx="3429000" cy="2362200"/>
            <a:chOff x="1248" y="1680"/>
            <a:chExt cx="2160" cy="1488"/>
          </a:xfrm>
        </p:grpSpPr>
        <p:sp>
          <p:nvSpPr>
            <p:cNvPr id="42006" name="Line 22"/>
            <p:cNvSpPr>
              <a:spLocks noChangeShapeType="1"/>
            </p:cNvSpPr>
            <p:nvPr/>
          </p:nvSpPr>
          <p:spPr bwMode="auto">
            <a:xfrm>
              <a:off x="1248" y="2304"/>
              <a:ext cx="1488" cy="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chemeClr val="tx2">
                    <a:lumMod val="50000"/>
                  </a:schemeClr>
                </a:solidFill>
              </a:endParaRPr>
            </a:p>
          </p:txBody>
        </p:sp>
        <p:sp>
          <p:nvSpPr>
            <p:cNvPr id="42007" name="Line 23"/>
            <p:cNvSpPr>
              <a:spLocks noChangeShapeType="1"/>
            </p:cNvSpPr>
            <p:nvPr/>
          </p:nvSpPr>
          <p:spPr bwMode="auto">
            <a:xfrm flipH="1">
              <a:off x="1248" y="2448"/>
              <a:ext cx="1440" cy="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chemeClr val="tx2">
                    <a:lumMod val="50000"/>
                  </a:schemeClr>
                </a:solidFill>
              </a:endParaRPr>
            </a:p>
          </p:txBody>
        </p:sp>
        <p:sp>
          <p:nvSpPr>
            <p:cNvPr id="42008" name="Text Box 24"/>
            <p:cNvSpPr txBox="1">
              <a:spLocks noChangeArrowheads="1"/>
            </p:cNvSpPr>
            <p:nvPr/>
          </p:nvSpPr>
          <p:spPr bwMode="auto">
            <a:xfrm>
              <a:off x="2258" y="2357"/>
              <a:ext cx="179" cy="252"/>
            </a:xfrm>
            <a:prstGeom prst="rect">
              <a:avLst/>
            </a:prstGeom>
            <a:noFill/>
            <a:ln w="9525">
              <a:noFill/>
              <a:miter lim="800000"/>
              <a:headEnd/>
              <a:tailEnd/>
            </a:ln>
            <a:effectLst/>
          </p:spPr>
          <p:txBody>
            <a:bodyPr wrap="none">
              <a:prstTxWarp prst="textNoShape">
                <a:avLst/>
              </a:prstTxWarp>
              <a:spAutoFit/>
            </a:bodyPr>
            <a:lstStyle/>
            <a:p>
              <a:r>
                <a:rPr lang="en-US" sz="2000" dirty="0" err="1">
                  <a:solidFill>
                    <a:schemeClr val="tx2">
                      <a:lumMod val="50000"/>
                    </a:schemeClr>
                  </a:solidFill>
                  <a:latin typeface="Times New Roman" charset="0"/>
                </a:rPr>
                <a:t>s</a:t>
              </a:r>
              <a:endParaRPr lang="en-US" sz="2000" dirty="0">
                <a:solidFill>
                  <a:schemeClr val="tx2">
                    <a:lumMod val="50000"/>
                  </a:schemeClr>
                </a:solidFill>
                <a:latin typeface="Times New Roman" charset="0"/>
              </a:endParaRPr>
            </a:p>
          </p:txBody>
        </p:sp>
        <p:sp>
          <p:nvSpPr>
            <p:cNvPr id="42009" name="Oval 25"/>
            <p:cNvSpPr>
              <a:spLocks noChangeArrowheads="1"/>
            </p:cNvSpPr>
            <p:nvPr/>
          </p:nvSpPr>
          <p:spPr bwMode="auto">
            <a:xfrm>
              <a:off x="2688" y="2160"/>
              <a:ext cx="720" cy="576"/>
            </a:xfrm>
            <a:prstGeom prst="ellipse">
              <a:avLst/>
            </a:prstGeom>
            <a:solidFill>
              <a:schemeClr val="folHlink"/>
            </a:solidFill>
            <a:ln w="9525">
              <a:solidFill>
                <a:schemeClr val="tx1"/>
              </a:solidFill>
              <a:round/>
              <a:headEnd/>
              <a:tailEnd/>
            </a:ln>
            <a:effectLst/>
          </p:spPr>
          <p:txBody>
            <a:bodyPr wrap="none" anchor="ctr">
              <a:prstTxWarp prst="textNoShape">
                <a:avLst/>
              </a:prstTxWarp>
            </a:bodyPr>
            <a:lstStyle/>
            <a:p>
              <a:pPr algn="ctr"/>
              <a:r>
                <a:rPr lang="en-US" sz="2000" dirty="0" err="1">
                  <a:solidFill>
                    <a:schemeClr val="tx2">
                      <a:lumMod val="50000"/>
                    </a:schemeClr>
                  </a:solidFill>
                  <a:latin typeface="Times New Roman" charset="0"/>
                </a:rPr>
                <a:t>Patrullar</a:t>
              </a:r>
              <a:endParaRPr lang="en-US" sz="2000" dirty="0">
                <a:solidFill>
                  <a:schemeClr val="tx2">
                    <a:lumMod val="50000"/>
                  </a:schemeClr>
                </a:solidFill>
                <a:latin typeface="Times New Roman" charset="0"/>
              </a:endParaRPr>
            </a:p>
          </p:txBody>
        </p:sp>
        <p:sp>
          <p:nvSpPr>
            <p:cNvPr id="42010" name="Line 26"/>
            <p:cNvSpPr>
              <a:spLocks noChangeShapeType="1"/>
            </p:cNvSpPr>
            <p:nvPr/>
          </p:nvSpPr>
          <p:spPr bwMode="auto">
            <a:xfrm>
              <a:off x="2112" y="1680"/>
              <a:ext cx="720" cy="528"/>
            </a:xfrm>
            <a:prstGeom prst="line">
              <a:avLst/>
            </a:prstGeom>
            <a:noFill/>
            <a:ln w="9525">
              <a:solidFill>
                <a:schemeClr val="tx1"/>
              </a:solidFill>
              <a:round/>
              <a:headEnd type="arrow" w="med" len="med"/>
              <a:tailEnd/>
            </a:ln>
            <a:effectLst/>
          </p:spPr>
          <p:txBody>
            <a:bodyPr>
              <a:prstTxWarp prst="textNoShape">
                <a:avLst/>
              </a:prstTxWarp>
            </a:bodyPr>
            <a:lstStyle/>
            <a:p>
              <a:endParaRPr lang="es-ES_tradnl">
                <a:solidFill>
                  <a:schemeClr val="tx2">
                    <a:lumMod val="50000"/>
                  </a:schemeClr>
                </a:solidFill>
              </a:endParaRPr>
            </a:p>
          </p:txBody>
        </p:sp>
        <p:sp>
          <p:nvSpPr>
            <p:cNvPr id="42011" name="Text Box 27"/>
            <p:cNvSpPr txBox="1">
              <a:spLocks noChangeArrowheads="1"/>
            </p:cNvSpPr>
            <p:nvPr/>
          </p:nvSpPr>
          <p:spPr bwMode="auto">
            <a:xfrm>
              <a:off x="2721" y="1908"/>
              <a:ext cx="189" cy="252"/>
            </a:xfrm>
            <a:prstGeom prst="rect">
              <a:avLst/>
            </a:prstGeom>
            <a:noFill/>
            <a:ln w="9525">
              <a:noFill/>
              <a:miter lim="800000"/>
              <a:headEnd/>
              <a:tailEnd/>
            </a:ln>
            <a:effectLst/>
          </p:spPr>
          <p:txBody>
            <a:bodyPr wrap="none">
              <a:prstTxWarp prst="textNoShape">
                <a:avLst/>
              </a:prstTxWarp>
              <a:spAutoFit/>
            </a:bodyPr>
            <a:lstStyle/>
            <a:p>
              <a:r>
                <a:rPr lang="en-US" sz="2000" dirty="0" err="1">
                  <a:solidFill>
                    <a:schemeClr val="tx2">
                      <a:lumMod val="50000"/>
                    </a:schemeClr>
                  </a:solidFill>
                  <a:latin typeface="Times New Roman" charset="0"/>
                </a:rPr>
                <a:t>e</a:t>
              </a:r>
              <a:endParaRPr lang="en-US" sz="2000" dirty="0">
                <a:solidFill>
                  <a:schemeClr val="tx2">
                    <a:lumMod val="50000"/>
                  </a:schemeClr>
                </a:solidFill>
                <a:latin typeface="Times New Roman" charset="0"/>
              </a:endParaRPr>
            </a:p>
          </p:txBody>
        </p:sp>
        <p:sp>
          <p:nvSpPr>
            <p:cNvPr id="42012" name="Text Box 28"/>
            <p:cNvSpPr txBox="1">
              <a:spLocks noChangeArrowheads="1"/>
            </p:cNvSpPr>
            <p:nvPr/>
          </p:nvSpPr>
          <p:spPr bwMode="auto">
            <a:xfrm>
              <a:off x="2213" y="2094"/>
              <a:ext cx="267" cy="252"/>
            </a:xfrm>
            <a:prstGeom prst="rect">
              <a:avLst/>
            </a:prstGeom>
            <a:noFill/>
            <a:ln w="9525">
              <a:noFill/>
              <a:miter lim="800000"/>
              <a:headEnd/>
              <a:tailEnd/>
            </a:ln>
            <a:effectLst/>
          </p:spPr>
          <p:txBody>
            <a:bodyPr wrap="none">
              <a:prstTxWarp prst="textNoShape">
                <a:avLst/>
              </a:prstTxWarp>
              <a:spAutoFit/>
            </a:bodyPr>
            <a:lstStyle/>
            <a:p>
              <a:r>
                <a:rPr lang="en-US" dirty="0">
                  <a:solidFill>
                    <a:schemeClr val="tx2">
                      <a:lumMod val="50000"/>
                    </a:schemeClr>
                  </a:solidFill>
                </a:rPr>
                <a:t>~</a:t>
              </a:r>
              <a:r>
                <a:rPr lang="en-US" sz="2000" dirty="0" err="1">
                  <a:solidFill>
                    <a:schemeClr val="tx2">
                      <a:lumMod val="50000"/>
                    </a:schemeClr>
                  </a:solidFill>
                  <a:latin typeface="Times New Roman" charset="0"/>
                </a:rPr>
                <a:t>s</a:t>
              </a:r>
              <a:endParaRPr lang="en-US" sz="2000" dirty="0">
                <a:solidFill>
                  <a:schemeClr val="tx2">
                    <a:lumMod val="50000"/>
                  </a:schemeClr>
                </a:solidFill>
                <a:latin typeface="Times New Roman" charset="0"/>
              </a:endParaRPr>
            </a:p>
          </p:txBody>
        </p:sp>
        <p:sp>
          <p:nvSpPr>
            <p:cNvPr id="42013" name="Line 29"/>
            <p:cNvSpPr>
              <a:spLocks noChangeShapeType="1"/>
            </p:cNvSpPr>
            <p:nvPr/>
          </p:nvSpPr>
          <p:spPr bwMode="auto">
            <a:xfrm flipH="1">
              <a:off x="2112" y="2640"/>
              <a:ext cx="672" cy="384"/>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chemeClr val="tx2">
                    <a:lumMod val="50000"/>
                  </a:schemeClr>
                </a:solidFill>
              </a:endParaRPr>
            </a:p>
          </p:txBody>
        </p:sp>
        <p:sp>
          <p:nvSpPr>
            <p:cNvPr id="42014" name="Line 30"/>
            <p:cNvSpPr>
              <a:spLocks noChangeShapeType="1"/>
            </p:cNvSpPr>
            <p:nvPr/>
          </p:nvSpPr>
          <p:spPr bwMode="auto">
            <a:xfrm flipV="1">
              <a:off x="2160" y="2736"/>
              <a:ext cx="768" cy="432"/>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chemeClr val="tx2">
                    <a:lumMod val="50000"/>
                  </a:schemeClr>
                </a:solidFill>
              </a:endParaRPr>
            </a:p>
          </p:txBody>
        </p:sp>
        <p:sp>
          <p:nvSpPr>
            <p:cNvPr id="42015" name="Text Box 31"/>
            <p:cNvSpPr txBox="1">
              <a:spLocks noChangeArrowheads="1"/>
            </p:cNvSpPr>
            <p:nvPr/>
          </p:nvSpPr>
          <p:spPr bwMode="auto">
            <a:xfrm>
              <a:off x="1426" y="2808"/>
              <a:ext cx="179" cy="252"/>
            </a:xfrm>
            <a:prstGeom prst="rect">
              <a:avLst/>
            </a:prstGeom>
            <a:noFill/>
            <a:ln w="9525">
              <a:noFill/>
              <a:miter lim="800000"/>
              <a:headEnd/>
              <a:tailEnd/>
            </a:ln>
            <a:effectLst/>
          </p:spPr>
          <p:txBody>
            <a:bodyPr wrap="none">
              <a:prstTxWarp prst="textNoShape">
                <a:avLst/>
              </a:prstTxWarp>
              <a:spAutoFit/>
            </a:bodyPr>
            <a:lstStyle/>
            <a:p>
              <a:r>
                <a:rPr lang="en-US" sz="2000" dirty="0" err="1">
                  <a:solidFill>
                    <a:schemeClr val="tx2">
                      <a:lumMod val="50000"/>
                    </a:schemeClr>
                  </a:solidFill>
                  <a:latin typeface="Times New Roman" charset="0"/>
                </a:rPr>
                <a:t>s</a:t>
              </a:r>
              <a:endParaRPr lang="en-US" sz="2000" dirty="0">
                <a:solidFill>
                  <a:schemeClr val="tx2">
                    <a:lumMod val="50000"/>
                  </a:schemeClr>
                </a:solidFill>
                <a:latin typeface="Times New Roman" charset="0"/>
              </a:endParaRPr>
            </a:p>
          </p:txBody>
        </p:sp>
        <p:sp>
          <p:nvSpPr>
            <p:cNvPr id="42016" name="Text Box 32"/>
            <p:cNvSpPr txBox="1">
              <a:spLocks noChangeArrowheads="1"/>
            </p:cNvSpPr>
            <p:nvPr/>
          </p:nvSpPr>
          <p:spPr bwMode="auto">
            <a:xfrm>
              <a:off x="2560" y="2468"/>
              <a:ext cx="197" cy="252"/>
            </a:xfrm>
            <a:prstGeom prst="rect">
              <a:avLst/>
            </a:prstGeom>
            <a:noFill/>
            <a:ln w="9525">
              <a:noFill/>
              <a:miter lim="800000"/>
              <a:headEnd/>
              <a:tailEnd/>
            </a:ln>
            <a:effectLst/>
          </p:spPr>
          <p:txBody>
            <a:bodyPr wrap="none">
              <a:prstTxWarp prst="textNoShape">
                <a:avLst/>
              </a:prstTxWarp>
              <a:spAutoFit/>
            </a:bodyPr>
            <a:lstStyle/>
            <a:p>
              <a:r>
                <a:rPr lang="en-US" sz="2000" dirty="0" err="1">
                  <a:solidFill>
                    <a:schemeClr val="tx2">
                      <a:lumMod val="50000"/>
                    </a:schemeClr>
                  </a:solidFill>
                  <a:latin typeface="Times New Roman" charset="0"/>
                </a:rPr>
                <a:t>d</a:t>
              </a:r>
              <a:endParaRPr lang="en-US" sz="2000" dirty="0">
                <a:solidFill>
                  <a:schemeClr val="tx2">
                    <a:lumMod val="50000"/>
                  </a:schemeClr>
                </a:solidFill>
                <a:latin typeface="Times New Roman" charset="0"/>
              </a:endParaRPr>
            </a:p>
          </p:txBody>
        </p:sp>
      </p:grpSp>
      <p:sp>
        <p:nvSpPr>
          <p:cNvPr id="42017" name="Text Box 33"/>
          <p:cNvSpPr txBox="1">
            <a:spLocks noChangeArrowheads="1"/>
          </p:cNvSpPr>
          <p:nvPr/>
        </p:nvSpPr>
        <p:spPr bwMode="auto">
          <a:xfrm>
            <a:off x="2133600" y="5410200"/>
            <a:ext cx="4114800" cy="1200328"/>
          </a:xfrm>
          <a:prstGeom prst="rect">
            <a:avLst/>
          </a:prstGeom>
          <a:ln>
            <a:headEnd/>
            <a:tailEnd/>
          </a:ln>
        </p:spPr>
        <p:style>
          <a:lnRef idx="1">
            <a:schemeClr val="dk1"/>
          </a:lnRef>
          <a:fillRef idx="2">
            <a:schemeClr val="dk1"/>
          </a:fillRef>
          <a:effectRef idx="1">
            <a:schemeClr val="dk1"/>
          </a:effectRef>
          <a:fontRef idx="minor">
            <a:schemeClr val="dk1"/>
          </a:fontRef>
        </p:style>
        <p:txBody>
          <a:bodyPr>
            <a:prstTxWarp prst="textNoShape">
              <a:avLst/>
            </a:prstTxWarp>
            <a:spAutoFit/>
          </a:bodyPr>
          <a:lstStyle/>
          <a:p>
            <a:pPr algn="ctr"/>
            <a:r>
              <a:rPr lang="en-US" sz="2400" dirty="0" err="1">
                <a:solidFill>
                  <a:srgbClr val="DF140F"/>
                </a:solidFill>
                <a:latin typeface="Times New Roman" charset="0"/>
              </a:rPr>
              <a:t>Problema</a:t>
            </a:r>
            <a:r>
              <a:rPr lang="en-US" sz="2400" dirty="0">
                <a:solidFill>
                  <a:srgbClr val="DF140F"/>
                </a:solidFill>
                <a:latin typeface="Times New Roman" charset="0"/>
              </a:rPr>
              <a:t>: No </a:t>
            </a:r>
            <a:r>
              <a:rPr lang="en-US" sz="2400" dirty="0" err="1">
                <a:solidFill>
                  <a:srgbClr val="DF140F"/>
                </a:solidFill>
                <a:latin typeface="Times New Roman" charset="0"/>
              </a:rPr>
              <a:t>podemos</a:t>
            </a:r>
            <a:r>
              <a:rPr lang="en-US" sz="2400" dirty="0">
                <a:solidFill>
                  <a:srgbClr val="DF140F"/>
                </a:solidFill>
                <a:latin typeface="Times New Roman" charset="0"/>
              </a:rPr>
              <a:t> </a:t>
            </a:r>
            <a:r>
              <a:rPr lang="en-US" sz="2400" dirty="0" err="1">
                <a:solidFill>
                  <a:srgbClr val="DF140F"/>
                </a:solidFill>
                <a:latin typeface="Times New Roman" charset="0"/>
              </a:rPr>
              <a:t>ir</a:t>
            </a:r>
            <a:r>
              <a:rPr lang="en-US" sz="2400" dirty="0">
                <a:solidFill>
                  <a:srgbClr val="DF140F"/>
                </a:solidFill>
                <a:latin typeface="Times New Roman" charset="0"/>
              </a:rPr>
              <a:t> </a:t>
            </a:r>
            <a:r>
              <a:rPr lang="en-US" sz="2400" dirty="0" err="1">
                <a:solidFill>
                  <a:srgbClr val="DF140F"/>
                </a:solidFill>
                <a:latin typeface="Times New Roman" charset="0"/>
              </a:rPr>
              <a:t>directamente</a:t>
            </a:r>
            <a:r>
              <a:rPr lang="en-US" sz="2400" dirty="0">
                <a:solidFill>
                  <a:srgbClr val="DF140F"/>
                </a:solidFill>
                <a:latin typeface="Times New Roman" charset="0"/>
              </a:rPr>
              <a:t> de </a:t>
            </a:r>
            <a:r>
              <a:rPr lang="en-US" sz="2400" dirty="0" err="1">
                <a:solidFill>
                  <a:srgbClr val="DF140F"/>
                </a:solidFill>
                <a:latin typeface="Times New Roman" charset="0"/>
              </a:rPr>
              <a:t>Atacar</a:t>
            </a:r>
            <a:r>
              <a:rPr lang="en-US" sz="2400" dirty="0">
                <a:solidFill>
                  <a:srgbClr val="DF140F"/>
                </a:solidFill>
                <a:latin typeface="Times New Roman" charset="0"/>
              </a:rPr>
              <a:t> a </a:t>
            </a:r>
            <a:r>
              <a:rPr lang="en-US" sz="2400" dirty="0" err="1">
                <a:solidFill>
                  <a:srgbClr val="DF140F"/>
                </a:solidFill>
                <a:latin typeface="Times New Roman" charset="0"/>
              </a:rPr>
              <a:t>Patrullar</a:t>
            </a:r>
            <a:r>
              <a:rPr lang="en-US" sz="2400" dirty="0">
                <a:solidFill>
                  <a:srgbClr val="DF140F"/>
                </a:solidFill>
                <a:latin typeface="Times New Roman" charset="0"/>
              </a:rPr>
              <a:t>. </a:t>
            </a:r>
            <a:r>
              <a:rPr lang="en-US" sz="2400" i="1" dirty="0">
                <a:solidFill>
                  <a:srgbClr val="DF140F"/>
                </a:solidFill>
                <a:latin typeface="Times New Roman" charset="0"/>
              </a:rPr>
              <a:t>Lo </a:t>
            </a:r>
            <a:r>
              <a:rPr lang="en-US" sz="2400" i="1" dirty="0" err="1">
                <a:solidFill>
                  <a:srgbClr val="DF140F"/>
                </a:solidFill>
                <a:latin typeface="Times New Roman" charset="0"/>
              </a:rPr>
              <a:t>arreglamos</a:t>
            </a:r>
            <a:r>
              <a:rPr lang="en-US" sz="2400" i="1" dirty="0">
                <a:solidFill>
                  <a:srgbClr val="DF140F"/>
                </a:solidFill>
                <a:latin typeface="Times New Roman" charset="0"/>
              </a:rPr>
              <a:t> </a:t>
            </a:r>
            <a:r>
              <a:rPr lang="en-US" sz="2400" i="1" dirty="0" err="1">
                <a:solidFill>
                  <a:srgbClr val="DF140F"/>
                </a:solidFill>
                <a:latin typeface="Times New Roman" charset="0"/>
              </a:rPr>
              <a:t>luego</a:t>
            </a:r>
            <a:r>
              <a:rPr lang="en-US" sz="2400" dirty="0">
                <a:solidFill>
                  <a:srgbClr val="DF140F"/>
                </a:solidFill>
                <a:latin typeface="Times New Roman" charset="0"/>
              </a:rPr>
              <a:t>.</a:t>
            </a:r>
          </a:p>
        </p:txBody>
      </p:sp>
      <p:sp>
        <p:nvSpPr>
          <p:cNvPr id="32" name="Text Box 28"/>
          <p:cNvSpPr txBox="1">
            <a:spLocks noChangeArrowheads="1"/>
          </p:cNvSpPr>
          <p:nvPr/>
        </p:nvSpPr>
        <p:spPr bwMode="auto">
          <a:xfrm>
            <a:off x="4624387" y="4448175"/>
            <a:ext cx="423514" cy="400110"/>
          </a:xfrm>
          <a:prstGeom prst="rect">
            <a:avLst/>
          </a:prstGeom>
          <a:noFill/>
          <a:ln w="9525">
            <a:noFill/>
            <a:miter lim="800000"/>
            <a:headEnd/>
            <a:tailEnd/>
          </a:ln>
          <a:effectLst/>
        </p:spPr>
        <p:txBody>
          <a:bodyPr wrap="none">
            <a:prstTxWarp prst="textNoShape">
              <a:avLst/>
            </a:prstTxWarp>
            <a:spAutoFit/>
          </a:bodyPr>
          <a:lstStyle/>
          <a:p>
            <a:r>
              <a:rPr lang="en-US" dirty="0">
                <a:solidFill>
                  <a:schemeClr val="tx2">
                    <a:lumMod val="50000"/>
                  </a:schemeClr>
                </a:solidFill>
              </a:rPr>
              <a:t>~</a:t>
            </a:r>
            <a:r>
              <a:rPr lang="en-US" sz="2000" dirty="0" err="1">
                <a:solidFill>
                  <a:schemeClr val="tx2">
                    <a:lumMod val="50000"/>
                  </a:schemeClr>
                </a:solidFill>
                <a:latin typeface="Times New Roman" charset="0"/>
              </a:rPr>
              <a:t>s</a:t>
            </a:r>
            <a:endParaRPr lang="en-US" sz="2000" dirty="0">
              <a:solidFill>
                <a:schemeClr val="tx2">
                  <a:lumMod val="50000"/>
                </a:schemeClr>
              </a:solidFill>
              <a:latin typeface="Times New Roman" charset="0"/>
            </a:endParaRPr>
          </a:p>
        </p:txBody>
      </p:sp>
    </p:spTree>
    <p:extLst>
      <p:ext uri="{BB962C8B-B14F-4D97-AF65-F5344CB8AC3E}">
        <p14:creationId xmlns:p14="http://schemas.microsoft.com/office/powerpoint/2010/main" val="310627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017"/>
                                        </p:tgtEl>
                                        <p:attrNameLst>
                                          <p:attrName>style.visibility</p:attrName>
                                        </p:attrNameLst>
                                      </p:cBhvr>
                                      <p:to>
                                        <p:strVal val="visible"/>
                                      </p:to>
                                    </p:set>
                                    <p:animEffect transition="in" filter="box(in)">
                                      <p:cBhvr>
                                        <p:cTn id="7" dur="500"/>
                                        <p:tgtEl>
                                          <p:spTgt spid="42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FSM</a:t>
            </a:r>
            <a:r>
              <a:rPr lang="en-US" dirty="0" smtClean="0"/>
              <a:t> </a:t>
            </a:r>
            <a:r>
              <a:rPr lang="en-US" dirty="0" err="1" smtClean="0"/>
              <a:t>Implementación</a:t>
            </a:r>
            <a:r>
              <a:rPr lang="en-US" dirty="0" smtClean="0"/>
              <a:t> - </a:t>
            </a:r>
            <a:r>
              <a:rPr lang="en-US" dirty="0" err="1" smtClean="0"/>
              <a:t>Básica</a:t>
            </a:r>
            <a:endParaRPr lang="en-US" dirty="0"/>
          </a:p>
        </p:txBody>
      </p:sp>
      <p:sp>
        <p:nvSpPr>
          <p:cNvPr id="26627" name="Rectangle 3"/>
          <p:cNvSpPr>
            <a:spLocks noGrp="1" noChangeArrowheads="1"/>
          </p:cNvSpPr>
          <p:nvPr>
            <p:ph type="body" idx="1"/>
          </p:nvPr>
        </p:nvSpPr>
        <p:spPr>
          <a:xfrm>
            <a:off x="311085" y="2620652"/>
            <a:ext cx="6013515" cy="3776974"/>
          </a:xfrm>
        </p:spPr>
        <p:txBody>
          <a:bodyPr vert="horz" lIns="91440" tIns="45720" rIns="91440" bIns="45720" rtlCol="0" anchor="ctr">
            <a:normAutofit fontScale="70000" lnSpcReduction="20000"/>
          </a:bodyPr>
          <a:lstStyle/>
          <a:p>
            <a:pPr>
              <a:lnSpc>
                <a:spcPct val="120000"/>
              </a:lnSpc>
            </a:pPr>
            <a:r>
              <a:rPr lang="en-US" sz="2800" dirty="0"/>
              <a:t>El </a:t>
            </a:r>
            <a:r>
              <a:rPr lang="en-US" sz="2800" dirty="0" err="1"/>
              <a:t>mecanismo</a:t>
            </a:r>
            <a:r>
              <a:rPr lang="en-US" sz="2800" dirty="0"/>
              <a:t> </a:t>
            </a:r>
            <a:r>
              <a:rPr lang="en-US" sz="2800" dirty="0" err="1"/>
              <a:t>más</a:t>
            </a:r>
            <a:r>
              <a:rPr lang="en-US" sz="2800" dirty="0"/>
              <a:t> simple</a:t>
            </a:r>
          </a:p>
          <a:p>
            <a:pPr>
              <a:lnSpc>
                <a:spcPct val="120000"/>
              </a:lnSpc>
            </a:pPr>
            <a:r>
              <a:rPr lang="en-US" sz="2800" dirty="0" err="1"/>
              <a:t>Después</a:t>
            </a:r>
            <a:r>
              <a:rPr lang="en-US" sz="2800" dirty="0"/>
              <a:t> de </a:t>
            </a:r>
            <a:r>
              <a:rPr lang="en-US" sz="2800" dirty="0" err="1"/>
              <a:t>una</a:t>
            </a:r>
            <a:r>
              <a:rPr lang="en-US" sz="2800" dirty="0"/>
              <a:t> </a:t>
            </a:r>
            <a:r>
              <a:rPr lang="en-US" sz="2800" dirty="0" err="1"/>
              <a:t>acción</a:t>
            </a:r>
            <a:r>
              <a:rPr lang="en-US" sz="2800" dirty="0"/>
              <a:t>, el </a:t>
            </a:r>
            <a:r>
              <a:rPr lang="en-US" sz="2800" dirty="0" err="1"/>
              <a:t>estado</a:t>
            </a:r>
            <a:r>
              <a:rPr lang="en-US" sz="2800" dirty="0"/>
              <a:t> </a:t>
            </a:r>
            <a:r>
              <a:rPr lang="en-US" sz="2800" dirty="0" err="1"/>
              <a:t>puede</a:t>
            </a:r>
            <a:r>
              <a:rPr lang="en-US" sz="2800" dirty="0"/>
              <a:t> </a:t>
            </a:r>
            <a:r>
              <a:rPr lang="en-US" sz="2800" dirty="0" err="1"/>
              <a:t>cambiar</a:t>
            </a:r>
            <a:r>
              <a:rPr lang="en-US" sz="2800" dirty="0"/>
              <a:t>.</a:t>
            </a:r>
          </a:p>
          <a:p>
            <a:pPr>
              <a:lnSpc>
                <a:spcPct val="120000"/>
              </a:lnSpc>
            </a:pPr>
            <a:r>
              <a:rPr lang="en-US" sz="2800" dirty="0" err="1"/>
              <a:t>Está</a:t>
            </a:r>
            <a:r>
              <a:rPr lang="en-US" sz="2800" dirty="0"/>
              <a:t> “hard coded” </a:t>
            </a:r>
            <a:r>
              <a:rPr lang="en-US" sz="2800" dirty="0" err="1"/>
              <a:t>y</a:t>
            </a:r>
            <a:r>
              <a:rPr lang="en-US" sz="2800" dirty="0"/>
              <a:t> </a:t>
            </a:r>
            <a:r>
              <a:rPr lang="en-US" sz="2800" dirty="0" err="1"/>
              <a:t>requiere</a:t>
            </a:r>
            <a:r>
              <a:rPr lang="en-US" sz="2800" dirty="0"/>
              <a:t> </a:t>
            </a:r>
            <a:r>
              <a:rPr lang="en-US" sz="2800" dirty="0" err="1"/>
              <a:t>recompilar</a:t>
            </a:r>
            <a:r>
              <a:rPr lang="en-US" sz="2800" dirty="0"/>
              <a:t> </a:t>
            </a:r>
            <a:r>
              <a:rPr lang="en-US" sz="2800" dirty="0" err="1"/>
              <a:t>para</a:t>
            </a:r>
            <a:r>
              <a:rPr lang="en-US" sz="2800" dirty="0"/>
              <a:t> los </a:t>
            </a:r>
            <a:r>
              <a:rPr lang="en-US" sz="2800" dirty="0" err="1"/>
              <a:t>cambios</a:t>
            </a:r>
            <a:r>
              <a:rPr lang="en-US" sz="2800" dirty="0"/>
              <a:t>.</a:t>
            </a:r>
          </a:p>
          <a:p>
            <a:pPr>
              <a:lnSpc>
                <a:spcPct val="120000"/>
              </a:lnSpc>
            </a:pPr>
            <a:r>
              <a:rPr lang="en-US" sz="2800" dirty="0"/>
              <a:t>No </a:t>
            </a:r>
            <a:r>
              <a:rPr lang="en-US" sz="2800" dirty="0" err="1"/>
              <a:t>es</a:t>
            </a:r>
            <a:r>
              <a:rPr lang="en-US" sz="2800" dirty="0"/>
              <a:t> modular </a:t>
            </a:r>
            <a:r>
              <a:rPr lang="en-US" sz="2800" dirty="0" err="1"/>
              <a:t>ni</a:t>
            </a:r>
            <a:r>
              <a:rPr lang="en-US" sz="2800" dirty="0"/>
              <a:t> </a:t>
            </a:r>
            <a:r>
              <a:rPr lang="en-US" sz="2800" dirty="0" err="1"/>
              <a:t>ampliable</a:t>
            </a:r>
            <a:r>
              <a:rPr lang="en-US" sz="2800" dirty="0"/>
              <a:t>.</a:t>
            </a:r>
          </a:p>
          <a:p>
            <a:pPr>
              <a:lnSpc>
                <a:spcPct val="120000"/>
              </a:lnSpc>
            </a:pPr>
            <a:r>
              <a:rPr lang="en-US" sz="2800" dirty="0" err="1"/>
              <a:t>Requiere</a:t>
            </a:r>
            <a:r>
              <a:rPr lang="en-US" sz="2800" dirty="0"/>
              <a:t> </a:t>
            </a:r>
            <a:r>
              <a:rPr lang="en-US" sz="2800" dirty="0" err="1"/>
              <a:t>conocimientos</a:t>
            </a:r>
            <a:r>
              <a:rPr lang="en-US" sz="2800" dirty="0"/>
              <a:t> de </a:t>
            </a:r>
            <a:r>
              <a:rPr lang="en-US" sz="2800" dirty="0" err="1"/>
              <a:t>programación</a:t>
            </a:r>
            <a:endParaRPr lang="en-US" sz="2800" dirty="0"/>
          </a:p>
          <a:p>
            <a:pPr>
              <a:lnSpc>
                <a:spcPct val="120000"/>
              </a:lnSpc>
            </a:pPr>
            <a:r>
              <a:rPr lang="en-US" sz="2800" dirty="0"/>
              <a:t>No </a:t>
            </a:r>
            <a:r>
              <a:rPr lang="en-US" sz="2800" dirty="0" err="1"/>
              <a:t>demasiado</a:t>
            </a:r>
            <a:r>
              <a:rPr lang="en-US" sz="2800" dirty="0"/>
              <a:t> </a:t>
            </a:r>
            <a:r>
              <a:rPr lang="en-US" sz="2800" dirty="0" err="1"/>
              <a:t>estructurado</a:t>
            </a:r>
            <a:r>
              <a:rPr lang="en-US" sz="2800" dirty="0"/>
              <a:t>.</a:t>
            </a:r>
          </a:p>
        </p:txBody>
      </p:sp>
      <p:sp>
        <p:nvSpPr>
          <p:cNvPr id="26628" name="Rectangle 4"/>
          <p:cNvSpPr>
            <a:spLocks noChangeArrowheads="1"/>
          </p:cNvSpPr>
          <p:nvPr/>
        </p:nvSpPr>
        <p:spPr bwMode="auto">
          <a:xfrm>
            <a:off x="6324600" y="1425389"/>
            <a:ext cx="3659832" cy="5099955"/>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prstTxWarp prst="textNoShape">
              <a:avLst/>
            </a:prstTxWarp>
          </a:bodyPr>
          <a:lstStyle/>
          <a:p>
            <a:pPr marL="342900" indent="-342900">
              <a:spcBef>
                <a:spcPct val="20000"/>
              </a:spcBef>
            </a:pPr>
            <a:r>
              <a:rPr lang="en-US" sz="1400" b="1" dirty="0">
                <a:solidFill>
                  <a:schemeClr val="accent2">
                    <a:lumMod val="40000"/>
                    <a:lumOff val="60000"/>
                  </a:schemeClr>
                </a:solidFill>
                <a:latin typeface="Courier New" charset="0"/>
              </a:rPr>
              <a:t>void </a:t>
            </a:r>
            <a:r>
              <a:rPr lang="en-US" sz="1400" b="1" dirty="0" err="1">
                <a:solidFill>
                  <a:schemeClr val="accent2">
                    <a:lumMod val="40000"/>
                    <a:lumOff val="60000"/>
                  </a:schemeClr>
                </a:solidFill>
                <a:latin typeface="Courier New" charset="0"/>
              </a:rPr>
              <a:t>RunLogic</a:t>
            </a:r>
            <a:r>
              <a:rPr lang="en-US" sz="1400" b="1" dirty="0">
                <a:solidFill>
                  <a:schemeClr val="accent2">
                    <a:lumMod val="40000"/>
                    <a:lumOff val="60000"/>
                  </a:schemeClr>
                </a:solidFill>
                <a:latin typeface="Courier New" charset="0"/>
              </a:rPr>
              <a:t>( </a:t>
            </a:r>
            <a:r>
              <a:rPr lang="en-US" sz="1400" b="1" dirty="0" err="1">
                <a:solidFill>
                  <a:schemeClr val="accent2">
                    <a:lumMod val="40000"/>
                    <a:lumOff val="60000"/>
                  </a:schemeClr>
                </a:solidFill>
                <a:latin typeface="Courier New" charset="0"/>
              </a:rPr>
              <a:t>int</a:t>
            </a:r>
            <a:r>
              <a:rPr lang="en-US" sz="1400" b="1" dirty="0">
                <a:solidFill>
                  <a:schemeClr val="accent2">
                    <a:lumMod val="40000"/>
                    <a:lumOff val="60000"/>
                  </a:schemeClr>
                </a:solidFill>
                <a:latin typeface="Courier New" charset="0"/>
              </a:rPr>
              <a:t> *state ) {</a:t>
            </a:r>
          </a:p>
          <a:p>
            <a:pPr marL="342900" indent="-342900">
              <a:spcBef>
                <a:spcPct val="20000"/>
              </a:spcBef>
            </a:pPr>
            <a:r>
              <a:rPr lang="en-US" sz="1400" b="1" dirty="0">
                <a:solidFill>
                  <a:schemeClr val="accent2">
                    <a:lumMod val="40000"/>
                    <a:lumOff val="60000"/>
                  </a:schemeClr>
                </a:solidFill>
                <a:latin typeface="Courier New" charset="0"/>
              </a:rPr>
              <a:t>   switch( *state ) {</a:t>
            </a:r>
          </a:p>
          <a:p>
            <a:pPr marL="342900" indent="-342900">
              <a:spcBef>
                <a:spcPct val="20000"/>
              </a:spcBef>
            </a:pPr>
            <a:r>
              <a:rPr lang="en-US" sz="1400" b="1" dirty="0">
                <a:solidFill>
                  <a:schemeClr val="accent2">
                    <a:lumMod val="40000"/>
                    <a:lumOff val="60000"/>
                  </a:schemeClr>
                </a:solidFill>
                <a:latin typeface="Courier New" charset="0"/>
              </a:rPr>
              <a:t>	   case 0: //Wander</a:t>
            </a:r>
          </a:p>
          <a:p>
            <a:pPr marL="342900" indent="-342900">
              <a:spcBef>
                <a:spcPct val="20000"/>
              </a:spcBef>
            </a:pPr>
            <a:r>
              <a:rPr lang="en-US" sz="1400" b="1" dirty="0">
                <a:solidFill>
                  <a:schemeClr val="accent2">
                    <a:lumMod val="40000"/>
                    <a:lumOff val="60000"/>
                  </a:schemeClr>
                </a:solidFill>
                <a:latin typeface="Courier New" charset="0"/>
              </a:rPr>
              <a:t>         Wander();</a:t>
            </a:r>
          </a:p>
          <a:p>
            <a:pPr marL="342900" indent="-342900">
              <a:spcBef>
                <a:spcPct val="20000"/>
              </a:spcBef>
            </a:pPr>
            <a:r>
              <a:rPr lang="en-US" sz="1400" b="1" dirty="0">
                <a:solidFill>
                  <a:schemeClr val="accent2">
                    <a:lumMod val="40000"/>
                    <a:lumOff val="60000"/>
                  </a:schemeClr>
                </a:solidFill>
                <a:latin typeface="Courier New" charset="0"/>
              </a:rPr>
              <a:t>         if( </a:t>
            </a:r>
            <a:r>
              <a:rPr lang="en-US" sz="1400" b="1" dirty="0" err="1">
                <a:solidFill>
                  <a:schemeClr val="accent2">
                    <a:lumMod val="40000"/>
                    <a:lumOff val="60000"/>
                  </a:schemeClr>
                </a:solidFill>
                <a:latin typeface="Courier New" charset="0"/>
              </a:rPr>
              <a:t>SeeEnemy</a:t>
            </a:r>
            <a:r>
              <a:rPr lang="en-US" sz="1400" b="1" dirty="0">
                <a:solidFill>
                  <a:schemeClr val="accent2">
                    <a:lumMod val="40000"/>
                    <a:lumOff val="60000"/>
                  </a:schemeClr>
                </a:solidFill>
                <a:latin typeface="Courier New" charset="0"/>
              </a:rPr>
              <a:t>() ) </a:t>
            </a:r>
          </a:p>
          <a:p>
            <a:pPr marL="342900" indent="-342900">
              <a:spcBef>
                <a:spcPct val="20000"/>
              </a:spcBef>
            </a:pPr>
            <a:r>
              <a:rPr lang="en-US" sz="1400" b="1" dirty="0">
                <a:solidFill>
                  <a:schemeClr val="accent2">
                    <a:lumMod val="40000"/>
                    <a:lumOff val="60000"/>
                  </a:schemeClr>
                </a:solidFill>
                <a:latin typeface="Courier New" charset="0"/>
              </a:rPr>
              <a:t>            *state = 1;</a:t>
            </a:r>
          </a:p>
          <a:p>
            <a:pPr marL="342900" indent="-342900">
              <a:spcBef>
                <a:spcPct val="20000"/>
              </a:spcBef>
            </a:pPr>
            <a:r>
              <a:rPr lang="en-US" sz="1400" b="1" dirty="0">
                <a:solidFill>
                  <a:schemeClr val="accent2">
                    <a:lumMod val="40000"/>
                    <a:lumOff val="60000"/>
                  </a:schemeClr>
                </a:solidFill>
                <a:latin typeface="Courier New" charset="0"/>
              </a:rPr>
              <a:t>         if( Dead() )</a:t>
            </a:r>
          </a:p>
          <a:p>
            <a:pPr marL="342900" indent="-342900">
              <a:spcBef>
                <a:spcPct val="20000"/>
              </a:spcBef>
            </a:pPr>
            <a:r>
              <a:rPr lang="en-US" sz="1400" b="1" dirty="0">
                <a:solidFill>
                  <a:schemeClr val="accent2">
                    <a:lumMod val="40000"/>
                    <a:lumOff val="60000"/>
                  </a:schemeClr>
                </a:solidFill>
                <a:latin typeface="Courier New" charset="0"/>
              </a:rPr>
              <a:t>            *state = 2;</a:t>
            </a:r>
          </a:p>
          <a:p>
            <a:pPr marL="342900" indent="-342900">
              <a:spcBef>
                <a:spcPct val="20000"/>
              </a:spcBef>
            </a:pPr>
            <a:r>
              <a:rPr lang="en-US" sz="1400" b="1" dirty="0">
                <a:solidFill>
                  <a:schemeClr val="accent2">
                    <a:lumMod val="40000"/>
                    <a:lumOff val="60000"/>
                  </a:schemeClr>
                </a:solidFill>
                <a:latin typeface="Courier New" charset="0"/>
              </a:rPr>
              <a:t>         break;</a:t>
            </a:r>
          </a:p>
          <a:p>
            <a:pPr marL="342900" indent="-342900">
              <a:spcBef>
                <a:spcPct val="20000"/>
              </a:spcBef>
            </a:pPr>
            <a:r>
              <a:rPr lang="en-US" sz="1400" b="1" dirty="0">
                <a:solidFill>
                  <a:schemeClr val="accent2">
                    <a:lumMod val="40000"/>
                    <a:lumOff val="60000"/>
                  </a:schemeClr>
                </a:solidFill>
                <a:latin typeface="Courier New" charset="0"/>
              </a:rPr>
              <a:t>      case 1:  //Attack</a:t>
            </a:r>
          </a:p>
          <a:p>
            <a:pPr marL="342900" indent="-342900">
              <a:spcBef>
                <a:spcPct val="20000"/>
              </a:spcBef>
            </a:pPr>
            <a:r>
              <a:rPr lang="en-US" sz="1400" b="1" dirty="0">
                <a:solidFill>
                  <a:schemeClr val="accent2">
                    <a:lumMod val="40000"/>
                    <a:lumOff val="60000"/>
                  </a:schemeClr>
                </a:solidFill>
                <a:latin typeface="Courier New" charset="0"/>
              </a:rPr>
              <a:t>         Attack();</a:t>
            </a:r>
          </a:p>
          <a:p>
            <a:pPr marL="342900" indent="-342900">
              <a:spcBef>
                <a:spcPct val="20000"/>
              </a:spcBef>
            </a:pPr>
            <a:r>
              <a:rPr lang="en-US" sz="1400" b="1" dirty="0">
                <a:solidFill>
                  <a:schemeClr val="accent2">
                    <a:lumMod val="40000"/>
                    <a:lumOff val="60000"/>
                  </a:schemeClr>
                </a:solidFill>
                <a:latin typeface="Courier New" charset="0"/>
              </a:rPr>
              <a:t>         *state = 0;</a:t>
            </a:r>
          </a:p>
          <a:p>
            <a:pPr marL="342900" indent="-342900">
              <a:spcBef>
                <a:spcPct val="20000"/>
              </a:spcBef>
            </a:pPr>
            <a:r>
              <a:rPr lang="en-US" sz="1400" b="1" dirty="0">
                <a:solidFill>
                  <a:schemeClr val="accent2">
                    <a:lumMod val="40000"/>
                    <a:lumOff val="60000"/>
                  </a:schemeClr>
                </a:solidFill>
                <a:latin typeface="Courier New" charset="0"/>
              </a:rPr>
              <a:t>         if( Dead() )</a:t>
            </a:r>
          </a:p>
          <a:p>
            <a:pPr marL="342900" indent="-342900">
              <a:spcBef>
                <a:spcPct val="20000"/>
              </a:spcBef>
            </a:pPr>
            <a:r>
              <a:rPr lang="en-US" sz="1400" b="1" dirty="0">
                <a:solidFill>
                  <a:schemeClr val="accent2">
                    <a:lumMod val="40000"/>
                    <a:lumOff val="60000"/>
                  </a:schemeClr>
                </a:solidFill>
                <a:latin typeface="Courier New" charset="0"/>
              </a:rPr>
              <a:t>            *state = 2;</a:t>
            </a:r>
          </a:p>
          <a:p>
            <a:pPr marL="342900" indent="-342900">
              <a:spcBef>
                <a:spcPct val="20000"/>
              </a:spcBef>
            </a:pPr>
            <a:r>
              <a:rPr lang="en-US" sz="1400" b="1" dirty="0">
                <a:solidFill>
                  <a:schemeClr val="accent2">
                    <a:lumMod val="40000"/>
                    <a:lumOff val="60000"/>
                  </a:schemeClr>
                </a:solidFill>
                <a:latin typeface="Courier New" charset="0"/>
              </a:rPr>
              <a:t>         break;</a:t>
            </a:r>
          </a:p>
          <a:p>
            <a:pPr marL="342900" indent="-342900">
              <a:spcBef>
                <a:spcPct val="20000"/>
              </a:spcBef>
            </a:pPr>
            <a:r>
              <a:rPr lang="en-US" sz="1400" b="1" dirty="0">
                <a:solidFill>
                  <a:schemeClr val="accent2">
                    <a:lumMod val="40000"/>
                    <a:lumOff val="60000"/>
                  </a:schemeClr>
                </a:solidFill>
                <a:latin typeface="Courier New" charset="0"/>
              </a:rPr>
              <a:t>      case 3: //Dead</a:t>
            </a:r>
          </a:p>
          <a:p>
            <a:pPr marL="342900" indent="-342900">
              <a:spcBef>
                <a:spcPct val="20000"/>
              </a:spcBef>
            </a:pPr>
            <a:r>
              <a:rPr lang="en-US" sz="1400" b="1" dirty="0">
                <a:solidFill>
                  <a:schemeClr val="accent2">
                    <a:lumMod val="40000"/>
                    <a:lumOff val="60000"/>
                  </a:schemeClr>
                </a:solidFill>
                <a:latin typeface="Courier New" charset="0"/>
              </a:rPr>
              <a:t>          </a:t>
            </a:r>
            <a:r>
              <a:rPr lang="en-US" sz="1400" b="1" dirty="0" err="1">
                <a:solidFill>
                  <a:schemeClr val="accent2">
                    <a:lumMod val="40000"/>
                    <a:lumOff val="60000"/>
                  </a:schemeClr>
                </a:solidFill>
                <a:latin typeface="Courier New" charset="0"/>
              </a:rPr>
              <a:t>SlowlyRot</a:t>
            </a:r>
            <a:r>
              <a:rPr lang="en-US" sz="1400" b="1" dirty="0">
                <a:solidFill>
                  <a:schemeClr val="accent2">
                    <a:lumMod val="40000"/>
                    <a:lumOff val="60000"/>
                  </a:schemeClr>
                </a:solidFill>
                <a:latin typeface="Courier New" charset="0"/>
              </a:rPr>
              <a:t>()</a:t>
            </a:r>
          </a:p>
          <a:p>
            <a:pPr marL="342900" indent="-342900">
              <a:spcBef>
                <a:spcPct val="20000"/>
              </a:spcBef>
            </a:pPr>
            <a:r>
              <a:rPr lang="en-US" sz="1400" b="1" dirty="0">
                <a:solidFill>
                  <a:schemeClr val="accent2">
                    <a:lumMod val="40000"/>
                    <a:lumOff val="60000"/>
                  </a:schemeClr>
                </a:solidFill>
                <a:latin typeface="Courier New" charset="0"/>
              </a:rPr>
              <a:t>          break;</a:t>
            </a:r>
          </a:p>
          <a:p>
            <a:pPr marL="342900" indent="-342900">
              <a:spcBef>
                <a:spcPct val="20000"/>
              </a:spcBef>
            </a:pPr>
            <a:r>
              <a:rPr lang="en-US" sz="1400" b="1" dirty="0">
                <a:solidFill>
                  <a:schemeClr val="accent2">
                    <a:lumMod val="40000"/>
                    <a:lumOff val="60000"/>
                  </a:schemeClr>
                </a:solidFill>
                <a:latin typeface="Courier New" charset="0"/>
              </a:rPr>
              <a:t>   }</a:t>
            </a:r>
          </a:p>
        </p:txBody>
      </p:sp>
    </p:spTree>
    <p:extLst>
      <p:ext uri="{BB962C8B-B14F-4D97-AF65-F5344CB8AC3E}">
        <p14:creationId xmlns:p14="http://schemas.microsoft.com/office/powerpoint/2010/main" val="3108476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FSM</a:t>
            </a:r>
            <a:r>
              <a:rPr lang="en-US" dirty="0" smtClean="0"/>
              <a:t> </a:t>
            </a:r>
            <a:r>
              <a:rPr lang="en-US" dirty="0" err="1" smtClean="0"/>
              <a:t>Implementación</a:t>
            </a:r>
            <a:r>
              <a:rPr lang="en-US" dirty="0" smtClean="0"/>
              <a:t> - </a:t>
            </a:r>
            <a:r>
              <a:rPr lang="en-US" dirty="0" err="1" smtClean="0"/>
              <a:t>Mejorada</a:t>
            </a:r>
            <a:endParaRPr lang="en-US" dirty="0"/>
          </a:p>
        </p:txBody>
      </p:sp>
      <p:sp>
        <p:nvSpPr>
          <p:cNvPr id="26627" name="Rectangle 3"/>
          <p:cNvSpPr>
            <a:spLocks noGrp="1" noChangeArrowheads="1"/>
          </p:cNvSpPr>
          <p:nvPr>
            <p:ph type="body" idx="1"/>
          </p:nvPr>
        </p:nvSpPr>
        <p:spPr>
          <a:xfrm>
            <a:off x="520044" y="2277361"/>
            <a:ext cx="4985209" cy="993739"/>
          </a:xfrm>
        </p:spPr>
        <p:txBody>
          <a:bodyPr>
            <a:normAutofit fontScale="70000" lnSpcReduction="20000"/>
          </a:bodyPr>
          <a:lstStyle/>
          <a:p>
            <a:r>
              <a:rPr lang="en-US" sz="2800" dirty="0" err="1"/>
              <a:t>Empleamos</a:t>
            </a:r>
            <a:r>
              <a:rPr lang="en-US" sz="2800" dirty="0"/>
              <a:t> </a:t>
            </a:r>
            <a:r>
              <a:rPr lang="en-US" sz="2800" dirty="0" err="1"/>
              <a:t>máquinas</a:t>
            </a:r>
            <a:r>
              <a:rPr lang="en-US" sz="2800" dirty="0"/>
              <a:t> de </a:t>
            </a:r>
            <a:r>
              <a:rPr lang="en-US" sz="2800" dirty="0" err="1"/>
              <a:t>estado</a:t>
            </a:r>
            <a:r>
              <a:rPr lang="en-US" sz="2800" dirty="0"/>
              <a:t> </a:t>
            </a:r>
            <a:r>
              <a:rPr lang="en-US" sz="2800" dirty="0" err="1"/>
              <a:t>abstracta</a:t>
            </a:r>
            <a:r>
              <a:rPr lang="en-US" sz="2800" dirty="0"/>
              <a:t>.</a:t>
            </a:r>
          </a:p>
          <a:p>
            <a:r>
              <a:rPr lang="en-US" sz="2800" dirty="0" err="1"/>
              <a:t>Más</a:t>
            </a:r>
            <a:r>
              <a:rPr lang="en-US" sz="2800" dirty="0"/>
              <a:t> </a:t>
            </a:r>
            <a:r>
              <a:rPr lang="en-US" sz="2800" dirty="0" err="1"/>
              <a:t>estructurado</a:t>
            </a:r>
            <a:r>
              <a:rPr lang="en-US" sz="2800" dirty="0"/>
              <a:t>.</a:t>
            </a:r>
          </a:p>
        </p:txBody>
      </p:sp>
      <p:sp>
        <p:nvSpPr>
          <p:cNvPr id="26628" name="Rectangle 4"/>
          <p:cNvSpPr>
            <a:spLocks noChangeArrowheads="1"/>
          </p:cNvSpPr>
          <p:nvPr/>
        </p:nvSpPr>
        <p:spPr bwMode="auto">
          <a:xfrm>
            <a:off x="1828800" y="3733800"/>
            <a:ext cx="4495800" cy="25146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prstTxWarp prst="textNoShape">
              <a:avLst/>
            </a:prstTxWarp>
          </a:bodyPr>
          <a:lstStyle/>
          <a:p>
            <a:pPr marL="342900" indent="-342900">
              <a:spcBef>
                <a:spcPct val="20000"/>
              </a:spcBef>
            </a:pPr>
            <a:r>
              <a:rPr lang="es-ES_tradnl" sz="1100" dirty="0" err="1">
                <a:latin typeface="Consolas" panose="020B0609020204030204" pitchFamily="49" charset="0"/>
                <a:cs typeface="Consolas" panose="020B0609020204030204" pitchFamily="49" charset="0"/>
              </a:rPr>
              <a:t>template</a:t>
            </a:r>
            <a:r>
              <a:rPr lang="es-ES_tradnl" sz="1100" dirty="0">
                <a:latin typeface="Consolas" panose="020B0609020204030204" pitchFamily="49" charset="0"/>
                <a:cs typeface="Consolas" panose="020B0609020204030204" pitchFamily="49" charset="0"/>
              </a:rPr>
              <a:t> &lt;</a:t>
            </a:r>
            <a:r>
              <a:rPr lang="es-ES_tradnl" sz="1100" dirty="0" err="1">
                <a:latin typeface="Consolas" panose="020B0609020204030204" pitchFamily="49" charset="0"/>
                <a:cs typeface="Consolas" panose="020B0609020204030204" pitchFamily="49" charset="0"/>
              </a:rPr>
              <a:t>class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game_element</a:t>
            </a:r>
            <a:r>
              <a:rPr lang="es-ES_tradnl" sz="1100" dirty="0">
                <a:latin typeface="Consolas" panose="020B0609020204030204" pitchFamily="49" charset="0"/>
                <a:cs typeface="Consolas" panose="020B0609020204030204" pitchFamily="49" charset="0"/>
              </a:rPr>
              <a:t>&gt;</a:t>
            </a:r>
          </a:p>
          <a:p>
            <a:pPr marL="342900" indent="-342900">
              <a:spcBef>
                <a:spcPct val="20000"/>
              </a:spcBef>
            </a:pPr>
            <a:r>
              <a:rPr lang="es-ES_tradnl" sz="1100" dirty="0" err="1">
                <a:latin typeface="Consolas" panose="020B0609020204030204" pitchFamily="49" charset="0"/>
                <a:cs typeface="Consolas" panose="020B0609020204030204" pitchFamily="49" charset="0"/>
              </a:rPr>
              <a:t>class</a:t>
            </a:r>
            <a:r>
              <a:rPr lang="es-ES_tradnl" sz="1100" dirty="0">
                <a:latin typeface="Consolas" panose="020B0609020204030204" pitchFamily="49" charset="0"/>
                <a:cs typeface="Consolas" panose="020B0609020204030204" pitchFamily="49" charset="0"/>
              </a:rPr>
              <a:t> State{</a:t>
            </a:r>
          </a:p>
          <a:p>
            <a:pPr marL="342900" indent="-342900">
              <a:spcBef>
                <a:spcPct val="20000"/>
              </a:spcBef>
            </a:pP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public</a:t>
            </a:r>
            <a:r>
              <a:rPr lang="es-ES_tradnl" sz="1100" dirty="0">
                <a:latin typeface="Consolas" panose="020B0609020204030204" pitchFamily="49" charset="0"/>
                <a:cs typeface="Consolas" panose="020B0609020204030204" pitchFamily="49" charset="0"/>
              </a:rPr>
              <a:t>:  </a:t>
            </a:r>
          </a:p>
          <a:p>
            <a:pPr marL="342900" indent="-342900">
              <a:spcBef>
                <a:spcPct val="20000"/>
              </a:spcBef>
            </a:pPr>
            <a:r>
              <a:rPr lang="es-ES_tradnl" sz="1100" dirty="0">
                <a:latin typeface="Consolas" panose="020B0609020204030204" pitchFamily="49" charset="0"/>
                <a:cs typeface="Consolas" panose="020B0609020204030204" pitchFamily="49" charset="0"/>
              </a:rPr>
              <a:t>	virtual ~</a:t>
            </a:r>
            <a:r>
              <a:rPr lang="es-ES_tradnl" sz="1100" dirty="0" err="1">
                <a:latin typeface="Consolas" panose="020B0609020204030204" pitchFamily="49" charset="0"/>
                <a:cs typeface="Consolas" panose="020B0609020204030204" pitchFamily="49" charset="0"/>
              </a:rPr>
              <a:t>State</a:t>
            </a:r>
            <a:r>
              <a:rPr lang="es-ES_tradnl" sz="1100" dirty="0">
                <a:latin typeface="Consolas" panose="020B0609020204030204" pitchFamily="49" charset="0"/>
                <a:cs typeface="Consolas" panose="020B0609020204030204" pitchFamily="49" charset="0"/>
              </a:rPr>
              <a:t>(){} </a:t>
            </a:r>
          </a:p>
          <a:p>
            <a:pPr marL="342900" indent="-342900">
              <a:spcBef>
                <a:spcPct val="20000"/>
              </a:spcBef>
            </a:pP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this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will</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execute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when</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the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state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is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entered</a:t>
            </a:r>
            <a:r>
              <a:rPr lang="es-ES_tradnl" sz="1100" dirty="0">
                <a:latin typeface="Consolas" panose="020B0609020204030204" pitchFamily="49" charset="0"/>
                <a:cs typeface="Consolas" panose="020B0609020204030204" pitchFamily="49" charset="0"/>
              </a:rPr>
              <a:t>  </a:t>
            </a:r>
          </a:p>
          <a:p>
            <a:pPr marL="342900" indent="-342900">
              <a:spcBef>
                <a:spcPct val="20000"/>
              </a:spcBef>
            </a:pPr>
            <a:r>
              <a:rPr lang="es-ES_tradnl" sz="1100" dirty="0">
                <a:latin typeface="Consolas" panose="020B0609020204030204" pitchFamily="49" charset="0"/>
                <a:cs typeface="Consolas" panose="020B0609020204030204" pitchFamily="49" charset="0"/>
              </a:rPr>
              <a:t>	virtual </a:t>
            </a:r>
            <a:r>
              <a:rPr lang="es-ES_tradnl" sz="1100" dirty="0" err="1">
                <a:latin typeface="Consolas" panose="020B0609020204030204" pitchFamily="49" charset="0"/>
                <a:cs typeface="Consolas" panose="020B0609020204030204" pitchFamily="49" charset="0"/>
              </a:rPr>
              <a:t>void</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Enter</a:t>
            </a:r>
            <a:r>
              <a:rPr lang="es-ES_tradnl" sz="1100" dirty="0">
                <a:latin typeface="Consolas" panose="020B0609020204030204" pitchFamily="49" charset="0"/>
                <a:cs typeface="Consolas" panose="020B0609020204030204" pitchFamily="49" charset="0"/>
              </a:rPr>
              <a:t>(</a:t>
            </a:r>
            <a:r>
              <a:rPr lang="es-ES_tradnl" sz="1100" dirty="0" err="1">
                <a:latin typeface="Consolas" panose="020B0609020204030204" pitchFamily="49" charset="0"/>
                <a:cs typeface="Consolas" panose="020B0609020204030204" pitchFamily="49" charset="0"/>
              </a:rPr>
              <a:t>game_element</a:t>
            </a:r>
            <a:r>
              <a:rPr lang="es-ES_tradnl" sz="1100" dirty="0">
                <a:latin typeface="Consolas" panose="020B0609020204030204" pitchFamily="49" charset="0"/>
                <a:cs typeface="Consolas" panose="020B0609020204030204" pitchFamily="49" charset="0"/>
              </a:rPr>
              <a:t>*)=0;  </a:t>
            </a:r>
          </a:p>
          <a:p>
            <a:pPr marL="342900" indent="-342900">
              <a:spcBef>
                <a:spcPct val="20000"/>
              </a:spcBef>
            </a:pP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this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is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the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state's</a:t>
            </a:r>
            <a:r>
              <a:rPr lang="es-ES_tradnl" sz="1100" dirty="0">
                <a:latin typeface="Consolas" panose="020B0609020204030204" pitchFamily="49" charset="0"/>
                <a:cs typeface="Consolas" panose="020B0609020204030204" pitchFamily="49" charset="0"/>
              </a:rPr>
              <a:t> normal </a:t>
            </a:r>
            <a:r>
              <a:rPr lang="es-ES_tradnl" sz="1100" dirty="0" err="1">
                <a:latin typeface="Consolas" panose="020B0609020204030204" pitchFamily="49" charset="0"/>
                <a:cs typeface="Consolas" panose="020B0609020204030204" pitchFamily="49" charset="0"/>
              </a:rPr>
              <a:t>update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function</a:t>
            </a:r>
            <a:r>
              <a:rPr lang="es-ES_tradnl" sz="1100" dirty="0">
                <a:latin typeface="Consolas" panose="020B0609020204030204" pitchFamily="49" charset="0"/>
                <a:cs typeface="Consolas" panose="020B0609020204030204" pitchFamily="49" charset="0"/>
              </a:rPr>
              <a:t> </a:t>
            </a:r>
          </a:p>
          <a:p>
            <a:pPr marL="342900" indent="-342900">
              <a:spcBef>
                <a:spcPct val="20000"/>
              </a:spcBef>
            </a:pPr>
            <a:r>
              <a:rPr lang="es-ES_tradnl" sz="1100" dirty="0">
                <a:latin typeface="Consolas" panose="020B0609020204030204" pitchFamily="49" charset="0"/>
                <a:cs typeface="Consolas" panose="020B0609020204030204" pitchFamily="49" charset="0"/>
              </a:rPr>
              <a:t>	virtual </a:t>
            </a:r>
            <a:r>
              <a:rPr lang="es-ES_tradnl" sz="1100" dirty="0" err="1">
                <a:latin typeface="Consolas" panose="020B0609020204030204" pitchFamily="49" charset="0"/>
                <a:cs typeface="Consolas" panose="020B0609020204030204" pitchFamily="49" charset="0"/>
              </a:rPr>
              <a:t>void</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Execute</a:t>
            </a:r>
            <a:r>
              <a:rPr lang="es-ES_tradnl" sz="1100" dirty="0">
                <a:latin typeface="Consolas" panose="020B0609020204030204" pitchFamily="49" charset="0"/>
                <a:cs typeface="Consolas" panose="020B0609020204030204" pitchFamily="49" charset="0"/>
              </a:rPr>
              <a:t>(</a:t>
            </a:r>
            <a:r>
              <a:rPr lang="es-ES_tradnl" sz="1100" dirty="0" err="1">
                <a:latin typeface="Consolas" panose="020B0609020204030204" pitchFamily="49" charset="0"/>
                <a:cs typeface="Consolas" panose="020B0609020204030204" pitchFamily="49" charset="0"/>
              </a:rPr>
              <a:t>game_element</a:t>
            </a:r>
            <a:r>
              <a:rPr lang="es-ES_tradnl" sz="1100" dirty="0">
                <a:latin typeface="Consolas" panose="020B0609020204030204" pitchFamily="49" charset="0"/>
                <a:cs typeface="Consolas" panose="020B0609020204030204" pitchFamily="49" charset="0"/>
              </a:rPr>
              <a:t>*)=0;  </a:t>
            </a:r>
          </a:p>
          <a:p>
            <a:pPr marL="342900" indent="-342900">
              <a:spcBef>
                <a:spcPct val="20000"/>
              </a:spcBef>
            </a:pP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this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will</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execute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when</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the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state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is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exited</a:t>
            </a:r>
            <a:r>
              <a:rPr lang="es-ES_tradnl" sz="1100" dirty="0">
                <a:latin typeface="Consolas" panose="020B0609020204030204" pitchFamily="49" charset="0"/>
                <a:cs typeface="Consolas" panose="020B0609020204030204" pitchFamily="49" charset="0"/>
              </a:rPr>
              <a:t>. </a:t>
            </a:r>
          </a:p>
          <a:p>
            <a:pPr marL="342900" indent="-342900">
              <a:spcBef>
                <a:spcPct val="20000"/>
              </a:spcBef>
            </a:pPr>
            <a:r>
              <a:rPr lang="es-ES_tradnl" sz="1100" dirty="0">
                <a:latin typeface="Consolas" panose="020B0609020204030204" pitchFamily="49" charset="0"/>
                <a:cs typeface="Consolas" panose="020B0609020204030204" pitchFamily="49" charset="0"/>
              </a:rPr>
              <a:t>	virtual </a:t>
            </a:r>
            <a:r>
              <a:rPr lang="es-ES_tradnl" sz="1100" dirty="0" err="1">
                <a:latin typeface="Consolas" panose="020B0609020204030204" pitchFamily="49" charset="0"/>
                <a:cs typeface="Consolas" panose="020B0609020204030204" pitchFamily="49" charset="0"/>
              </a:rPr>
              <a:t>void</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Exit</a:t>
            </a:r>
            <a:r>
              <a:rPr lang="es-ES_tradnl" sz="1100" dirty="0">
                <a:latin typeface="Consolas" panose="020B0609020204030204" pitchFamily="49" charset="0"/>
                <a:cs typeface="Consolas" panose="020B0609020204030204" pitchFamily="49" charset="0"/>
              </a:rPr>
              <a:t>(</a:t>
            </a:r>
            <a:r>
              <a:rPr lang="es-ES_tradnl" sz="1100" dirty="0" err="1">
                <a:latin typeface="Consolas" panose="020B0609020204030204" pitchFamily="49" charset="0"/>
                <a:cs typeface="Consolas" panose="020B0609020204030204" pitchFamily="49" charset="0"/>
              </a:rPr>
              <a:t>game_element</a:t>
            </a:r>
            <a:r>
              <a:rPr lang="es-ES_tradnl" sz="1100" dirty="0">
                <a:latin typeface="Consolas" panose="020B0609020204030204" pitchFamily="49" charset="0"/>
                <a:cs typeface="Consolas" panose="020B0609020204030204" pitchFamily="49" charset="0"/>
              </a:rPr>
              <a:t>*)=0;</a:t>
            </a:r>
          </a:p>
          <a:p>
            <a:pPr marL="342900" indent="-342900">
              <a:spcBef>
                <a:spcPct val="20000"/>
              </a:spcBef>
            </a:pPr>
            <a:r>
              <a:rPr lang="es-ES_tradnl" sz="1100" dirty="0">
                <a:latin typeface="Consolas" panose="020B0609020204030204" pitchFamily="49" charset="0"/>
                <a:cs typeface="Consolas" panose="020B0609020204030204" pitchFamily="49" charset="0"/>
              </a:rPr>
              <a:t>};</a:t>
            </a:r>
            <a:endParaRPr lang="en-US" sz="1100" b="1" dirty="0">
              <a:solidFill>
                <a:srgbClr val="006600"/>
              </a:solidFill>
              <a:latin typeface="Consolas" panose="020B0609020204030204" pitchFamily="49" charset="0"/>
              <a:cs typeface="Consolas" panose="020B0609020204030204" pitchFamily="49" charset="0"/>
            </a:endParaRPr>
          </a:p>
        </p:txBody>
      </p:sp>
      <p:sp>
        <p:nvSpPr>
          <p:cNvPr id="5" name="Rectangle 4"/>
          <p:cNvSpPr>
            <a:spLocks noChangeArrowheads="1"/>
          </p:cNvSpPr>
          <p:nvPr/>
        </p:nvSpPr>
        <p:spPr bwMode="auto">
          <a:xfrm>
            <a:off x="5638800" y="1485900"/>
            <a:ext cx="4800600" cy="25146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prstTxWarp prst="textNoShape">
              <a:avLst/>
            </a:prstTxWarp>
          </a:bodyPr>
          <a:lstStyle/>
          <a:p>
            <a:pPr marL="342900" indent="-342900">
              <a:spcBef>
                <a:spcPct val="20000"/>
              </a:spcBef>
            </a:pPr>
            <a:r>
              <a:rPr lang="es-ES_tradnl" sz="1100" dirty="0" err="1">
                <a:latin typeface="Consolas" panose="020B0609020204030204" pitchFamily="49" charset="0"/>
                <a:cs typeface="Consolas" panose="020B0609020204030204" pitchFamily="49" charset="0"/>
              </a:rPr>
              <a:t>template</a:t>
            </a:r>
            <a:r>
              <a:rPr lang="es-ES_tradnl" sz="1100" dirty="0">
                <a:latin typeface="Consolas" panose="020B0609020204030204" pitchFamily="49" charset="0"/>
                <a:cs typeface="Consolas" panose="020B0609020204030204" pitchFamily="49" charset="0"/>
              </a:rPr>
              <a:t> &lt;</a:t>
            </a:r>
            <a:r>
              <a:rPr lang="es-ES_tradnl" sz="1100" dirty="0" err="1">
                <a:latin typeface="Consolas" panose="020B0609020204030204" pitchFamily="49" charset="0"/>
                <a:cs typeface="Consolas" panose="020B0609020204030204" pitchFamily="49" charset="0"/>
              </a:rPr>
              <a:t>class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game_element</a:t>
            </a:r>
            <a:r>
              <a:rPr lang="es-ES_tradnl" sz="1100" dirty="0">
                <a:latin typeface="Consolas" panose="020B0609020204030204" pitchFamily="49" charset="0"/>
                <a:cs typeface="Consolas" panose="020B0609020204030204" pitchFamily="49" charset="0"/>
              </a:rPr>
              <a:t>&gt;</a:t>
            </a:r>
          </a:p>
          <a:p>
            <a:pPr marL="342900" indent="-342900">
              <a:spcBef>
                <a:spcPct val="20000"/>
              </a:spcBef>
            </a:pPr>
            <a:r>
              <a:rPr lang="es-ES_tradnl" sz="1100" dirty="0" err="1">
                <a:latin typeface="Consolas" panose="020B0609020204030204" pitchFamily="49" charset="0"/>
                <a:cs typeface="Consolas" panose="020B0609020204030204" pitchFamily="49" charset="0"/>
              </a:rPr>
              <a:t>class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StateMachine</a:t>
            </a:r>
            <a:r>
              <a:rPr lang="es-ES_tradnl" sz="1100" dirty="0">
                <a:latin typeface="Consolas" panose="020B0609020204030204" pitchFamily="49" charset="0"/>
                <a:cs typeface="Consolas" panose="020B0609020204030204" pitchFamily="49" charset="0"/>
              </a:rPr>
              <a:t>{</a:t>
            </a:r>
          </a:p>
          <a:p>
            <a:pPr marL="342900" indent="-342900">
              <a:spcBef>
                <a:spcPct val="20000"/>
              </a:spcBef>
            </a:pP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private</a:t>
            </a:r>
            <a:r>
              <a:rPr lang="es-ES_tradnl" sz="1100" dirty="0">
                <a:latin typeface="Consolas" panose="020B0609020204030204" pitchFamily="49" charset="0"/>
                <a:cs typeface="Consolas" panose="020B0609020204030204" pitchFamily="49" charset="0"/>
              </a:rPr>
              <a:t>:  </a:t>
            </a:r>
          </a:p>
          <a:p>
            <a:pPr marL="342900" indent="-342900">
              <a:spcBef>
                <a:spcPct val="20000"/>
              </a:spcBef>
            </a:pPr>
            <a:r>
              <a:rPr lang="es-ES_tradnl" sz="1100" dirty="0">
                <a:latin typeface="Consolas" panose="020B0609020204030204" pitchFamily="49" charset="0"/>
                <a:cs typeface="Consolas" panose="020B0609020204030204" pitchFamily="49" charset="0"/>
              </a:rPr>
              <a:t>	//a pointer </a:t>
            </a:r>
            <a:r>
              <a:rPr lang="es-ES_tradnl" sz="1100" dirty="0" err="1">
                <a:latin typeface="Consolas" panose="020B0609020204030204" pitchFamily="49" charset="0"/>
                <a:cs typeface="Consolas" panose="020B0609020204030204" pitchFamily="49" charset="0"/>
              </a:rPr>
              <a:t>to</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the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agent</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that</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owns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this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instance</a:t>
            </a:r>
            <a:r>
              <a:rPr lang="es-ES_tradnl" sz="1100" dirty="0">
                <a:latin typeface="Consolas" panose="020B0609020204030204" pitchFamily="49" charset="0"/>
                <a:cs typeface="Consolas" panose="020B0609020204030204" pitchFamily="49" charset="0"/>
              </a:rPr>
              <a:t>  </a:t>
            </a:r>
          </a:p>
          <a:p>
            <a:pPr marL="342900" indent="-342900">
              <a:spcBef>
                <a:spcPct val="20000"/>
              </a:spcBef>
            </a:pP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game_element</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m_pOwner</a:t>
            </a:r>
            <a:r>
              <a:rPr lang="es-ES_tradnl" sz="1100" dirty="0">
                <a:latin typeface="Consolas" panose="020B0609020204030204" pitchFamily="49" charset="0"/>
                <a:cs typeface="Consolas" panose="020B0609020204030204" pitchFamily="49" charset="0"/>
              </a:rPr>
              <a:t>;  </a:t>
            </a:r>
          </a:p>
          <a:p>
            <a:pPr marL="342900" indent="-342900">
              <a:spcBef>
                <a:spcPct val="20000"/>
              </a:spcBef>
            </a:pP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State</a:t>
            </a:r>
            <a:r>
              <a:rPr lang="es-ES_tradnl" sz="1100" dirty="0">
                <a:latin typeface="Consolas" panose="020B0609020204030204" pitchFamily="49" charset="0"/>
                <a:cs typeface="Consolas" panose="020B0609020204030204" pitchFamily="49" charset="0"/>
              </a:rPr>
              <a:t>&lt;</a:t>
            </a:r>
            <a:r>
              <a:rPr lang="es-ES_tradnl" sz="1100" dirty="0" err="1">
                <a:latin typeface="Consolas" panose="020B0609020204030204" pitchFamily="49" charset="0"/>
                <a:cs typeface="Consolas" panose="020B0609020204030204" pitchFamily="49" charset="0"/>
              </a:rPr>
              <a:t>game_element</a:t>
            </a:r>
            <a:r>
              <a:rPr lang="es-ES_tradnl" sz="1100" dirty="0">
                <a:latin typeface="Consolas" panose="020B0609020204030204" pitchFamily="49" charset="0"/>
                <a:cs typeface="Consolas" panose="020B0609020204030204" pitchFamily="49" charset="0"/>
              </a:rPr>
              <a:t>&gt;*   </a:t>
            </a:r>
            <a:r>
              <a:rPr lang="es-ES_tradnl" sz="1100" dirty="0" err="1">
                <a:latin typeface="Consolas" panose="020B0609020204030204" pitchFamily="49" charset="0"/>
                <a:cs typeface="Consolas" panose="020B0609020204030204" pitchFamily="49" charset="0"/>
              </a:rPr>
              <a:t>m_pCurrentState</a:t>
            </a:r>
            <a:r>
              <a:rPr lang="es-ES_tradnl" sz="1100" dirty="0">
                <a:latin typeface="Consolas" panose="020B0609020204030204" pitchFamily="49" charset="0"/>
                <a:cs typeface="Consolas" panose="020B0609020204030204" pitchFamily="49" charset="0"/>
              </a:rPr>
              <a:t>;    </a:t>
            </a:r>
          </a:p>
          <a:p>
            <a:pPr marL="342900" indent="-342900">
              <a:spcBef>
                <a:spcPct val="20000"/>
              </a:spcBef>
            </a:pPr>
            <a:r>
              <a:rPr lang="es-ES_tradnl" sz="1100" dirty="0">
                <a:latin typeface="Consolas" panose="020B0609020204030204" pitchFamily="49" charset="0"/>
                <a:cs typeface="Consolas" panose="020B0609020204030204" pitchFamily="49" charset="0"/>
              </a:rPr>
              <a:t>	//a record of </a:t>
            </a:r>
            <a:r>
              <a:rPr lang="es-ES_tradnl" sz="1100" dirty="0" err="1">
                <a:latin typeface="Consolas" panose="020B0609020204030204" pitchFamily="49" charset="0"/>
                <a:cs typeface="Consolas" panose="020B0609020204030204" pitchFamily="49" charset="0"/>
              </a:rPr>
              <a:t>the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last</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state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the</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agent</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was</a:t>
            </a:r>
            <a:r>
              <a:rPr lang="es-ES_tradnl" sz="1100" dirty="0">
                <a:latin typeface="Consolas" panose="020B0609020204030204" pitchFamily="49" charset="0"/>
                <a:cs typeface="Consolas" panose="020B0609020204030204" pitchFamily="49" charset="0"/>
              </a:rPr>
              <a:t> in  </a:t>
            </a:r>
          </a:p>
          <a:p>
            <a:pPr marL="342900" indent="-342900">
              <a:spcBef>
                <a:spcPct val="20000"/>
              </a:spcBef>
            </a:pP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State</a:t>
            </a:r>
            <a:r>
              <a:rPr lang="es-ES_tradnl" sz="1100" dirty="0">
                <a:latin typeface="Consolas" panose="020B0609020204030204" pitchFamily="49" charset="0"/>
                <a:cs typeface="Consolas" panose="020B0609020204030204" pitchFamily="49" charset="0"/>
              </a:rPr>
              <a:t>&lt;</a:t>
            </a:r>
            <a:r>
              <a:rPr lang="es-ES_tradnl" sz="1100" dirty="0" err="1">
                <a:latin typeface="Consolas" panose="020B0609020204030204" pitchFamily="49" charset="0"/>
                <a:cs typeface="Consolas" panose="020B0609020204030204" pitchFamily="49" charset="0"/>
              </a:rPr>
              <a:t>game_element</a:t>
            </a:r>
            <a:r>
              <a:rPr lang="es-ES_tradnl" sz="1100" dirty="0">
                <a:latin typeface="Consolas" panose="020B0609020204030204" pitchFamily="49" charset="0"/>
                <a:cs typeface="Consolas" panose="020B0609020204030204" pitchFamily="49" charset="0"/>
              </a:rPr>
              <a:t>&gt;*   </a:t>
            </a:r>
            <a:r>
              <a:rPr lang="es-ES_tradnl" sz="1100" dirty="0" err="1">
                <a:latin typeface="Consolas" panose="020B0609020204030204" pitchFamily="49" charset="0"/>
                <a:cs typeface="Consolas" panose="020B0609020204030204" pitchFamily="49" charset="0"/>
              </a:rPr>
              <a:t>m_pPreviousState</a:t>
            </a:r>
            <a:r>
              <a:rPr lang="es-ES_tradnl" sz="1100" dirty="0">
                <a:latin typeface="Consolas" panose="020B0609020204030204" pitchFamily="49" charset="0"/>
                <a:cs typeface="Consolas" panose="020B0609020204030204" pitchFamily="49" charset="0"/>
              </a:rPr>
              <a:t>;  </a:t>
            </a:r>
          </a:p>
          <a:p>
            <a:pPr marL="342900" indent="-342900">
              <a:spcBef>
                <a:spcPct val="20000"/>
              </a:spcBef>
            </a:pP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this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is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called</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every</a:t>
            </a:r>
            <a:r>
              <a:rPr lang="es-ES_tradnl" sz="1100" dirty="0">
                <a:latin typeface="Consolas" panose="020B0609020204030204" pitchFamily="49" charset="0"/>
                <a:cs typeface="Consolas" panose="020B0609020204030204" pitchFamily="49" charset="0"/>
              </a:rPr>
              <a:t> time </a:t>
            </a:r>
            <a:r>
              <a:rPr lang="es-ES_tradnl" sz="1100" dirty="0" err="1">
                <a:latin typeface="Consolas" panose="020B0609020204030204" pitchFamily="49" charset="0"/>
                <a:cs typeface="Consolas" panose="020B0609020204030204" pitchFamily="49" charset="0"/>
              </a:rPr>
              <a:t>the</a:t>
            </a:r>
            <a:r>
              <a:rPr lang="es-ES_tradnl" sz="1100" dirty="0">
                <a:latin typeface="Consolas" panose="020B0609020204030204" pitchFamily="49" charset="0"/>
                <a:cs typeface="Consolas" panose="020B0609020204030204" pitchFamily="49" charset="0"/>
              </a:rPr>
              <a:t> FSM </a:t>
            </a:r>
            <a:r>
              <a:rPr lang="es-ES_tradnl" sz="1100" dirty="0" err="1">
                <a:latin typeface="Consolas" panose="020B0609020204030204" pitchFamily="49" charset="0"/>
                <a:cs typeface="Consolas" panose="020B0609020204030204" pitchFamily="49" charset="0"/>
              </a:rPr>
              <a:t>is</a:t>
            </a: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updated</a:t>
            </a:r>
            <a:endParaRPr lang="es-ES_tradnl" sz="1100" dirty="0">
              <a:latin typeface="Consolas" panose="020B0609020204030204" pitchFamily="49" charset="0"/>
              <a:cs typeface="Consolas" panose="020B0609020204030204" pitchFamily="49" charset="0"/>
            </a:endParaRPr>
          </a:p>
          <a:p>
            <a:pPr marL="342900" indent="-342900">
              <a:spcBef>
                <a:spcPct val="20000"/>
              </a:spcBef>
            </a:pPr>
            <a:r>
              <a:rPr lang="es-ES_tradnl" sz="1100" dirty="0">
                <a:latin typeface="Consolas" panose="020B0609020204030204" pitchFamily="49" charset="0"/>
                <a:cs typeface="Consolas" panose="020B0609020204030204" pitchFamily="49" charset="0"/>
              </a:rPr>
              <a:t>	</a:t>
            </a:r>
            <a:r>
              <a:rPr lang="es-ES_tradnl" sz="1100" dirty="0" err="1">
                <a:latin typeface="Consolas" panose="020B0609020204030204" pitchFamily="49" charset="0"/>
                <a:cs typeface="Consolas" panose="020B0609020204030204" pitchFamily="49" charset="0"/>
              </a:rPr>
              <a:t>State</a:t>
            </a:r>
            <a:r>
              <a:rPr lang="es-ES_tradnl" sz="1100" dirty="0">
                <a:latin typeface="Consolas" panose="020B0609020204030204" pitchFamily="49" charset="0"/>
                <a:cs typeface="Consolas" panose="020B0609020204030204" pitchFamily="49" charset="0"/>
              </a:rPr>
              <a:t>&lt;</a:t>
            </a:r>
            <a:r>
              <a:rPr lang="es-ES_tradnl" sz="1100" dirty="0" err="1">
                <a:latin typeface="Consolas" panose="020B0609020204030204" pitchFamily="49" charset="0"/>
                <a:cs typeface="Consolas" panose="020B0609020204030204" pitchFamily="49" charset="0"/>
              </a:rPr>
              <a:t>game_element</a:t>
            </a:r>
            <a:r>
              <a:rPr lang="es-ES_tradnl" sz="1100" dirty="0">
                <a:latin typeface="Consolas" panose="020B0609020204030204" pitchFamily="49" charset="0"/>
                <a:cs typeface="Consolas" panose="020B0609020204030204" pitchFamily="49" charset="0"/>
              </a:rPr>
              <a:t>&gt;*   </a:t>
            </a:r>
            <a:r>
              <a:rPr lang="es-ES_tradnl" sz="1100" dirty="0" err="1">
                <a:latin typeface="Consolas" panose="020B0609020204030204" pitchFamily="49" charset="0"/>
                <a:cs typeface="Consolas" panose="020B0609020204030204" pitchFamily="49" charset="0"/>
              </a:rPr>
              <a:t>m_pGlobalState</a:t>
            </a:r>
            <a:r>
              <a:rPr lang="es-ES_tradnl" sz="1100" dirty="0">
                <a:latin typeface="Consolas" panose="020B0609020204030204" pitchFamily="49" charset="0"/>
                <a:cs typeface="Consolas" panose="020B0609020204030204" pitchFamily="49" charset="0"/>
              </a:rPr>
              <a:t>; </a:t>
            </a:r>
          </a:p>
        </p:txBody>
      </p:sp>
      <p:sp>
        <p:nvSpPr>
          <p:cNvPr id="6" name="CuadroTexto 5"/>
          <p:cNvSpPr txBox="1"/>
          <p:nvPr/>
        </p:nvSpPr>
        <p:spPr>
          <a:xfrm>
            <a:off x="6477001" y="5715001"/>
            <a:ext cx="3103735" cy="307777"/>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s-ES_tradnl" sz="1400" i="1" dirty="0" err="1"/>
              <a:t>Mat</a:t>
            </a:r>
            <a:r>
              <a:rPr lang="es-ES_tradnl" sz="1400" i="1" dirty="0"/>
              <a:t> </a:t>
            </a:r>
            <a:r>
              <a:rPr lang="es-ES_tradnl" sz="1400" i="1" dirty="0" err="1"/>
              <a:t>Buckland</a:t>
            </a:r>
            <a:r>
              <a:rPr lang="es-ES_tradnl" sz="1400" i="1" dirty="0"/>
              <a:t> </a:t>
            </a:r>
            <a:r>
              <a:rPr lang="es-ES_tradnl" sz="1400" i="1" dirty="0" err="1"/>
              <a:t>www.ai</a:t>
            </a:r>
            <a:r>
              <a:rPr lang="es-ES_tradnl" sz="1400" i="1" dirty="0"/>
              <a:t>-</a:t>
            </a:r>
            <a:r>
              <a:rPr lang="es-ES_tradnl" sz="1400" i="1" dirty="0" err="1"/>
              <a:t>junkie.com</a:t>
            </a:r>
            <a:endParaRPr lang="es-ES_tradnl" sz="1400" i="1" dirty="0"/>
          </a:p>
        </p:txBody>
      </p:sp>
    </p:spTree>
    <p:extLst>
      <p:ext uri="{BB962C8B-B14F-4D97-AF65-F5344CB8AC3E}">
        <p14:creationId xmlns:p14="http://schemas.microsoft.com/office/powerpoint/2010/main" val="39903716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FSM </a:t>
            </a:r>
            <a:r>
              <a:rPr lang="en-US" dirty="0" err="1" smtClean="0"/>
              <a:t>Extensiones</a:t>
            </a:r>
            <a:endParaRPr lang="en-US" dirty="0"/>
          </a:p>
        </p:txBody>
      </p:sp>
      <p:sp>
        <p:nvSpPr>
          <p:cNvPr id="34819" name="Rectangle 3"/>
          <p:cNvSpPr>
            <a:spLocks noGrp="1" noChangeArrowheads="1"/>
          </p:cNvSpPr>
          <p:nvPr>
            <p:ph type="body" idx="1"/>
          </p:nvPr>
        </p:nvSpPr>
        <p:spPr>
          <a:xfrm>
            <a:off x="1981200" y="1447801"/>
            <a:ext cx="8305800" cy="4949825"/>
          </a:xfrm>
        </p:spPr>
        <p:txBody>
          <a:bodyPr/>
          <a:lstStyle/>
          <a:p>
            <a:r>
              <a:rPr lang="en-US" dirty="0" err="1" smtClean="0"/>
              <a:t>Apilamiento</a:t>
            </a:r>
            <a:r>
              <a:rPr lang="en-US" dirty="0" smtClean="0"/>
              <a:t> de FSM’s</a:t>
            </a:r>
          </a:p>
          <a:p>
            <a:pPr lvl="1"/>
            <a:r>
              <a:rPr lang="en-US" dirty="0" err="1" smtClean="0"/>
              <a:t>Permite</a:t>
            </a:r>
            <a:r>
              <a:rPr lang="en-US" dirty="0" smtClean="0"/>
              <a:t> </a:t>
            </a:r>
            <a:r>
              <a:rPr lang="en-US" dirty="0" err="1" smtClean="0"/>
              <a:t>cambiar</a:t>
            </a:r>
            <a:r>
              <a:rPr lang="en-US" dirty="0" smtClean="0"/>
              <a:t> entre </a:t>
            </a:r>
            <a:r>
              <a:rPr lang="en-US" dirty="0" err="1" smtClean="0"/>
              <a:t>estados</a:t>
            </a:r>
            <a:r>
              <a:rPr lang="en-US" dirty="0" smtClean="0"/>
              <a:t> </a:t>
            </a:r>
            <a:r>
              <a:rPr lang="en-US" dirty="0" err="1" smtClean="0"/>
              <a:t>y</a:t>
            </a:r>
            <a:r>
              <a:rPr lang="en-US" dirty="0" smtClean="0"/>
              <a:t> </a:t>
            </a:r>
            <a:r>
              <a:rPr lang="en-US" dirty="0" err="1" smtClean="0"/>
              <a:t>volver</a:t>
            </a:r>
            <a:r>
              <a:rPr lang="en-US" dirty="0" smtClean="0"/>
              <a:t> a </a:t>
            </a:r>
            <a:r>
              <a:rPr lang="en-US" dirty="0" err="1" smtClean="0"/>
              <a:t>estados</a:t>
            </a:r>
            <a:r>
              <a:rPr lang="en-US" dirty="0" smtClean="0"/>
              <a:t> </a:t>
            </a:r>
            <a:r>
              <a:rPr lang="en-US" dirty="0" err="1" smtClean="0"/>
              <a:t>previos</a:t>
            </a:r>
            <a:r>
              <a:rPr lang="en-US" dirty="0" smtClean="0"/>
              <a:t> al </a:t>
            </a:r>
            <a:r>
              <a:rPr lang="en-US" dirty="0" err="1" smtClean="0"/>
              <a:t>salir</a:t>
            </a:r>
            <a:r>
              <a:rPr lang="en-US" dirty="0" smtClean="0"/>
              <a:t> de </a:t>
            </a:r>
            <a:r>
              <a:rPr lang="en-US" dirty="0" err="1" smtClean="0"/>
              <a:t>uno</a:t>
            </a:r>
            <a:r>
              <a:rPr lang="en-US" dirty="0" smtClean="0"/>
              <a:t>.</a:t>
            </a:r>
          </a:p>
          <a:p>
            <a:pPr lvl="1"/>
            <a:r>
              <a:rPr lang="en-US" dirty="0" err="1" smtClean="0"/>
              <a:t>Otorga</a:t>
            </a:r>
            <a:r>
              <a:rPr lang="en-US" dirty="0" smtClean="0"/>
              <a:t> “</a:t>
            </a:r>
            <a:r>
              <a:rPr lang="en-US" dirty="0" err="1" smtClean="0"/>
              <a:t>memoria</a:t>
            </a:r>
            <a:r>
              <a:rPr lang="en-US" dirty="0" smtClean="0"/>
              <a:t>” a la IA.</a:t>
            </a:r>
          </a:p>
          <a:p>
            <a:pPr lvl="1"/>
            <a:r>
              <a:rPr lang="en-US" dirty="0" err="1" smtClean="0"/>
              <a:t>Comportamiento</a:t>
            </a:r>
            <a:r>
              <a:rPr lang="en-US" dirty="0" smtClean="0"/>
              <a:t> </a:t>
            </a:r>
            <a:r>
              <a:rPr lang="en-US" dirty="0" err="1" smtClean="0"/>
              <a:t>más</a:t>
            </a:r>
            <a:r>
              <a:rPr lang="en-US" dirty="0" smtClean="0"/>
              <a:t> “</a:t>
            </a:r>
            <a:r>
              <a:rPr lang="en-US" dirty="0" err="1" smtClean="0"/>
              <a:t>realista</a:t>
            </a:r>
            <a:r>
              <a:rPr lang="en-US" dirty="0" smtClean="0"/>
              <a:t>”</a:t>
            </a:r>
          </a:p>
          <a:p>
            <a:pPr lvl="1"/>
            <a:r>
              <a:rPr lang="en-US" dirty="0" err="1" smtClean="0"/>
              <a:t>Ejemplo</a:t>
            </a:r>
            <a:r>
              <a:rPr lang="en-US" dirty="0" smtClean="0"/>
              <a:t>: HFSM’s (Hierarchical FSM</a:t>
            </a:r>
            <a:r>
              <a:rPr lang="en-US" dirty="0"/>
              <a:t>), SFSM’s (Stack FSM’s)</a:t>
            </a:r>
          </a:p>
        </p:txBody>
      </p:sp>
    </p:spTree>
    <p:extLst>
      <p:ext uri="{BB962C8B-B14F-4D97-AF65-F5344CB8AC3E}">
        <p14:creationId xmlns:p14="http://schemas.microsoft.com/office/powerpoint/2010/main" val="504929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Stack FSM </a:t>
            </a:r>
            <a:r>
              <a:rPr lang="en-US" dirty="0" err="1" smtClean="0"/>
              <a:t>Ejemplo</a:t>
            </a:r>
            <a:endParaRPr lang="en-US" dirty="0"/>
          </a:p>
        </p:txBody>
      </p:sp>
      <p:graphicFrame>
        <p:nvGraphicFramePr>
          <p:cNvPr id="5" name="4 Diagrama"/>
          <p:cNvGraphicFramePr/>
          <p:nvPr>
            <p:extLst/>
          </p:nvPr>
        </p:nvGraphicFramePr>
        <p:xfrm>
          <a:off x="6781800" y="1447801"/>
          <a:ext cx="3429000" cy="494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012" name="Oval 4"/>
          <p:cNvSpPr>
            <a:spLocks noChangeArrowheads="1"/>
          </p:cNvSpPr>
          <p:nvPr/>
        </p:nvSpPr>
        <p:spPr bwMode="auto">
          <a:xfrm>
            <a:off x="2251828" y="5183171"/>
            <a:ext cx="990600" cy="914400"/>
          </a:xfrm>
          <a:prstGeom prst="ellipse">
            <a:avLst/>
          </a:prstGeom>
          <a:solidFill>
            <a:schemeClr val="folHlink"/>
          </a:solidFill>
          <a:ln w="9525">
            <a:solidFill>
              <a:schemeClr val="tx1"/>
            </a:solidFill>
            <a:round/>
            <a:headEnd/>
            <a:tailEnd/>
          </a:ln>
          <a:effectLst/>
        </p:spPr>
        <p:txBody>
          <a:bodyPr wrap="none" anchor="ctr">
            <a:prstTxWarp prst="textNoShape">
              <a:avLst/>
            </a:prstTxWarp>
          </a:bodyPr>
          <a:lstStyle/>
          <a:p>
            <a:pPr algn="ctr"/>
            <a:r>
              <a:rPr lang="en-US" sz="2000" dirty="0" err="1">
                <a:solidFill>
                  <a:srgbClr val="FF0000"/>
                </a:solidFill>
                <a:latin typeface="Times New Roman" charset="0"/>
              </a:rPr>
              <a:t>Nacer</a:t>
            </a:r>
            <a:endParaRPr lang="en-US" sz="2000" dirty="0">
              <a:solidFill>
                <a:srgbClr val="FF0000"/>
              </a:solidFill>
              <a:latin typeface="Times New Roman" charset="0"/>
            </a:endParaRPr>
          </a:p>
          <a:p>
            <a:pPr algn="ctr"/>
            <a:r>
              <a:rPr lang="en-US" sz="2000" dirty="0">
                <a:solidFill>
                  <a:srgbClr val="FF0000"/>
                </a:solidFill>
                <a:latin typeface="Times New Roman" charset="0"/>
              </a:rPr>
              <a:t>D</a:t>
            </a:r>
          </a:p>
        </p:txBody>
      </p:sp>
      <p:grpSp>
        <p:nvGrpSpPr>
          <p:cNvPr id="2" name="Group 5"/>
          <p:cNvGrpSpPr>
            <a:grpSpLocks/>
          </p:cNvGrpSpPr>
          <p:nvPr/>
        </p:nvGrpSpPr>
        <p:grpSpPr bwMode="auto">
          <a:xfrm>
            <a:off x="490513" y="3661529"/>
            <a:ext cx="1906588" cy="1979613"/>
            <a:chOff x="432" y="2112"/>
            <a:chExt cx="1201" cy="1247"/>
          </a:xfrm>
        </p:grpSpPr>
        <p:sp>
          <p:nvSpPr>
            <p:cNvPr id="43014" name="Oval 6"/>
            <p:cNvSpPr>
              <a:spLocks noChangeArrowheads="1"/>
            </p:cNvSpPr>
            <p:nvPr/>
          </p:nvSpPr>
          <p:spPr bwMode="auto">
            <a:xfrm>
              <a:off x="432" y="2112"/>
              <a:ext cx="816" cy="576"/>
            </a:xfrm>
            <a:prstGeom prst="ellipse">
              <a:avLst/>
            </a:prstGeom>
            <a:solidFill>
              <a:schemeClr val="folHlink"/>
            </a:solidFill>
            <a:ln w="9525">
              <a:solidFill>
                <a:schemeClr val="tx1"/>
              </a:solidFill>
              <a:round/>
              <a:headEnd/>
              <a:tailEnd/>
            </a:ln>
            <a:effectLst/>
          </p:spPr>
          <p:txBody>
            <a:bodyPr wrap="none" anchor="ctr">
              <a:prstTxWarp prst="textNoShape">
                <a:avLst/>
              </a:prstTxWarp>
            </a:bodyPr>
            <a:lstStyle/>
            <a:p>
              <a:pPr algn="ctr"/>
              <a:r>
                <a:rPr lang="en-US" sz="2000" dirty="0" err="1">
                  <a:solidFill>
                    <a:srgbClr val="FF0000"/>
                  </a:solidFill>
                  <a:latin typeface="Times New Roman" charset="0"/>
                </a:rPr>
                <a:t>Buscar</a:t>
              </a:r>
              <a:endParaRPr lang="en-US" sz="2000" dirty="0">
                <a:solidFill>
                  <a:srgbClr val="FF0000"/>
                </a:solidFill>
                <a:latin typeface="Times New Roman" charset="0"/>
              </a:endParaRPr>
            </a:p>
          </p:txBody>
        </p:sp>
        <p:cxnSp>
          <p:nvCxnSpPr>
            <p:cNvPr id="43015" name="AutoShape 7"/>
            <p:cNvCxnSpPr>
              <a:cxnSpLocks noChangeShapeType="1"/>
              <a:stCxn id="43014" idx="4"/>
              <a:endCxn id="43012" idx="2"/>
            </p:cNvCxnSpPr>
            <p:nvPr/>
          </p:nvCxnSpPr>
          <p:spPr bwMode="auto">
            <a:xfrm rot="16200000" flipH="1">
              <a:off x="855" y="2673"/>
              <a:ext cx="671" cy="701"/>
            </a:xfrm>
            <a:prstGeom prst="curvedConnector2">
              <a:avLst/>
            </a:prstGeom>
            <a:noFill/>
            <a:ln w="9525">
              <a:solidFill>
                <a:schemeClr val="tx1"/>
              </a:solidFill>
              <a:round/>
              <a:headEnd/>
              <a:tailEnd type="triangle" w="med" len="med"/>
            </a:ln>
            <a:effectLst/>
          </p:spPr>
        </p:cxnSp>
        <p:cxnSp>
          <p:nvCxnSpPr>
            <p:cNvPr id="43016" name="AutoShape 8"/>
            <p:cNvCxnSpPr>
              <a:cxnSpLocks noChangeShapeType="1"/>
              <a:stCxn id="43012" idx="1"/>
              <a:endCxn id="43014" idx="5"/>
            </p:cNvCxnSpPr>
            <p:nvPr/>
          </p:nvCxnSpPr>
          <p:spPr bwMode="auto">
            <a:xfrm rot="16200000" flipV="1">
              <a:off x="1105" y="2627"/>
              <a:ext cx="551" cy="504"/>
            </a:xfrm>
            <a:prstGeom prst="curvedConnector3">
              <a:avLst>
                <a:gd name="adj1" fmla="val 50000"/>
              </a:avLst>
            </a:prstGeom>
            <a:noFill/>
            <a:ln w="9525">
              <a:solidFill>
                <a:schemeClr val="tx1"/>
              </a:solidFill>
              <a:round/>
              <a:headEnd/>
              <a:tailEnd type="triangle" w="med" len="med"/>
            </a:ln>
            <a:effectLst/>
          </p:spPr>
        </p:cxnSp>
        <p:sp>
          <p:nvSpPr>
            <p:cNvPr id="43017" name="Text Box 9"/>
            <p:cNvSpPr txBox="1">
              <a:spLocks noChangeArrowheads="1"/>
            </p:cNvSpPr>
            <p:nvPr/>
          </p:nvSpPr>
          <p:spPr bwMode="auto">
            <a:xfrm>
              <a:off x="1296" y="2640"/>
              <a:ext cx="301" cy="250"/>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~E</a:t>
              </a:r>
            </a:p>
          </p:txBody>
        </p:sp>
        <p:sp>
          <p:nvSpPr>
            <p:cNvPr id="43018" name="Text Box 10"/>
            <p:cNvSpPr txBox="1">
              <a:spLocks noChangeArrowheads="1"/>
            </p:cNvSpPr>
            <p:nvPr/>
          </p:nvSpPr>
          <p:spPr bwMode="auto">
            <a:xfrm>
              <a:off x="864" y="3024"/>
              <a:ext cx="232" cy="250"/>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D</a:t>
              </a:r>
            </a:p>
          </p:txBody>
        </p:sp>
      </p:grpSp>
      <p:grpSp>
        <p:nvGrpSpPr>
          <p:cNvPr id="3" name="Group 11"/>
          <p:cNvGrpSpPr>
            <a:grpSpLocks/>
          </p:cNvGrpSpPr>
          <p:nvPr/>
        </p:nvGrpSpPr>
        <p:grpSpPr bwMode="auto">
          <a:xfrm>
            <a:off x="1525571" y="2366128"/>
            <a:ext cx="1905000" cy="2667000"/>
            <a:chOff x="960" y="1248"/>
            <a:chExt cx="1200" cy="1680"/>
          </a:xfrm>
        </p:grpSpPr>
        <p:sp>
          <p:nvSpPr>
            <p:cNvPr id="43020" name="Oval 12"/>
            <p:cNvSpPr>
              <a:spLocks noChangeArrowheads="1"/>
            </p:cNvSpPr>
            <p:nvPr/>
          </p:nvSpPr>
          <p:spPr bwMode="auto">
            <a:xfrm>
              <a:off x="1536" y="1248"/>
              <a:ext cx="624" cy="576"/>
            </a:xfrm>
            <a:prstGeom prst="ellipse">
              <a:avLst/>
            </a:prstGeom>
            <a:solidFill>
              <a:schemeClr val="folHlink"/>
            </a:solidFill>
            <a:ln w="9525">
              <a:solidFill>
                <a:schemeClr val="tx1"/>
              </a:solidFill>
              <a:round/>
              <a:headEnd/>
              <a:tailEnd/>
            </a:ln>
            <a:effectLst/>
          </p:spPr>
          <p:txBody>
            <a:bodyPr wrap="none" anchor="ctr">
              <a:prstTxWarp prst="textNoShape">
                <a:avLst/>
              </a:prstTxWarp>
            </a:bodyPr>
            <a:lstStyle/>
            <a:p>
              <a:pPr algn="ctr"/>
              <a:r>
                <a:rPr lang="en-US" sz="2000" dirty="0" err="1">
                  <a:solidFill>
                    <a:srgbClr val="FF0000"/>
                  </a:solidFill>
                  <a:latin typeface="Times New Roman" charset="0"/>
                </a:rPr>
                <a:t>Atacar</a:t>
              </a:r>
              <a:endParaRPr lang="en-US" sz="2000" dirty="0">
                <a:solidFill>
                  <a:srgbClr val="FF0000"/>
                </a:solidFill>
                <a:latin typeface="Times New Roman" charset="0"/>
              </a:endParaRPr>
            </a:p>
            <a:p>
              <a:pPr algn="ctr"/>
              <a:r>
                <a:rPr lang="en-US" sz="2000" dirty="0">
                  <a:solidFill>
                    <a:srgbClr val="FF0000"/>
                  </a:solidFill>
                  <a:latin typeface="Times New Roman" charset="0"/>
                </a:rPr>
                <a:t>E,~D</a:t>
              </a:r>
            </a:p>
          </p:txBody>
        </p:sp>
        <p:sp>
          <p:nvSpPr>
            <p:cNvPr id="43021" name="Text Box 13"/>
            <p:cNvSpPr txBox="1">
              <a:spLocks noChangeArrowheads="1"/>
            </p:cNvSpPr>
            <p:nvPr/>
          </p:nvSpPr>
          <p:spPr bwMode="auto">
            <a:xfrm>
              <a:off x="1152" y="1536"/>
              <a:ext cx="301" cy="250"/>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~E</a:t>
              </a:r>
            </a:p>
          </p:txBody>
        </p:sp>
        <p:sp>
          <p:nvSpPr>
            <p:cNvPr id="43022" name="Text Box 14"/>
            <p:cNvSpPr txBox="1">
              <a:spLocks noChangeArrowheads="1"/>
            </p:cNvSpPr>
            <p:nvPr/>
          </p:nvSpPr>
          <p:spPr bwMode="auto">
            <a:xfrm>
              <a:off x="1248" y="1968"/>
              <a:ext cx="214" cy="250"/>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E</a:t>
              </a:r>
            </a:p>
          </p:txBody>
        </p:sp>
        <p:sp>
          <p:nvSpPr>
            <p:cNvPr id="43023" name="Text Box 15"/>
            <p:cNvSpPr txBox="1">
              <a:spLocks noChangeArrowheads="1"/>
            </p:cNvSpPr>
            <p:nvPr/>
          </p:nvSpPr>
          <p:spPr bwMode="auto">
            <a:xfrm>
              <a:off x="1557" y="2448"/>
              <a:ext cx="214" cy="250"/>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E</a:t>
              </a:r>
            </a:p>
          </p:txBody>
        </p:sp>
        <p:sp>
          <p:nvSpPr>
            <p:cNvPr id="43024" name="Line 16"/>
            <p:cNvSpPr>
              <a:spLocks noChangeShapeType="1"/>
            </p:cNvSpPr>
            <p:nvPr/>
          </p:nvSpPr>
          <p:spPr bwMode="auto">
            <a:xfrm flipV="1">
              <a:off x="1104" y="1728"/>
              <a:ext cx="480" cy="48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3025" name="Line 17"/>
            <p:cNvSpPr>
              <a:spLocks noChangeShapeType="1"/>
            </p:cNvSpPr>
            <p:nvPr/>
          </p:nvSpPr>
          <p:spPr bwMode="auto">
            <a:xfrm flipH="1">
              <a:off x="960" y="1536"/>
              <a:ext cx="576" cy="576"/>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3026" name="Line 18"/>
            <p:cNvSpPr>
              <a:spLocks noChangeShapeType="1"/>
            </p:cNvSpPr>
            <p:nvPr/>
          </p:nvSpPr>
          <p:spPr bwMode="auto">
            <a:xfrm flipV="1">
              <a:off x="1728" y="1824"/>
              <a:ext cx="0" cy="1104"/>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3027" name="Line 19"/>
            <p:cNvSpPr>
              <a:spLocks noChangeShapeType="1"/>
            </p:cNvSpPr>
            <p:nvPr/>
          </p:nvSpPr>
          <p:spPr bwMode="auto">
            <a:xfrm>
              <a:off x="1872" y="1824"/>
              <a:ext cx="0" cy="1104"/>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3028" name="Text Box 20"/>
            <p:cNvSpPr txBox="1">
              <a:spLocks noChangeArrowheads="1"/>
            </p:cNvSpPr>
            <p:nvPr/>
          </p:nvSpPr>
          <p:spPr bwMode="auto">
            <a:xfrm>
              <a:off x="1872" y="1824"/>
              <a:ext cx="232" cy="250"/>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D</a:t>
              </a:r>
            </a:p>
          </p:txBody>
        </p:sp>
      </p:grpSp>
      <p:sp>
        <p:nvSpPr>
          <p:cNvPr id="43030" name="Line 22"/>
          <p:cNvSpPr>
            <a:spLocks noChangeShapeType="1"/>
          </p:cNvSpPr>
          <p:nvPr/>
        </p:nvSpPr>
        <p:spPr bwMode="auto">
          <a:xfrm>
            <a:off x="1982771" y="4051955"/>
            <a:ext cx="2362200" cy="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3031" name="Line 23"/>
          <p:cNvSpPr>
            <a:spLocks noChangeShapeType="1"/>
          </p:cNvSpPr>
          <p:nvPr/>
        </p:nvSpPr>
        <p:spPr bwMode="auto">
          <a:xfrm flipH="1">
            <a:off x="1982771" y="4271128"/>
            <a:ext cx="2286000" cy="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3032" name="Text Box 24"/>
          <p:cNvSpPr txBox="1">
            <a:spLocks noChangeArrowheads="1"/>
          </p:cNvSpPr>
          <p:nvPr/>
        </p:nvSpPr>
        <p:spPr bwMode="auto">
          <a:xfrm>
            <a:off x="3201971" y="4271129"/>
            <a:ext cx="325438" cy="396875"/>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S</a:t>
            </a:r>
          </a:p>
        </p:txBody>
      </p:sp>
      <p:sp>
        <p:nvSpPr>
          <p:cNvPr id="43033" name="Oval 25"/>
          <p:cNvSpPr>
            <a:spLocks noChangeArrowheads="1"/>
          </p:cNvSpPr>
          <p:nvPr/>
        </p:nvSpPr>
        <p:spPr bwMode="auto">
          <a:xfrm>
            <a:off x="4268771" y="3813928"/>
            <a:ext cx="1143000" cy="914400"/>
          </a:xfrm>
          <a:prstGeom prst="ellipse">
            <a:avLst/>
          </a:prstGeom>
          <a:solidFill>
            <a:schemeClr val="folHlink"/>
          </a:solidFill>
          <a:ln w="9525">
            <a:solidFill>
              <a:schemeClr val="tx1"/>
            </a:solidFill>
            <a:round/>
            <a:headEnd/>
            <a:tailEnd/>
          </a:ln>
          <a:effectLst/>
        </p:spPr>
        <p:txBody>
          <a:bodyPr wrap="none" anchor="ctr">
            <a:prstTxWarp prst="textNoShape">
              <a:avLst/>
            </a:prstTxWarp>
          </a:bodyPr>
          <a:lstStyle/>
          <a:p>
            <a:pPr algn="ctr"/>
            <a:r>
              <a:rPr lang="en-US" sz="2000" dirty="0" err="1">
                <a:solidFill>
                  <a:srgbClr val="FF0000"/>
                </a:solidFill>
                <a:latin typeface="Times New Roman" charset="0"/>
              </a:rPr>
              <a:t>Patullar</a:t>
            </a:r>
            <a:endParaRPr lang="en-US" sz="2000" dirty="0">
              <a:solidFill>
                <a:srgbClr val="FF0000"/>
              </a:solidFill>
              <a:latin typeface="Times New Roman" charset="0"/>
            </a:endParaRPr>
          </a:p>
        </p:txBody>
      </p:sp>
      <p:sp>
        <p:nvSpPr>
          <p:cNvPr id="43034" name="Line 26"/>
          <p:cNvSpPr>
            <a:spLocks noChangeShapeType="1"/>
          </p:cNvSpPr>
          <p:nvPr/>
        </p:nvSpPr>
        <p:spPr bwMode="auto">
          <a:xfrm>
            <a:off x="3354371" y="3051928"/>
            <a:ext cx="1143000" cy="838200"/>
          </a:xfrm>
          <a:prstGeom prst="line">
            <a:avLst/>
          </a:prstGeom>
          <a:noFill/>
          <a:ln w="9525">
            <a:solidFill>
              <a:schemeClr val="tx1"/>
            </a:solidFill>
            <a:round/>
            <a:headEnd type="arrow" w="med" len="med"/>
            <a:tailEnd/>
          </a:ln>
          <a:effectLst/>
        </p:spPr>
        <p:txBody>
          <a:bodyPr>
            <a:prstTxWarp prst="textNoShape">
              <a:avLst/>
            </a:prstTxWarp>
          </a:bodyPr>
          <a:lstStyle/>
          <a:p>
            <a:endParaRPr lang="es-ES_tradnl">
              <a:solidFill>
                <a:srgbClr val="FF0000"/>
              </a:solidFill>
            </a:endParaRPr>
          </a:p>
        </p:txBody>
      </p:sp>
      <p:sp>
        <p:nvSpPr>
          <p:cNvPr id="43035" name="Text Box 27"/>
          <p:cNvSpPr txBox="1">
            <a:spLocks noChangeArrowheads="1"/>
          </p:cNvSpPr>
          <p:nvPr/>
        </p:nvSpPr>
        <p:spPr bwMode="auto">
          <a:xfrm>
            <a:off x="3506772" y="3264654"/>
            <a:ext cx="339725" cy="396875"/>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E</a:t>
            </a:r>
          </a:p>
        </p:txBody>
      </p:sp>
      <p:sp>
        <p:nvSpPr>
          <p:cNvPr id="43036" name="Text Box 28"/>
          <p:cNvSpPr txBox="1">
            <a:spLocks noChangeArrowheads="1"/>
          </p:cNvSpPr>
          <p:nvPr/>
        </p:nvSpPr>
        <p:spPr bwMode="auto">
          <a:xfrm>
            <a:off x="3506771" y="3737728"/>
            <a:ext cx="466794" cy="400110"/>
          </a:xfrm>
          <a:prstGeom prst="rect">
            <a:avLst/>
          </a:prstGeom>
          <a:noFill/>
          <a:ln w="9525">
            <a:noFill/>
            <a:miter lim="800000"/>
            <a:headEnd/>
            <a:tailEnd/>
          </a:ln>
          <a:effectLst/>
        </p:spPr>
        <p:txBody>
          <a:bodyPr wrap="none">
            <a:prstTxWarp prst="textNoShape">
              <a:avLst/>
            </a:prstTxWarp>
            <a:spAutoFit/>
          </a:bodyPr>
          <a:lstStyle/>
          <a:p>
            <a:r>
              <a:rPr lang="en-US">
                <a:solidFill>
                  <a:srgbClr val="FF0000"/>
                </a:solidFill>
              </a:rPr>
              <a:t>~</a:t>
            </a:r>
            <a:r>
              <a:rPr lang="en-US" sz="2000">
                <a:solidFill>
                  <a:srgbClr val="FF0000"/>
                </a:solidFill>
                <a:latin typeface="Times New Roman" charset="0"/>
              </a:rPr>
              <a:t>S</a:t>
            </a:r>
          </a:p>
        </p:txBody>
      </p:sp>
      <p:sp>
        <p:nvSpPr>
          <p:cNvPr id="43037" name="Line 29"/>
          <p:cNvSpPr>
            <a:spLocks noChangeShapeType="1"/>
          </p:cNvSpPr>
          <p:nvPr/>
        </p:nvSpPr>
        <p:spPr bwMode="auto">
          <a:xfrm flipH="1">
            <a:off x="3354371" y="4575928"/>
            <a:ext cx="106680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3038" name="Line 30"/>
          <p:cNvSpPr>
            <a:spLocks noChangeShapeType="1"/>
          </p:cNvSpPr>
          <p:nvPr/>
        </p:nvSpPr>
        <p:spPr bwMode="auto">
          <a:xfrm flipV="1">
            <a:off x="3430571" y="4728328"/>
            <a:ext cx="121920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3039" name="Text Box 31"/>
          <p:cNvSpPr txBox="1">
            <a:spLocks noChangeArrowheads="1"/>
          </p:cNvSpPr>
          <p:nvPr/>
        </p:nvSpPr>
        <p:spPr bwMode="auto">
          <a:xfrm>
            <a:off x="4040171" y="5033129"/>
            <a:ext cx="325438" cy="396875"/>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S</a:t>
            </a:r>
          </a:p>
        </p:txBody>
      </p:sp>
      <p:sp>
        <p:nvSpPr>
          <p:cNvPr id="43040" name="Text Box 32"/>
          <p:cNvSpPr txBox="1">
            <a:spLocks noChangeArrowheads="1"/>
          </p:cNvSpPr>
          <p:nvPr/>
        </p:nvSpPr>
        <p:spPr bwMode="auto">
          <a:xfrm>
            <a:off x="3887771" y="4423529"/>
            <a:ext cx="368300" cy="396875"/>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D</a:t>
            </a:r>
          </a:p>
        </p:txBody>
      </p:sp>
      <p:grpSp>
        <p:nvGrpSpPr>
          <p:cNvPr id="4" name="Group 73"/>
          <p:cNvGrpSpPr>
            <a:grpSpLocks/>
          </p:cNvGrpSpPr>
          <p:nvPr/>
        </p:nvGrpSpPr>
        <p:grpSpPr bwMode="auto">
          <a:xfrm>
            <a:off x="3049571" y="2137528"/>
            <a:ext cx="2514600" cy="2895600"/>
            <a:chOff x="1680" y="1152"/>
            <a:chExt cx="1584" cy="1824"/>
          </a:xfrm>
        </p:grpSpPr>
        <p:sp>
          <p:nvSpPr>
            <p:cNvPr id="43070" name="Line 62"/>
            <p:cNvSpPr>
              <a:spLocks noChangeShapeType="1"/>
            </p:cNvSpPr>
            <p:nvPr/>
          </p:nvSpPr>
          <p:spPr bwMode="auto">
            <a:xfrm flipH="1">
              <a:off x="2880" y="1728"/>
              <a:ext cx="0" cy="480"/>
            </a:xfrm>
            <a:prstGeom prst="line">
              <a:avLst/>
            </a:prstGeom>
            <a:ln>
              <a:headEnd type="arrow" w="med" len="med"/>
              <a:tailEnd/>
            </a:ln>
          </p:spPr>
          <p:style>
            <a:lnRef idx="1">
              <a:schemeClr val="accent2"/>
            </a:lnRef>
            <a:fillRef idx="0">
              <a:schemeClr val="accent2"/>
            </a:fillRef>
            <a:effectRef idx="0">
              <a:schemeClr val="accent2"/>
            </a:effectRef>
            <a:fontRef idx="minor">
              <a:schemeClr val="tx1"/>
            </a:fontRef>
          </p:style>
          <p:txBody>
            <a:bodyPr>
              <a:prstTxWarp prst="textNoShape">
                <a:avLst/>
              </a:prstTxWarp>
            </a:bodyPr>
            <a:lstStyle/>
            <a:p>
              <a:endParaRPr lang="es-ES_tradnl">
                <a:solidFill>
                  <a:srgbClr val="FF0000"/>
                </a:solidFill>
              </a:endParaRPr>
            </a:p>
          </p:txBody>
        </p:sp>
        <p:sp>
          <p:nvSpPr>
            <p:cNvPr id="43071" name="Text Box 63"/>
            <p:cNvSpPr txBox="1">
              <a:spLocks noChangeArrowheads="1"/>
            </p:cNvSpPr>
            <p:nvPr/>
          </p:nvSpPr>
          <p:spPr bwMode="auto">
            <a:xfrm>
              <a:off x="2880" y="1824"/>
              <a:ext cx="214" cy="250"/>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E</a:t>
              </a:r>
            </a:p>
          </p:txBody>
        </p:sp>
        <p:sp>
          <p:nvSpPr>
            <p:cNvPr id="43072" name="Oval 64"/>
            <p:cNvSpPr>
              <a:spLocks noChangeArrowheads="1"/>
            </p:cNvSpPr>
            <p:nvPr/>
          </p:nvSpPr>
          <p:spPr bwMode="auto">
            <a:xfrm>
              <a:off x="2496" y="1152"/>
              <a:ext cx="768" cy="576"/>
            </a:xfrm>
            <a:prstGeom prst="ellipse">
              <a:avLst/>
            </a:prstGeom>
            <a:solidFill>
              <a:schemeClr val="folHlink"/>
            </a:solidFill>
            <a:ln w="9525">
              <a:solidFill>
                <a:schemeClr val="tx1"/>
              </a:solidFill>
              <a:round/>
              <a:headEnd/>
              <a:tailEnd/>
            </a:ln>
            <a:effectLst/>
          </p:spPr>
          <p:txBody>
            <a:bodyPr wrap="none" anchor="ctr">
              <a:prstTxWarp prst="textNoShape">
                <a:avLst/>
              </a:prstTxWarp>
            </a:bodyPr>
            <a:lstStyle/>
            <a:p>
              <a:pPr algn="ctr"/>
              <a:r>
                <a:rPr lang="en-US" sz="2000" dirty="0" err="1">
                  <a:solidFill>
                    <a:srgbClr val="FF0000"/>
                  </a:solidFill>
                  <a:latin typeface="Times New Roman" charset="0"/>
                </a:rPr>
                <a:t>Atacar</a:t>
              </a:r>
              <a:r>
                <a:rPr lang="en-US" sz="2000" dirty="0">
                  <a:solidFill>
                    <a:srgbClr val="FF0000"/>
                  </a:solidFill>
                  <a:latin typeface="Times New Roman" charset="0"/>
                </a:rPr>
                <a:t>-P</a:t>
              </a:r>
            </a:p>
            <a:p>
              <a:pPr algn="ctr"/>
              <a:r>
                <a:rPr lang="en-US" sz="2000" dirty="0">
                  <a:solidFill>
                    <a:srgbClr val="FF0000"/>
                  </a:solidFill>
                  <a:latin typeface="Times New Roman" charset="0"/>
                </a:rPr>
                <a:t>E,S,~D</a:t>
              </a:r>
            </a:p>
          </p:txBody>
        </p:sp>
        <p:sp>
          <p:nvSpPr>
            <p:cNvPr id="43073" name="Line 65"/>
            <p:cNvSpPr>
              <a:spLocks noChangeShapeType="1"/>
            </p:cNvSpPr>
            <p:nvPr/>
          </p:nvSpPr>
          <p:spPr bwMode="auto">
            <a:xfrm>
              <a:off x="2736" y="1728"/>
              <a:ext cx="0" cy="432"/>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prstTxWarp prst="textNoShape">
                <a:avLst/>
              </a:prstTxWarp>
            </a:bodyPr>
            <a:lstStyle/>
            <a:p>
              <a:endParaRPr lang="es-ES_tradnl">
                <a:solidFill>
                  <a:srgbClr val="FF0000"/>
                </a:solidFill>
              </a:endParaRPr>
            </a:p>
          </p:txBody>
        </p:sp>
        <p:sp>
          <p:nvSpPr>
            <p:cNvPr id="43074" name="Text Box 66"/>
            <p:cNvSpPr txBox="1">
              <a:spLocks noChangeArrowheads="1"/>
            </p:cNvSpPr>
            <p:nvPr/>
          </p:nvSpPr>
          <p:spPr bwMode="auto">
            <a:xfrm>
              <a:off x="2448" y="1824"/>
              <a:ext cx="301" cy="250"/>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~E</a:t>
              </a:r>
            </a:p>
          </p:txBody>
        </p:sp>
        <p:sp>
          <p:nvSpPr>
            <p:cNvPr id="43075" name="Line 67"/>
            <p:cNvSpPr>
              <a:spLocks noChangeShapeType="1"/>
            </p:cNvSpPr>
            <p:nvPr/>
          </p:nvSpPr>
          <p:spPr bwMode="auto">
            <a:xfrm flipH="1">
              <a:off x="1872" y="1344"/>
              <a:ext cx="624" cy="48"/>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prstTxWarp prst="textNoShape">
                <a:avLst/>
              </a:prstTxWarp>
            </a:bodyPr>
            <a:lstStyle/>
            <a:p>
              <a:endParaRPr lang="es-ES_tradnl">
                <a:solidFill>
                  <a:srgbClr val="FF0000"/>
                </a:solidFill>
              </a:endParaRPr>
            </a:p>
          </p:txBody>
        </p:sp>
        <p:sp>
          <p:nvSpPr>
            <p:cNvPr id="43076" name="Line 68"/>
            <p:cNvSpPr>
              <a:spLocks noChangeShapeType="1"/>
            </p:cNvSpPr>
            <p:nvPr/>
          </p:nvSpPr>
          <p:spPr bwMode="auto">
            <a:xfrm flipV="1">
              <a:off x="1920" y="1536"/>
              <a:ext cx="576" cy="48"/>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prstTxWarp prst="textNoShape">
                <a:avLst/>
              </a:prstTxWarp>
            </a:bodyPr>
            <a:lstStyle/>
            <a:p>
              <a:endParaRPr lang="es-ES_tradnl">
                <a:solidFill>
                  <a:srgbClr val="FF0000"/>
                </a:solidFill>
              </a:endParaRPr>
            </a:p>
          </p:txBody>
        </p:sp>
        <p:sp>
          <p:nvSpPr>
            <p:cNvPr id="43077" name="Text Box 69"/>
            <p:cNvSpPr txBox="1">
              <a:spLocks noChangeArrowheads="1"/>
            </p:cNvSpPr>
            <p:nvPr/>
          </p:nvSpPr>
          <p:spPr bwMode="auto">
            <a:xfrm>
              <a:off x="2064" y="1152"/>
              <a:ext cx="292" cy="250"/>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~S</a:t>
              </a:r>
            </a:p>
          </p:txBody>
        </p:sp>
        <p:sp>
          <p:nvSpPr>
            <p:cNvPr id="43078" name="Text Box 70"/>
            <p:cNvSpPr txBox="1">
              <a:spLocks noChangeArrowheads="1"/>
            </p:cNvSpPr>
            <p:nvPr/>
          </p:nvSpPr>
          <p:spPr bwMode="auto">
            <a:xfrm>
              <a:off x="2064" y="1536"/>
              <a:ext cx="205" cy="250"/>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S</a:t>
              </a:r>
            </a:p>
          </p:txBody>
        </p:sp>
        <p:sp>
          <p:nvSpPr>
            <p:cNvPr id="43079" name="Line 71"/>
            <p:cNvSpPr>
              <a:spLocks noChangeShapeType="1"/>
            </p:cNvSpPr>
            <p:nvPr/>
          </p:nvSpPr>
          <p:spPr bwMode="auto">
            <a:xfrm flipH="1">
              <a:off x="1680" y="1632"/>
              <a:ext cx="912" cy="1344"/>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prstTxWarp prst="textNoShape">
                <a:avLst/>
              </a:prstTxWarp>
            </a:bodyPr>
            <a:lstStyle/>
            <a:p>
              <a:endParaRPr lang="es-ES_tradnl">
                <a:solidFill>
                  <a:srgbClr val="FF0000"/>
                </a:solidFill>
              </a:endParaRPr>
            </a:p>
          </p:txBody>
        </p:sp>
        <p:sp>
          <p:nvSpPr>
            <p:cNvPr id="43080" name="Text Box 72"/>
            <p:cNvSpPr txBox="1">
              <a:spLocks noChangeArrowheads="1"/>
            </p:cNvSpPr>
            <p:nvPr/>
          </p:nvSpPr>
          <p:spPr bwMode="auto">
            <a:xfrm>
              <a:off x="2160" y="1824"/>
              <a:ext cx="232" cy="250"/>
            </a:xfrm>
            <a:prstGeom prst="rect">
              <a:avLst/>
            </a:prstGeom>
            <a:noFill/>
            <a:ln w="9525">
              <a:noFill/>
              <a:miter lim="800000"/>
              <a:headEnd/>
              <a:tailEnd/>
            </a:ln>
            <a:effectLst/>
          </p:spPr>
          <p:txBody>
            <a:bodyPr wrap="none">
              <a:prstTxWarp prst="textNoShape">
                <a:avLst/>
              </a:prstTxWarp>
              <a:spAutoFit/>
            </a:bodyPr>
            <a:lstStyle/>
            <a:p>
              <a:r>
                <a:rPr lang="en-US" sz="2000">
                  <a:solidFill>
                    <a:srgbClr val="FF0000"/>
                  </a:solidFill>
                  <a:latin typeface="Times New Roman" charset="0"/>
                </a:rPr>
                <a:t>D</a:t>
              </a:r>
            </a:p>
          </p:txBody>
        </p:sp>
      </p:grpSp>
    </p:spTree>
    <p:extLst>
      <p:ext uri="{BB962C8B-B14F-4D97-AF65-F5344CB8AC3E}">
        <p14:creationId xmlns:p14="http://schemas.microsoft.com/office/powerpoint/2010/main" val="408488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777AED72-2529-4B5B-BB1B-9DE38C2AA23D}"/>
                                            </p:graphicEl>
                                          </p:spTgt>
                                        </p:tgtEl>
                                        <p:attrNameLst>
                                          <p:attrName>style.visibility</p:attrName>
                                        </p:attrNameLst>
                                      </p:cBhvr>
                                      <p:to>
                                        <p:strVal val="visible"/>
                                      </p:to>
                                    </p:set>
                                    <p:animEffect transition="in" filter="fade">
                                      <p:cBhvr>
                                        <p:cTn id="7" dur="500"/>
                                        <p:tgtEl>
                                          <p:spTgt spid="5">
                                            <p:graphicEl>
                                              <a:dgm id="{777AED72-2529-4B5B-BB1B-9DE38C2AA23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D4191998-45D4-453B-9DB5-76D14E2574FD}"/>
                                            </p:graphicEl>
                                          </p:spTgt>
                                        </p:tgtEl>
                                        <p:attrNameLst>
                                          <p:attrName>style.visibility</p:attrName>
                                        </p:attrNameLst>
                                      </p:cBhvr>
                                      <p:to>
                                        <p:strVal val="visible"/>
                                      </p:to>
                                    </p:set>
                                    <p:animEffect transition="in" filter="fade">
                                      <p:cBhvr>
                                        <p:cTn id="12" dur="500"/>
                                        <p:tgtEl>
                                          <p:spTgt spid="5">
                                            <p:graphicEl>
                                              <a:dgm id="{D4191998-45D4-453B-9DB5-76D14E2574F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Stack FSM </a:t>
            </a:r>
            <a:r>
              <a:rPr lang="en-US" dirty="0"/>
              <a:t>Example</a:t>
            </a:r>
          </a:p>
        </p:txBody>
      </p:sp>
      <p:grpSp>
        <p:nvGrpSpPr>
          <p:cNvPr id="2" name="Group 4"/>
          <p:cNvGrpSpPr>
            <a:grpSpLocks/>
          </p:cNvGrpSpPr>
          <p:nvPr/>
        </p:nvGrpSpPr>
        <p:grpSpPr bwMode="auto">
          <a:xfrm>
            <a:off x="1981200" y="1447800"/>
            <a:ext cx="6096000" cy="5257800"/>
            <a:chOff x="144" y="912"/>
            <a:chExt cx="3840" cy="3312"/>
          </a:xfrm>
        </p:grpSpPr>
        <p:sp>
          <p:nvSpPr>
            <p:cNvPr id="44037" name="Oval 5"/>
            <p:cNvSpPr>
              <a:spLocks noChangeArrowheads="1"/>
            </p:cNvSpPr>
            <p:nvPr/>
          </p:nvSpPr>
          <p:spPr bwMode="auto">
            <a:xfrm>
              <a:off x="1536" y="3600"/>
              <a:ext cx="624" cy="624"/>
            </a:xfrm>
            <a:prstGeom prst="ellipse">
              <a:avLst/>
            </a:prstGeom>
            <a:solidFill>
              <a:schemeClr val="folHlink"/>
            </a:solidFill>
            <a:ln w="12700">
              <a:solidFill>
                <a:schemeClr val="tx1"/>
              </a:solidFill>
              <a:round/>
              <a:headEnd/>
              <a:tailEnd/>
            </a:ln>
            <a:effectLst/>
          </p:spPr>
          <p:txBody>
            <a:bodyPr wrap="none" anchor="ctr">
              <a:prstTxWarp prst="textNoShape">
                <a:avLst/>
              </a:prstTxWarp>
            </a:bodyPr>
            <a:lstStyle/>
            <a:p>
              <a:pPr algn="ctr" eaLnBrk="0" hangingPunct="0"/>
              <a:r>
                <a:rPr lang="en-US" sz="1600" b="1" dirty="0" err="1">
                  <a:solidFill>
                    <a:srgbClr val="FF0000"/>
                  </a:solidFill>
                  <a:latin typeface="Times New Roman" charset="0"/>
                </a:rPr>
                <a:t>Nacer</a:t>
              </a:r>
              <a:endParaRPr lang="en-US" sz="1600" b="1" dirty="0">
                <a:solidFill>
                  <a:srgbClr val="FF0000"/>
                </a:solidFill>
                <a:latin typeface="Times New Roman" charset="0"/>
              </a:endParaRPr>
            </a:p>
            <a:p>
              <a:pPr algn="ctr" eaLnBrk="0" hangingPunct="0"/>
              <a:r>
                <a:rPr lang="en-US" sz="1600" b="1" dirty="0">
                  <a:solidFill>
                    <a:srgbClr val="FF0000"/>
                  </a:solidFill>
                  <a:latin typeface="Times New Roman" charset="0"/>
                </a:rPr>
                <a:t>D </a:t>
              </a:r>
            </a:p>
            <a:p>
              <a:pPr algn="ctr" eaLnBrk="0" hangingPunct="0"/>
              <a:r>
                <a:rPr lang="en-US" sz="1600" b="1" dirty="0">
                  <a:solidFill>
                    <a:srgbClr val="FF0000"/>
                  </a:solidFill>
                  <a:latin typeface="Times New Roman" charset="0"/>
                </a:rPr>
                <a:t>(-E,-S,-L)</a:t>
              </a:r>
            </a:p>
          </p:txBody>
        </p:sp>
        <p:sp>
          <p:nvSpPr>
            <p:cNvPr id="44038" name="Oval 6"/>
            <p:cNvSpPr>
              <a:spLocks noChangeArrowheads="1"/>
            </p:cNvSpPr>
            <p:nvPr/>
          </p:nvSpPr>
          <p:spPr bwMode="auto">
            <a:xfrm>
              <a:off x="288" y="2784"/>
              <a:ext cx="624" cy="624"/>
            </a:xfrm>
            <a:prstGeom prst="ellipse">
              <a:avLst/>
            </a:prstGeom>
            <a:solidFill>
              <a:schemeClr val="folHlink"/>
            </a:solidFill>
            <a:ln w="12700">
              <a:solidFill>
                <a:schemeClr val="tx1"/>
              </a:solidFill>
              <a:round/>
              <a:headEnd/>
              <a:tailEnd/>
            </a:ln>
            <a:effectLst/>
          </p:spPr>
          <p:txBody>
            <a:bodyPr wrap="none" anchor="ctr">
              <a:prstTxWarp prst="textNoShape">
                <a:avLst/>
              </a:prstTxWarp>
            </a:bodyPr>
            <a:lstStyle/>
            <a:p>
              <a:pPr algn="ctr" eaLnBrk="0" hangingPunct="0"/>
              <a:r>
                <a:rPr lang="en-US" sz="1600" b="1" dirty="0" err="1">
                  <a:solidFill>
                    <a:srgbClr val="FF0000"/>
                  </a:solidFill>
                  <a:latin typeface="Times New Roman" charset="0"/>
                </a:rPr>
                <a:t>Vagar</a:t>
              </a:r>
              <a:endParaRPr lang="en-US" sz="1600" b="1" dirty="0">
                <a:solidFill>
                  <a:srgbClr val="FF0000"/>
                </a:solidFill>
                <a:latin typeface="Times New Roman" charset="0"/>
              </a:endParaRPr>
            </a:p>
            <a:p>
              <a:pPr algn="ctr" eaLnBrk="0" hangingPunct="0"/>
              <a:r>
                <a:rPr lang="en-US" sz="1400" b="1" dirty="0">
                  <a:solidFill>
                    <a:srgbClr val="FF0000"/>
                  </a:solidFill>
                  <a:latin typeface="Times New Roman" charset="0"/>
                </a:rPr>
                <a:t>-E,-D,-S,-L</a:t>
              </a:r>
            </a:p>
          </p:txBody>
        </p:sp>
        <p:sp>
          <p:nvSpPr>
            <p:cNvPr id="44039" name="Text Box 7"/>
            <p:cNvSpPr txBox="1">
              <a:spLocks noChangeArrowheads="1"/>
            </p:cNvSpPr>
            <p:nvPr/>
          </p:nvSpPr>
          <p:spPr bwMode="auto">
            <a:xfrm>
              <a:off x="1008" y="1824"/>
              <a:ext cx="768"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E</a:t>
              </a:r>
            </a:p>
          </p:txBody>
        </p:sp>
        <p:sp>
          <p:nvSpPr>
            <p:cNvPr id="44040" name="Text Box 8"/>
            <p:cNvSpPr txBox="1">
              <a:spLocks noChangeArrowheads="1"/>
            </p:cNvSpPr>
            <p:nvPr/>
          </p:nvSpPr>
          <p:spPr bwMode="auto">
            <a:xfrm>
              <a:off x="1440" y="1344"/>
              <a:ext cx="384"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-S</a:t>
              </a:r>
            </a:p>
          </p:txBody>
        </p:sp>
        <p:sp>
          <p:nvSpPr>
            <p:cNvPr id="44041" name="Oval 9"/>
            <p:cNvSpPr>
              <a:spLocks noChangeArrowheads="1"/>
            </p:cNvSpPr>
            <p:nvPr/>
          </p:nvSpPr>
          <p:spPr bwMode="auto">
            <a:xfrm>
              <a:off x="672" y="1104"/>
              <a:ext cx="624" cy="624"/>
            </a:xfrm>
            <a:prstGeom prst="ellipse">
              <a:avLst/>
            </a:prstGeom>
            <a:solidFill>
              <a:schemeClr val="folHlink"/>
            </a:solidFill>
            <a:ln w="12700">
              <a:solidFill>
                <a:schemeClr val="tx1"/>
              </a:solidFill>
              <a:round/>
              <a:headEnd/>
              <a:tailEnd/>
            </a:ln>
            <a:effectLst/>
          </p:spPr>
          <p:txBody>
            <a:bodyPr wrap="none" anchor="ctr">
              <a:prstTxWarp prst="textNoShape">
                <a:avLst/>
              </a:prstTxWarp>
            </a:bodyPr>
            <a:lstStyle/>
            <a:p>
              <a:pPr algn="ctr" eaLnBrk="0" hangingPunct="0"/>
              <a:r>
                <a:rPr lang="en-US" sz="1600" b="1" dirty="0" err="1">
                  <a:solidFill>
                    <a:srgbClr val="FF0000"/>
                  </a:solidFill>
                  <a:latin typeface="Times New Roman" charset="0"/>
                </a:rPr>
                <a:t>Atacar</a:t>
              </a:r>
              <a:r>
                <a:rPr lang="en-US" sz="1600" b="1" dirty="0">
                  <a:solidFill>
                    <a:srgbClr val="FF0000"/>
                  </a:solidFill>
                  <a:latin typeface="Times New Roman" charset="0"/>
                </a:rPr>
                <a:t>-E</a:t>
              </a:r>
            </a:p>
            <a:p>
              <a:pPr algn="ctr" eaLnBrk="0" hangingPunct="0"/>
              <a:r>
                <a:rPr lang="en-US" sz="1600" b="1" dirty="0">
                  <a:solidFill>
                    <a:srgbClr val="FF0000"/>
                  </a:solidFill>
                  <a:latin typeface="Times New Roman" charset="0"/>
                </a:rPr>
                <a:t>E,-D,-S,-L</a:t>
              </a:r>
            </a:p>
          </p:txBody>
        </p:sp>
        <p:sp>
          <p:nvSpPr>
            <p:cNvPr id="44042" name="Line 10"/>
            <p:cNvSpPr>
              <a:spLocks noChangeShapeType="1"/>
            </p:cNvSpPr>
            <p:nvPr/>
          </p:nvSpPr>
          <p:spPr bwMode="auto">
            <a:xfrm flipV="1">
              <a:off x="672" y="1728"/>
              <a:ext cx="288" cy="1056"/>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43" name="Line 11"/>
            <p:cNvSpPr>
              <a:spLocks noChangeShapeType="1"/>
            </p:cNvSpPr>
            <p:nvPr/>
          </p:nvSpPr>
          <p:spPr bwMode="auto">
            <a:xfrm flipH="1" flipV="1">
              <a:off x="1104" y="1728"/>
              <a:ext cx="672" cy="187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44" name="Text Box 12"/>
            <p:cNvSpPr txBox="1">
              <a:spLocks noChangeArrowheads="1"/>
            </p:cNvSpPr>
            <p:nvPr/>
          </p:nvSpPr>
          <p:spPr bwMode="auto">
            <a:xfrm>
              <a:off x="816" y="1872"/>
              <a:ext cx="192"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E</a:t>
              </a:r>
            </a:p>
          </p:txBody>
        </p:sp>
        <p:sp>
          <p:nvSpPr>
            <p:cNvPr id="44045" name="Oval 13"/>
            <p:cNvSpPr>
              <a:spLocks noChangeArrowheads="1"/>
            </p:cNvSpPr>
            <p:nvPr/>
          </p:nvSpPr>
          <p:spPr bwMode="auto">
            <a:xfrm>
              <a:off x="2544" y="3312"/>
              <a:ext cx="624" cy="624"/>
            </a:xfrm>
            <a:prstGeom prst="ellipse">
              <a:avLst/>
            </a:prstGeom>
            <a:solidFill>
              <a:schemeClr val="folHlink"/>
            </a:solidFill>
            <a:ln w="12700">
              <a:solidFill>
                <a:schemeClr val="tx1"/>
              </a:solidFill>
              <a:round/>
              <a:headEnd/>
              <a:tailEnd/>
            </a:ln>
            <a:effectLst/>
          </p:spPr>
          <p:txBody>
            <a:bodyPr wrap="none" anchor="ctr">
              <a:prstTxWarp prst="textNoShape">
                <a:avLst/>
              </a:prstTxWarp>
            </a:bodyPr>
            <a:lstStyle/>
            <a:p>
              <a:pPr algn="ctr" eaLnBrk="0" hangingPunct="0"/>
              <a:r>
                <a:rPr lang="en-US" sz="1600" b="1" dirty="0" err="1">
                  <a:solidFill>
                    <a:srgbClr val="FF0000"/>
                  </a:solidFill>
                  <a:latin typeface="Times New Roman" charset="0"/>
                </a:rPr>
                <a:t>Perseguir</a:t>
              </a:r>
              <a:endParaRPr lang="en-US" sz="1600" b="1" dirty="0">
                <a:solidFill>
                  <a:srgbClr val="FF0000"/>
                </a:solidFill>
                <a:latin typeface="Times New Roman" charset="0"/>
              </a:endParaRPr>
            </a:p>
            <a:p>
              <a:pPr algn="ctr" eaLnBrk="0" hangingPunct="0"/>
              <a:r>
                <a:rPr lang="en-US" sz="1600" b="1" dirty="0">
                  <a:solidFill>
                    <a:srgbClr val="FF0000"/>
                  </a:solidFill>
                  <a:latin typeface="Times New Roman" charset="0"/>
                </a:rPr>
                <a:t>-E,-D,S,-L</a:t>
              </a:r>
            </a:p>
          </p:txBody>
        </p:sp>
        <p:sp>
          <p:nvSpPr>
            <p:cNvPr id="44046" name="Text Box 14"/>
            <p:cNvSpPr txBox="1">
              <a:spLocks noChangeArrowheads="1"/>
            </p:cNvSpPr>
            <p:nvPr/>
          </p:nvSpPr>
          <p:spPr bwMode="auto">
            <a:xfrm>
              <a:off x="1296" y="1104"/>
              <a:ext cx="768"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S</a:t>
              </a:r>
            </a:p>
          </p:txBody>
        </p:sp>
        <p:sp>
          <p:nvSpPr>
            <p:cNvPr id="44047" name="Text Box 15"/>
            <p:cNvSpPr txBox="1">
              <a:spLocks noChangeArrowheads="1"/>
            </p:cNvSpPr>
            <p:nvPr/>
          </p:nvSpPr>
          <p:spPr bwMode="auto">
            <a:xfrm>
              <a:off x="1008" y="3504"/>
              <a:ext cx="768"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D</a:t>
              </a:r>
            </a:p>
          </p:txBody>
        </p:sp>
        <p:sp>
          <p:nvSpPr>
            <p:cNvPr id="44048" name="Text Box 16"/>
            <p:cNvSpPr txBox="1">
              <a:spLocks noChangeArrowheads="1"/>
            </p:cNvSpPr>
            <p:nvPr/>
          </p:nvSpPr>
          <p:spPr bwMode="auto">
            <a:xfrm>
              <a:off x="2304" y="3792"/>
              <a:ext cx="768"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S</a:t>
              </a:r>
            </a:p>
          </p:txBody>
        </p:sp>
        <p:sp>
          <p:nvSpPr>
            <p:cNvPr id="44049" name="Text Box 17"/>
            <p:cNvSpPr txBox="1">
              <a:spLocks noChangeArrowheads="1"/>
            </p:cNvSpPr>
            <p:nvPr/>
          </p:nvSpPr>
          <p:spPr bwMode="auto">
            <a:xfrm>
              <a:off x="1728" y="3264"/>
              <a:ext cx="384"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D</a:t>
              </a:r>
            </a:p>
          </p:txBody>
        </p:sp>
        <p:sp>
          <p:nvSpPr>
            <p:cNvPr id="44050" name="Text Box 18"/>
            <p:cNvSpPr txBox="1">
              <a:spLocks noChangeArrowheads="1"/>
            </p:cNvSpPr>
            <p:nvPr/>
          </p:nvSpPr>
          <p:spPr bwMode="auto">
            <a:xfrm>
              <a:off x="2256" y="3504"/>
              <a:ext cx="432"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a:solidFill>
                    <a:srgbClr val="FF0000"/>
                  </a:solidFill>
                  <a:latin typeface="Times New Roman" charset="0"/>
                </a:rPr>
                <a:t>D</a:t>
              </a:r>
            </a:p>
          </p:txBody>
        </p:sp>
        <p:sp>
          <p:nvSpPr>
            <p:cNvPr id="44051" name="Oval 19"/>
            <p:cNvSpPr>
              <a:spLocks noChangeArrowheads="1"/>
            </p:cNvSpPr>
            <p:nvPr/>
          </p:nvSpPr>
          <p:spPr bwMode="auto">
            <a:xfrm>
              <a:off x="3216" y="2640"/>
              <a:ext cx="624" cy="624"/>
            </a:xfrm>
            <a:prstGeom prst="ellipse">
              <a:avLst/>
            </a:prstGeom>
            <a:solidFill>
              <a:schemeClr val="folHlink"/>
            </a:solidFill>
            <a:ln w="12700">
              <a:solidFill>
                <a:schemeClr val="tx1"/>
              </a:solidFill>
              <a:round/>
              <a:headEnd/>
              <a:tailEnd/>
            </a:ln>
            <a:effectLst/>
          </p:spPr>
          <p:txBody>
            <a:bodyPr wrap="none" anchor="ctr">
              <a:prstTxWarp prst="textNoShape">
                <a:avLst/>
              </a:prstTxWarp>
            </a:bodyPr>
            <a:lstStyle/>
            <a:p>
              <a:pPr algn="ctr" eaLnBrk="0" hangingPunct="0"/>
              <a:r>
                <a:rPr lang="en-US" sz="1600" b="1" dirty="0" err="1">
                  <a:solidFill>
                    <a:srgbClr val="FF0000"/>
                  </a:solidFill>
                  <a:latin typeface="Times New Roman" charset="0"/>
                </a:rPr>
                <a:t>Retirar</a:t>
              </a:r>
              <a:r>
                <a:rPr lang="en-US" sz="1600" b="1" dirty="0">
                  <a:solidFill>
                    <a:srgbClr val="FF0000"/>
                  </a:solidFill>
                  <a:latin typeface="Times New Roman" charset="0"/>
                </a:rPr>
                <a:t>-E</a:t>
              </a:r>
            </a:p>
            <a:p>
              <a:pPr algn="ctr" eaLnBrk="0" hangingPunct="0"/>
              <a:r>
                <a:rPr lang="en-US" sz="1600" b="1" dirty="0">
                  <a:solidFill>
                    <a:srgbClr val="FF0000"/>
                  </a:solidFill>
                  <a:latin typeface="Times New Roman" charset="0"/>
                </a:rPr>
                <a:t>E,-D,-S,L</a:t>
              </a:r>
            </a:p>
          </p:txBody>
        </p:sp>
        <p:sp>
          <p:nvSpPr>
            <p:cNvPr id="44052" name="Text Box 20"/>
            <p:cNvSpPr txBox="1">
              <a:spLocks noChangeArrowheads="1"/>
            </p:cNvSpPr>
            <p:nvPr/>
          </p:nvSpPr>
          <p:spPr bwMode="auto">
            <a:xfrm>
              <a:off x="1440" y="1488"/>
              <a:ext cx="432"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a:solidFill>
                    <a:srgbClr val="FF0000"/>
                  </a:solidFill>
                  <a:latin typeface="Times New Roman" charset="0"/>
                </a:rPr>
                <a:t>L</a:t>
              </a:r>
            </a:p>
          </p:txBody>
        </p:sp>
        <p:sp>
          <p:nvSpPr>
            <p:cNvPr id="44053" name="Text Box 21"/>
            <p:cNvSpPr txBox="1">
              <a:spLocks noChangeArrowheads="1"/>
            </p:cNvSpPr>
            <p:nvPr/>
          </p:nvSpPr>
          <p:spPr bwMode="auto">
            <a:xfrm>
              <a:off x="1104" y="2880"/>
              <a:ext cx="432"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a:solidFill>
                    <a:srgbClr val="FF0000"/>
                  </a:solidFill>
                  <a:latin typeface="Times New Roman" charset="0"/>
                </a:rPr>
                <a:t>-E</a:t>
              </a:r>
            </a:p>
          </p:txBody>
        </p:sp>
        <p:sp>
          <p:nvSpPr>
            <p:cNvPr id="44054" name="Oval 22"/>
            <p:cNvSpPr>
              <a:spLocks noChangeArrowheads="1"/>
            </p:cNvSpPr>
            <p:nvPr/>
          </p:nvSpPr>
          <p:spPr bwMode="auto">
            <a:xfrm>
              <a:off x="2688" y="1056"/>
              <a:ext cx="624" cy="624"/>
            </a:xfrm>
            <a:prstGeom prst="ellipse">
              <a:avLst/>
            </a:prstGeom>
            <a:solidFill>
              <a:schemeClr val="folHlink"/>
            </a:solidFill>
            <a:ln w="12700">
              <a:solidFill>
                <a:schemeClr val="tx1"/>
              </a:solidFill>
              <a:round/>
              <a:headEnd/>
              <a:tailEnd/>
            </a:ln>
            <a:effectLst/>
          </p:spPr>
          <p:txBody>
            <a:bodyPr wrap="none" anchor="ctr">
              <a:prstTxWarp prst="textNoShape">
                <a:avLst/>
              </a:prstTxWarp>
            </a:bodyPr>
            <a:lstStyle/>
            <a:p>
              <a:pPr algn="ctr" eaLnBrk="0" hangingPunct="0"/>
              <a:r>
                <a:rPr lang="en-US" sz="1600" b="1" dirty="0" err="1">
                  <a:solidFill>
                    <a:srgbClr val="FF0000"/>
                  </a:solidFill>
                  <a:latin typeface="Times New Roman" charset="0"/>
                </a:rPr>
                <a:t>Retirar</a:t>
              </a:r>
              <a:r>
                <a:rPr lang="en-US" sz="1600" b="1" dirty="0">
                  <a:solidFill>
                    <a:srgbClr val="FF0000"/>
                  </a:solidFill>
                  <a:latin typeface="Times New Roman" charset="0"/>
                </a:rPr>
                <a:t>-S</a:t>
              </a:r>
            </a:p>
            <a:p>
              <a:pPr algn="ctr" eaLnBrk="0" hangingPunct="0"/>
              <a:r>
                <a:rPr lang="en-US" sz="1600" b="1" dirty="0">
                  <a:solidFill>
                    <a:srgbClr val="FF0000"/>
                  </a:solidFill>
                  <a:latin typeface="Times New Roman" charset="0"/>
                </a:rPr>
                <a:t>-E,-D,S,L</a:t>
              </a:r>
            </a:p>
            <a:p>
              <a:pPr algn="ctr" eaLnBrk="0" hangingPunct="0"/>
              <a:endParaRPr lang="en-US" sz="1600" b="1" dirty="0">
                <a:solidFill>
                  <a:srgbClr val="FF0000"/>
                </a:solidFill>
                <a:latin typeface="Times New Roman" charset="0"/>
              </a:endParaRPr>
            </a:p>
          </p:txBody>
        </p:sp>
        <p:sp>
          <p:nvSpPr>
            <p:cNvPr id="44055" name="Oval 23"/>
            <p:cNvSpPr>
              <a:spLocks noChangeArrowheads="1"/>
            </p:cNvSpPr>
            <p:nvPr/>
          </p:nvSpPr>
          <p:spPr bwMode="auto">
            <a:xfrm>
              <a:off x="144" y="1872"/>
              <a:ext cx="624" cy="624"/>
            </a:xfrm>
            <a:prstGeom prst="ellipse">
              <a:avLst/>
            </a:prstGeom>
            <a:solidFill>
              <a:schemeClr val="folHlink"/>
            </a:solidFill>
            <a:ln w="12700">
              <a:solidFill>
                <a:schemeClr val="tx1"/>
              </a:solidFill>
              <a:round/>
              <a:headEnd/>
              <a:tailEnd/>
            </a:ln>
            <a:effectLst/>
          </p:spPr>
          <p:txBody>
            <a:bodyPr wrap="none" anchor="ctr">
              <a:prstTxWarp prst="textNoShape">
                <a:avLst/>
              </a:prstTxWarp>
            </a:bodyPr>
            <a:lstStyle/>
            <a:p>
              <a:pPr algn="ctr" eaLnBrk="0" hangingPunct="0"/>
              <a:r>
                <a:rPr lang="en-US" sz="1600" b="1" dirty="0" err="1">
                  <a:solidFill>
                    <a:srgbClr val="FF0000"/>
                  </a:solidFill>
                  <a:latin typeface="Times New Roman" charset="0"/>
                </a:rPr>
                <a:t>Vagar</a:t>
              </a:r>
              <a:r>
                <a:rPr lang="en-US" sz="1600" b="1" dirty="0">
                  <a:solidFill>
                    <a:srgbClr val="FF0000"/>
                  </a:solidFill>
                  <a:latin typeface="Times New Roman" charset="0"/>
                </a:rPr>
                <a:t>-L</a:t>
              </a:r>
            </a:p>
            <a:p>
              <a:pPr algn="ctr" eaLnBrk="0" hangingPunct="0"/>
              <a:r>
                <a:rPr lang="en-US" sz="1400" b="1" dirty="0">
                  <a:solidFill>
                    <a:srgbClr val="FF0000"/>
                  </a:solidFill>
                  <a:latin typeface="Times New Roman" charset="0"/>
                </a:rPr>
                <a:t>-E,-D,-S,L</a:t>
              </a:r>
            </a:p>
          </p:txBody>
        </p:sp>
        <p:sp>
          <p:nvSpPr>
            <p:cNvPr id="44056" name="Oval 24"/>
            <p:cNvSpPr>
              <a:spLocks noChangeArrowheads="1"/>
            </p:cNvSpPr>
            <p:nvPr/>
          </p:nvSpPr>
          <p:spPr bwMode="auto">
            <a:xfrm>
              <a:off x="3360" y="1824"/>
              <a:ext cx="624" cy="624"/>
            </a:xfrm>
            <a:prstGeom prst="ellipse">
              <a:avLst/>
            </a:prstGeom>
            <a:solidFill>
              <a:schemeClr val="folHlink"/>
            </a:solidFill>
            <a:ln w="12700">
              <a:solidFill>
                <a:schemeClr val="tx1"/>
              </a:solidFill>
              <a:round/>
              <a:headEnd/>
              <a:tailEnd/>
            </a:ln>
            <a:effectLst/>
          </p:spPr>
          <p:txBody>
            <a:bodyPr wrap="none" anchor="ctr">
              <a:prstTxWarp prst="textNoShape">
                <a:avLst/>
              </a:prstTxWarp>
            </a:bodyPr>
            <a:lstStyle/>
            <a:p>
              <a:pPr algn="ctr" eaLnBrk="0" hangingPunct="0"/>
              <a:r>
                <a:rPr lang="en-US" sz="1600" b="1" dirty="0" err="1">
                  <a:solidFill>
                    <a:srgbClr val="FF0000"/>
                  </a:solidFill>
                  <a:latin typeface="Times New Roman" charset="0"/>
                </a:rPr>
                <a:t>Retirar</a:t>
              </a:r>
              <a:r>
                <a:rPr lang="en-US" sz="1600" b="1" dirty="0">
                  <a:solidFill>
                    <a:srgbClr val="FF0000"/>
                  </a:solidFill>
                  <a:latin typeface="Times New Roman" charset="0"/>
                </a:rPr>
                <a:t>-ES</a:t>
              </a:r>
            </a:p>
            <a:p>
              <a:pPr algn="ctr" eaLnBrk="0" hangingPunct="0"/>
              <a:r>
                <a:rPr lang="en-US" sz="1600" b="1" dirty="0">
                  <a:solidFill>
                    <a:srgbClr val="FF0000"/>
                  </a:solidFill>
                  <a:latin typeface="Times New Roman" charset="0"/>
                </a:rPr>
                <a:t>E,-D,S,L</a:t>
              </a:r>
            </a:p>
          </p:txBody>
        </p:sp>
        <p:sp>
          <p:nvSpPr>
            <p:cNvPr id="44057" name="Oval 25"/>
            <p:cNvSpPr>
              <a:spLocks noChangeArrowheads="1"/>
            </p:cNvSpPr>
            <p:nvPr/>
          </p:nvSpPr>
          <p:spPr bwMode="auto">
            <a:xfrm>
              <a:off x="1680" y="912"/>
              <a:ext cx="624" cy="624"/>
            </a:xfrm>
            <a:prstGeom prst="ellipse">
              <a:avLst/>
            </a:prstGeom>
            <a:solidFill>
              <a:schemeClr val="folHlink"/>
            </a:solidFill>
            <a:ln w="12700">
              <a:solidFill>
                <a:schemeClr val="tx1"/>
              </a:solidFill>
              <a:round/>
              <a:headEnd/>
              <a:tailEnd/>
            </a:ln>
            <a:effectLst/>
          </p:spPr>
          <p:txBody>
            <a:bodyPr wrap="none" anchor="ctr">
              <a:prstTxWarp prst="textNoShape">
                <a:avLst/>
              </a:prstTxWarp>
            </a:bodyPr>
            <a:lstStyle/>
            <a:p>
              <a:pPr algn="ctr" eaLnBrk="0" hangingPunct="0"/>
              <a:r>
                <a:rPr lang="en-US" sz="1600" b="1" dirty="0" err="1">
                  <a:solidFill>
                    <a:srgbClr val="FF0000"/>
                  </a:solidFill>
                  <a:latin typeface="Times New Roman" charset="0"/>
                </a:rPr>
                <a:t>Atacar</a:t>
              </a:r>
              <a:r>
                <a:rPr lang="en-US" sz="1600" b="1" dirty="0">
                  <a:solidFill>
                    <a:srgbClr val="FF0000"/>
                  </a:solidFill>
                  <a:latin typeface="Times New Roman" charset="0"/>
                </a:rPr>
                <a:t>-ES</a:t>
              </a:r>
            </a:p>
            <a:p>
              <a:pPr algn="ctr" eaLnBrk="0" hangingPunct="0"/>
              <a:r>
                <a:rPr lang="en-US" sz="1600" b="1" dirty="0">
                  <a:solidFill>
                    <a:srgbClr val="FF0000"/>
                  </a:solidFill>
                  <a:latin typeface="Times New Roman" charset="0"/>
                </a:rPr>
                <a:t>E,-D,S,-L</a:t>
              </a:r>
            </a:p>
          </p:txBody>
        </p:sp>
        <p:sp>
          <p:nvSpPr>
            <p:cNvPr id="44058" name="Line 26"/>
            <p:cNvSpPr>
              <a:spLocks noChangeShapeType="1"/>
            </p:cNvSpPr>
            <p:nvPr/>
          </p:nvSpPr>
          <p:spPr bwMode="auto">
            <a:xfrm>
              <a:off x="768" y="2160"/>
              <a:ext cx="2448" cy="816"/>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59" name="Text Box 27"/>
            <p:cNvSpPr txBox="1">
              <a:spLocks noChangeArrowheads="1"/>
            </p:cNvSpPr>
            <p:nvPr/>
          </p:nvSpPr>
          <p:spPr bwMode="auto">
            <a:xfrm>
              <a:off x="1008" y="2112"/>
              <a:ext cx="192"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E</a:t>
              </a:r>
            </a:p>
          </p:txBody>
        </p:sp>
        <p:sp>
          <p:nvSpPr>
            <p:cNvPr id="44060" name="Line 28"/>
            <p:cNvSpPr>
              <a:spLocks noChangeShapeType="1"/>
            </p:cNvSpPr>
            <p:nvPr/>
          </p:nvSpPr>
          <p:spPr bwMode="auto">
            <a:xfrm flipV="1">
              <a:off x="1296" y="1296"/>
              <a:ext cx="384" cy="48"/>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61" name="Line 29"/>
            <p:cNvSpPr>
              <a:spLocks noChangeShapeType="1"/>
            </p:cNvSpPr>
            <p:nvPr/>
          </p:nvSpPr>
          <p:spPr bwMode="auto">
            <a:xfrm>
              <a:off x="1296" y="1536"/>
              <a:ext cx="1968" cy="1296"/>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62" name="Line 30"/>
            <p:cNvSpPr>
              <a:spLocks noChangeShapeType="1"/>
            </p:cNvSpPr>
            <p:nvPr/>
          </p:nvSpPr>
          <p:spPr bwMode="auto">
            <a:xfrm>
              <a:off x="1200" y="1680"/>
              <a:ext cx="672" cy="192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63" name="Line 31"/>
            <p:cNvSpPr>
              <a:spLocks noChangeShapeType="1"/>
            </p:cNvSpPr>
            <p:nvPr/>
          </p:nvSpPr>
          <p:spPr bwMode="auto">
            <a:xfrm flipH="1">
              <a:off x="1296" y="1392"/>
              <a:ext cx="432" cy="48"/>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64" name="Text Box 32"/>
            <p:cNvSpPr txBox="1">
              <a:spLocks noChangeArrowheads="1"/>
            </p:cNvSpPr>
            <p:nvPr/>
          </p:nvSpPr>
          <p:spPr bwMode="auto">
            <a:xfrm>
              <a:off x="3312" y="1536"/>
              <a:ext cx="384"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E</a:t>
              </a:r>
            </a:p>
          </p:txBody>
        </p:sp>
        <p:sp>
          <p:nvSpPr>
            <p:cNvPr id="44065" name="Text Box 33"/>
            <p:cNvSpPr txBox="1">
              <a:spLocks noChangeArrowheads="1"/>
            </p:cNvSpPr>
            <p:nvPr/>
          </p:nvSpPr>
          <p:spPr bwMode="auto">
            <a:xfrm>
              <a:off x="3072" y="1680"/>
              <a:ext cx="384"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-E</a:t>
              </a:r>
            </a:p>
          </p:txBody>
        </p:sp>
        <p:sp>
          <p:nvSpPr>
            <p:cNvPr id="44066" name="Text Box 34"/>
            <p:cNvSpPr txBox="1">
              <a:spLocks noChangeArrowheads="1"/>
            </p:cNvSpPr>
            <p:nvPr/>
          </p:nvSpPr>
          <p:spPr bwMode="auto">
            <a:xfrm>
              <a:off x="2736" y="1920"/>
              <a:ext cx="384"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-L</a:t>
              </a:r>
            </a:p>
          </p:txBody>
        </p:sp>
        <p:sp>
          <p:nvSpPr>
            <p:cNvPr id="44067" name="Line 35"/>
            <p:cNvSpPr>
              <a:spLocks noChangeShapeType="1"/>
            </p:cNvSpPr>
            <p:nvPr/>
          </p:nvSpPr>
          <p:spPr bwMode="auto">
            <a:xfrm>
              <a:off x="3216" y="1536"/>
              <a:ext cx="336" cy="336"/>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68" name="Line 36"/>
            <p:cNvSpPr>
              <a:spLocks noChangeShapeType="1"/>
            </p:cNvSpPr>
            <p:nvPr/>
          </p:nvSpPr>
          <p:spPr bwMode="auto">
            <a:xfrm flipH="1" flipV="1">
              <a:off x="3168" y="1632"/>
              <a:ext cx="288" cy="288"/>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69" name="Line 37"/>
            <p:cNvSpPr>
              <a:spLocks noChangeShapeType="1"/>
            </p:cNvSpPr>
            <p:nvPr/>
          </p:nvSpPr>
          <p:spPr bwMode="auto">
            <a:xfrm flipH="1">
              <a:off x="3504" y="2448"/>
              <a:ext cx="48" cy="19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70" name="Line 38"/>
            <p:cNvSpPr>
              <a:spLocks noChangeShapeType="1"/>
            </p:cNvSpPr>
            <p:nvPr/>
          </p:nvSpPr>
          <p:spPr bwMode="auto">
            <a:xfrm flipV="1">
              <a:off x="3600" y="2448"/>
              <a:ext cx="48" cy="24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71" name="Text Box 39"/>
            <p:cNvSpPr txBox="1">
              <a:spLocks noChangeArrowheads="1"/>
            </p:cNvSpPr>
            <p:nvPr/>
          </p:nvSpPr>
          <p:spPr bwMode="auto">
            <a:xfrm>
              <a:off x="3264" y="2352"/>
              <a:ext cx="384"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-S</a:t>
              </a:r>
            </a:p>
          </p:txBody>
        </p:sp>
        <p:sp>
          <p:nvSpPr>
            <p:cNvPr id="44072" name="Line 40"/>
            <p:cNvSpPr>
              <a:spLocks noChangeShapeType="1"/>
            </p:cNvSpPr>
            <p:nvPr/>
          </p:nvSpPr>
          <p:spPr bwMode="auto">
            <a:xfrm flipV="1">
              <a:off x="2160" y="3744"/>
              <a:ext cx="432" cy="14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73" name="Line 41"/>
            <p:cNvSpPr>
              <a:spLocks noChangeShapeType="1"/>
            </p:cNvSpPr>
            <p:nvPr/>
          </p:nvSpPr>
          <p:spPr bwMode="auto">
            <a:xfrm flipH="1">
              <a:off x="2880" y="1680"/>
              <a:ext cx="96" cy="163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74" name="Line 42"/>
            <p:cNvSpPr>
              <a:spLocks noChangeShapeType="1"/>
            </p:cNvSpPr>
            <p:nvPr/>
          </p:nvSpPr>
          <p:spPr bwMode="auto">
            <a:xfrm flipV="1">
              <a:off x="2976" y="1680"/>
              <a:ext cx="96" cy="168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75" name="Text Box 43"/>
            <p:cNvSpPr txBox="1">
              <a:spLocks noChangeArrowheads="1"/>
            </p:cNvSpPr>
            <p:nvPr/>
          </p:nvSpPr>
          <p:spPr bwMode="auto">
            <a:xfrm>
              <a:off x="2400" y="1296"/>
              <a:ext cx="384"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L</a:t>
              </a:r>
            </a:p>
          </p:txBody>
        </p:sp>
        <p:sp>
          <p:nvSpPr>
            <p:cNvPr id="44076" name="Line 44"/>
            <p:cNvSpPr>
              <a:spLocks noChangeShapeType="1"/>
            </p:cNvSpPr>
            <p:nvPr/>
          </p:nvSpPr>
          <p:spPr bwMode="auto">
            <a:xfrm flipH="1">
              <a:off x="2160" y="3648"/>
              <a:ext cx="384" cy="14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77" name="Line 45"/>
            <p:cNvSpPr>
              <a:spLocks noChangeShapeType="1"/>
            </p:cNvSpPr>
            <p:nvPr/>
          </p:nvSpPr>
          <p:spPr bwMode="auto">
            <a:xfrm flipH="1" flipV="1">
              <a:off x="480" y="2496"/>
              <a:ext cx="48" cy="288"/>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78" name="Text Box 46"/>
            <p:cNvSpPr txBox="1">
              <a:spLocks noChangeArrowheads="1"/>
            </p:cNvSpPr>
            <p:nvPr/>
          </p:nvSpPr>
          <p:spPr bwMode="auto">
            <a:xfrm>
              <a:off x="2304" y="2928"/>
              <a:ext cx="768"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-E</a:t>
              </a:r>
            </a:p>
          </p:txBody>
        </p:sp>
        <p:sp>
          <p:nvSpPr>
            <p:cNvPr id="44079" name="Text Box 47"/>
            <p:cNvSpPr txBox="1">
              <a:spLocks noChangeArrowheads="1"/>
            </p:cNvSpPr>
            <p:nvPr/>
          </p:nvSpPr>
          <p:spPr bwMode="auto">
            <a:xfrm>
              <a:off x="2496" y="2976"/>
              <a:ext cx="768"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E</a:t>
              </a:r>
            </a:p>
          </p:txBody>
        </p:sp>
        <p:sp>
          <p:nvSpPr>
            <p:cNvPr id="44080" name="Text Box 48"/>
            <p:cNvSpPr txBox="1">
              <a:spLocks noChangeArrowheads="1"/>
            </p:cNvSpPr>
            <p:nvPr/>
          </p:nvSpPr>
          <p:spPr bwMode="auto">
            <a:xfrm>
              <a:off x="288" y="2544"/>
              <a:ext cx="240"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L</a:t>
              </a:r>
            </a:p>
          </p:txBody>
        </p:sp>
        <p:sp>
          <p:nvSpPr>
            <p:cNvPr id="44081" name="Text Box 49"/>
            <p:cNvSpPr txBox="1">
              <a:spLocks noChangeArrowheads="1"/>
            </p:cNvSpPr>
            <p:nvPr/>
          </p:nvSpPr>
          <p:spPr bwMode="auto">
            <a:xfrm>
              <a:off x="528" y="2448"/>
              <a:ext cx="288"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-L</a:t>
              </a:r>
            </a:p>
          </p:txBody>
        </p:sp>
        <p:sp>
          <p:nvSpPr>
            <p:cNvPr id="44082" name="Line 50"/>
            <p:cNvSpPr>
              <a:spLocks noChangeShapeType="1"/>
            </p:cNvSpPr>
            <p:nvPr/>
          </p:nvSpPr>
          <p:spPr bwMode="auto">
            <a:xfrm>
              <a:off x="528" y="2448"/>
              <a:ext cx="48" cy="336"/>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83" name="Line 51"/>
            <p:cNvSpPr>
              <a:spLocks noChangeShapeType="1"/>
            </p:cNvSpPr>
            <p:nvPr/>
          </p:nvSpPr>
          <p:spPr bwMode="auto">
            <a:xfrm>
              <a:off x="720" y="3360"/>
              <a:ext cx="816" cy="43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84" name="Line 52"/>
            <p:cNvSpPr>
              <a:spLocks noChangeShapeType="1"/>
            </p:cNvSpPr>
            <p:nvPr/>
          </p:nvSpPr>
          <p:spPr bwMode="auto">
            <a:xfrm flipH="1" flipV="1">
              <a:off x="720" y="2400"/>
              <a:ext cx="960" cy="1248"/>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85" name="Line 53"/>
            <p:cNvSpPr>
              <a:spLocks noChangeShapeType="1"/>
            </p:cNvSpPr>
            <p:nvPr/>
          </p:nvSpPr>
          <p:spPr bwMode="auto">
            <a:xfrm flipH="1" flipV="1">
              <a:off x="2064" y="1536"/>
              <a:ext cx="624" cy="182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86" name="Line 54"/>
            <p:cNvSpPr>
              <a:spLocks noChangeShapeType="1"/>
            </p:cNvSpPr>
            <p:nvPr/>
          </p:nvSpPr>
          <p:spPr bwMode="auto">
            <a:xfrm>
              <a:off x="1968" y="1536"/>
              <a:ext cx="672" cy="187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87" name="Line 55"/>
            <p:cNvSpPr>
              <a:spLocks noChangeShapeType="1"/>
            </p:cNvSpPr>
            <p:nvPr/>
          </p:nvSpPr>
          <p:spPr bwMode="auto">
            <a:xfrm flipH="1" flipV="1">
              <a:off x="1248" y="1584"/>
              <a:ext cx="1968" cy="134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88" name="Text Box 56"/>
            <p:cNvSpPr txBox="1">
              <a:spLocks noChangeArrowheads="1"/>
            </p:cNvSpPr>
            <p:nvPr/>
          </p:nvSpPr>
          <p:spPr bwMode="auto">
            <a:xfrm>
              <a:off x="1536" y="1824"/>
              <a:ext cx="432"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a:solidFill>
                    <a:srgbClr val="FF0000"/>
                  </a:solidFill>
                  <a:latin typeface="Times New Roman" charset="0"/>
                </a:rPr>
                <a:t>-L</a:t>
              </a:r>
            </a:p>
          </p:txBody>
        </p:sp>
        <p:sp>
          <p:nvSpPr>
            <p:cNvPr id="44089" name="Line 57"/>
            <p:cNvSpPr>
              <a:spLocks noChangeShapeType="1"/>
            </p:cNvSpPr>
            <p:nvPr/>
          </p:nvSpPr>
          <p:spPr bwMode="auto">
            <a:xfrm flipH="1">
              <a:off x="768" y="1728"/>
              <a:ext cx="240" cy="110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90" name="Line 58"/>
            <p:cNvSpPr>
              <a:spLocks noChangeShapeType="1"/>
            </p:cNvSpPr>
            <p:nvPr/>
          </p:nvSpPr>
          <p:spPr bwMode="auto">
            <a:xfrm flipH="1" flipV="1">
              <a:off x="768" y="2256"/>
              <a:ext cx="2496" cy="768"/>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91" name="Line 59"/>
            <p:cNvSpPr>
              <a:spLocks noChangeShapeType="1"/>
            </p:cNvSpPr>
            <p:nvPr/>
          </p:nvSpPr>
          <p:spPr bwMode="auto">
            <a:xfrm>
              <a:off x="2256" y="1344"/>
              <a:ext cx="1152" cy="67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92" name="Line 60"/>
            <p:cNvSpPr>
              <a:spLocks noChangeShapeType="1"/>
            </p:cNvSpPr>
            <p:nvPr/>
          </p:nvSpPr>
          <p:spPr bwMode="auto">
            <a:xfrm flipH="1" flipV="1">
              <a:off x="2208" y="1440"/>
              <a:ext cx="1152" cy="62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93" name="Text Box 61"/>
            <p:cNvSpPr txBox="1">
              <a:spLocks noChangeArrowheads="1"/>
            </p:cNvSpPr>
            <p:nvPr/>
          </p:nvSpPr>
          <p:spPr bwMode="auto">
            <a:xfrm>
              <a:off x="2304" y="1536"/>
              <a:ext cx="384"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-L</a:t>
              </a:r>
            </a:p>
          </p:txBody>
        </p:sp>
        <p:sp>
          <p:nvSpPr>
            <p:cNvPr id="44094" name="Text Box 62"/>
            <p:cNvSpPr txBox="1">
              <a:spLocks noChangeArrowheads="1"/>
            </p:cNvSpPr>
            <p:nvPr/>
          </p:nvSpPr>
          <p:spPr bwMode="auto">
            <a:xfrm>
              <a:off x="2976" y="2112"/>
              <a:ext cx="384"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L</a:t>
              </a:r>
            </a:p>
          </p:txBody>
        </p:sp>
        <p:sp>
          <p:nvSpPr>
            <p:cNvPr id="44095" name="Line 63"/>
            <p:cNvSpPr>
              <a:spLocks noChangeShapeType="1"/>
            </p:cNvSpPr>
            <p:nvPr/>
          </p:nvSpPr>
          <p:spPr bwMode="auto">
            <a:xfrm>
              <a:off x="1920" y="1536"/>
              <a:ext cx="48" cy="206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96" name="Text Box 64"/>
            <p:cNvSpPr txBox="1">
              <a:spLocks noChangeArrowheads="1"/>
            </p:cNvSpPr>
            <p:nvPr/>
          </p:nvSpPr>
          <p:spPr bwMode="auto">
            <a:xfrm>
              <a:off x="1920" y="3216"/>
              <a:ext cx="384" cy="212"/>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1600" b="1">
                  <a:solidFill>
                    <a:srgbClr val="FF0000"/>
                  </a:solidFill>
                  <a:latin typeface="Times New Roman" charset="0"/>
                </a:rPr>
                <a:t>D</a:t>
              </a:r>
            </a:p>
          </p:txBody>
        </p:sp>
        <p:sp>
          <p:nvSpPr>
            <p:cNvPr id="44097" name="Line 65"/>
            <p:cNvSpPr>
              <a:spLocks noChangeShapeType="1"/>
            </p:cNvSpPr>
            <p:nvPr/>
          </p:nvSpPr>
          <p:spPr bwMode="auto">
            <a:xfrm flipH="1">
              <a:off x="720" y="1584"/>
              <a:ext cx="2064" cy="43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98" name="Line 66"/>
            <p:cNvSpPr>
              <a:spLocks noChangeShapeType="1"/>
            </p:cNvSpPr>
            <p:nvPr/>
          </p:nvSpPr>
          <p:spPr bwMode="auto">
            <a:xfrm flipV="1">
              <a:off x="768" y="1632"/>
              <a:ext cx="2112" cy="43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099" name="Line 67"/>
            <p:cNvSpPr>
              <a:spLocks noChangeShapeType="1"/>
            </p:cNvSpPr>
            <p:nvPr/>
          </p:nvSpPr>
          <p:spPr bwMode="auto">
            <a:xfrm flipH="1">
              <a:off x="2064" y="1680"/>
              <a:ext cx="864" cy="1968"/>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100" name="Line 68"/>
            <p:cNvSpPr>
              <a:spLocks noChangeShapeType="1"/>
            </p:cNvSpPr>
            <p:nvPr/>
          </p:nvSpPr>
          <p:spPr bwMode="auto">
            <a:xfrm flipH="1">
              <a:off x="2064" y="2352"/>
              <a:ext cx="1344" cy="134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101" name="Line 69"/>
            <p:cNvSpPr>
              <a:spLocks noChangeShapeType="1"/>
            </p:cNvSpPr>
            <p:nvPr/>
          </p:nvSpPr>
          <p:spPr bwMode="auto">
            <a:xfrm flipH="1">
              <a:off x="2112" y="3072"/>
              <a:ext cx="1152" cy="67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102" name="Line 70"/>
            <p:cNvSpPr>
              <a:spLocks noChangeShapeType="1"/>
            </p:cNvSpPr>
            <p:nvPr/>
          </p:nvSpPr>
          <p:spPr bwMode="auto">
            <a:xfrm flipH="1" flipV="1">
              <a:off x="912" y="3168"/>
              <a:ext cx="1680" cy="336"/>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sp>
          <p:nvSpPr>
            <p:cNvPr id="44103" name="Line 71"/>
            <p:cNvSpPr>
              <a:spLocks noChangeShapeType="1"/>
            </p:cNvSpPr>
            <p:nvPr/>
          </p:nvSpPr>
          <p:spPr bwMode="auto">
            <a:xfrm>
              <a:off x="912" y="3072"/>
              <a:ext cx="1680" cy="38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solidFill>
                  <a:srgbClr val="FF0000"/>
                </a:solidFill>
              </a:endParaRPr>
            </a:p>
          </p:txBody>
        </p:sp>
      </p:grpSp>
      <p:sp>
        <p:nvSpPr>
          <p:cNvPr id="44104" name="Rectangle 72"/>
          <p:cNvSpPr>
            <a:spLocks noChangeArrowheads="1"/>
          </p:cNvSpPr>
          <p:nvPr/>
        </p:nvSpPr>
        <p:spPr bwMode="auto">
          <a:xfrm>
            <a:off x="7543800" y="1020624"/>
            <a:ext cx="2895600" cy="175432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prstTxWarp prst="textNoShape">
              <a:avLst/>
            </a:prstTxWarp>
            <a:spAutoFit/>
          </a:bodyPr>
          <a:lstStyle/>
          <a:p>
            <a:r>
              <a:rPr lang="en-US" dirty="0" err="1"/>
              <a:t>Pero</a:t>
            </a:r>
            <a:r>
              <a:rPr lang="en-US" dirty="0"/>
              <a:t> </a:t>
            </a:r>
            <a:r>
              <a:rPr lang="en-US" dirty="0" err="1"/>
              <a:t>caso</a:t>
            </a:r>
            <a:r>
              <a:rPr lang="en-US" dirty="0"/>
              <a:t>:</a:t>
            </a:r>
          </a:p>
          <a:p>
            <a:r>
              <a:rPr lang="en-US" dirty="0" err="1"/>
              <a:t>Cada</a:t>
            </a:r>
            <a:r>
              <a:rPr lang="en-US" dirty="0"/>
              <a:t> variable de </a:t>
            </a:r>
            <a:r>
              <a:rPr lang="en-US" dirty="0" err="1"/>
              <a:t>estado</a:t>
            </a:r>
            <a:r>
              <a:rPr lang="en-US" dirty="0"/>
              <a:t> extra </a:t>
            </a:r>
            <a:r>
              <a:rPr lang="en-US" dirty="0" err="1"/>
              <a:t>puede</a:t>
            </a:r>
            <a:r>
              <a:rPr lang="en-US" dirty="0"/>
              <a:t> </a:t>
            </a:r>
            <a:r>
              <a:rPr lang="en-US" dirty="0" err="1"/>
              <a:t>añadir</a:t>
            </a:r>
            <a:r>
              <a:rPr lang="en-US" dirty="0"/>
              <a:t> 2</a:t>
            </a:r>
            <a:r>
              <a:rPr lang="en-US" sz="2000" i="1" baseline="30000" dirty="0"/>
              <a:t>n</a:t>
            </a:r>
            <a:r>
              <a:rPr lang="en-US" dirty="0"/>
              <a:t> </a:t>
            </a:r>
            <a:r>
              <a:rPr lang="en-US" dirty="0" err="1"/>
              <a:t>estados</a:t>
            </a:r>
            <a:r>
              <a:rPr lang="en-US" dirty="0"/>
              <a:t> extra</a:t>
            </a:r>
          </a:p>
          <a:p>
            <a:pPr lvl="1"/>
            <a:r>
              <a:rPr lang="en-US" i="1" dirty="0" err="1"/>
              <a:t>n</a:t>
            </a:r>
            <a:r>
              <a:rPr lang="en-US" dirty="0"/>
              <a:t> = </a:t>
            </a:r>
            <a:r>
              <a:rPr lang="en-US" dirty="0" err="1"/>
              <a:t>número</a:t>
            </a:r>
            <a:r>
              <a:rPr lang="en-US" dirty="0"/>
              <a:t> de </a:t>
            </a:r>
            <a:r>
              <a:rPr lang="en-US" dirty="0" err="1"/>
              <a:t>estados</a:t>
            </a:r>
            <a:r>
              <a:rPr lang="en-US" dirty="0"/>
              <a:t> </a:t>
            </a:r>
            <a:r>
              <a:rPr lang="en-US" dirty="0" err="1"/>
              <a:t>existente</a:t>
            </a:r>
            <a:endParaRPr lang="en-US" dirty="0"/>
          </a:p>
        </p:txBody>
      </p:sp>
      <p:sp>
        <p:nvSpPr>
          <p:cNvPr id="44105" name="Rectangle 73"/>
          <p:cNvSpPr>
            <a:spLocks noChangeArrowheads="1"/>
          </p:cNvSpPr>
          <p:nvPr/>
        </p:nvSpPr>
        <p:spPr bwMode="auto">
          <a:xfrm>
            <a:off x="7620000" y="4966901"/>
            <a:ext cx="2895600" cy="175432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nchor="ctr">
            <a:prstTxWarp prst="textNoShape">
              <a:avLst/>
            </a:prstTxWarp>
            <a:spAutoFit/>
          </a:bodyPr>
          <a:lstStyle/>
          <a:p>
            <a:r>
              <a:rPr lang="en-US" dirty="0" err="1"/>
              <a:t>Usando</a:t>
            </a:r>
            <a:r>
              <a:rPr lang="en-US" dirty="0"/>
              <a:t> </a:t>
            </a:r>
            <a:r>
              <a:rPr lang="en-US" dirty="0" err="1"/>
              <a:t>apilamiento</a:t>
            </a:r>
            <a:r>
              <a:rPr lang="en-US" dirty="0"/>
              <a:t> </a:t>
            </a:r>
            <a:r>
              <a:rPr lang="en-US" dirty="0" err="1"/>
              <a:t>podemos</a:t>
            </a:r>
            <a:r>
              <a:rPr lang="en-US" dirty="0"/>
              <a:t> </a:t>
            </a:r>
            <a:r>
              <a:rPr lang="en-US" dirty="0" err="1"/>
              <a:t>conseguir</a:t>
            </a:r>
            <a:r>
              <a:rPr lang="en-US" dirty="0"/>
              <a:t> </a:t>
            </a:r>
            <a:r>
              <a:rPr lang="en-US" dirty="0" err="1"/>
              <a:t>este</a:t>
            </a:r>
            <a:r>
              <a:rPr lang="en-US" dirty="0"/>
              <a:t> </a:t>
            </a:r>
            <a:r>
              <a:rPr lang="en-US" dirty="0" err="1"/>
              <a:t>comportamiento</a:t>
            </a:r>
            <a:r>
              <a:rPr lang="en-US" dirty="0"/>
              <a:t> sin </a:t>
            </a:r>
            <a:r>
              <a:rPr lang="en-US" dirty="0" err="1"/>
              <a:t>necesidad</a:t>
            </a:r>
            <a:r>
              <a:rPr lang="en-US" dirty="0"/>
              <a:t> de </a:t>
            </a:r>
            <a:r>
              <a:rPr lang="en-US" dirty="0" err="1"/>
              <a:t>ampliar</a:t>
            </a:r>
            <a:r>
              <a:rPr lang="en-US" dirty="0"/>
              <a:t> el </a:t>
            </a:r>
            <a:r>
              <a:rPr lang="en-US" dirty="0" err="1"/>
              <a:t>número</a:t>
            </a:r>
            <a:r>
              <a:rPr lang="en-US" dirty="0"/>
              <a:t> de </a:t>
            </a:r>
            <a:r>
              <a:rPr lang="en-US" dirty="0" err="1"/>
              <a:t>estados</a:t>
            </a:r>
            <a:r>
              <a:rPr lang="en-US" dirty="0"/>
              <a:t>.</a:t>
            </a:r>
          </a:p>
        </p:txBody>
      </p:sp>
    </p:spTree>
    <p:extLst>
      <p:ext uri="{BB962C8B-B14F-4D97-AF65-F5344CB8AC3E}">
        <p14:creationId xmlns:p14="http://schemas.microsoft.com/office/powerpoint/2010/main" val="25649614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Stack FSM – Thief 3</a:t>
            </a:r>
          </a:p>
        </p:txBody>
      </p:sp>
      <p:pic>
        <p:nvPicPr>
          <p:cNvPr id="35844" name="Picture 4" descr="30"/>
          <p:cNvPicPr>
            <a:picLocks noChangeAspect="1" noChangeArrowheads="1"/>
          </p:cNvPicPr>
          <p:nvPr/>
        </p:nvPicPr>
        <p:blipFill>
          <a:blip r:embed="rId2"/>
          <a:srcRect/>
          <a:stretch>
            <a:fillRect/>
          </a:stretch>
        </p:blipFill>
        <p:spPr bwMode="auto">
          <a:xfrm>
            <a:off x="6324600" y="1447801"/>
            <a:ext cx="4191000" cy="3154363"/>
          </a:xfrm>
          <a:prstGeom prst="rect">
            <a:avLst/>
          </a:prstGeom>
          <a:noFill/>
        </p:spPr>
      </p:pic>
      <p:pic>
        <p:nvPicPr>
          <p:cNvPr id="35845" name="Picture 5" descr="18"/>
          <p:cNvPicPr>
            <a:picLocks noChangeAspect="1" noChangeArrowheads="1"/>
          </p:cNvPicPr>
          <p:nvPr/>
        </p:nvPicPr>
        <p:blipFill>
          <a:blip r:embed="rId3"/>
          <a:srcRect/>
          <a:stretch>
            <a:fillRect/>
          </a:stretch>
        </p:blipFill>
        <p:spPr bwMode="auto">
          <a:xfrm>
            <a:off x="1752600" y="1447801"/>
            <a:ext cx="3886200" cy="2925763"/>
          </a:xfrm>
          <a:prstGeom prst="rect">
            <a:avLst/>
          </a:prstGeom>
          <a:noFill/>
        </p:spPr>
      </p:pic>
      <p:pic>
        <p:nvPicPr>
          <p:cNvPr id="35846" name="Picture 6" descr="22"/>
          <p:cNvPicPr>
            <a:picLocks noChangeAspect="1" noChangeArrowheads="1"/>
          </p:cNvPicPr>
          <p:nvPr/>
        </p:nvPicPr>
        <p:blipFill>
          <a:blip r:embed="rId4"/>
          <a:srcRect/>
          <a:stretch>
            <a:fillRect/>
          </a:stretch>
        </p:blipFill>
        <p:spPr bwMode="auto">
          <a:xfrm>
            <a:off x="4343400" y="3962401"/>
            <a:ext cx="3657600" cy="2752725"/>
          </a:xfrm>
          <a:prstGeom prst="rect">
            <a:avLst/>
          </a:prstGeom>
          <a:noFill/>
        </p:spPr>
      </p:pic>
      <p:sp>
        <p:nvSpPr>
          <p:cNvPr id="35847" name="Text Box 7"/>
          <p:cNvSpPr txBox="1">
            <a:spLocks noChangeArrowheads="1"/>
          </p:cNvSpPr>
          <p:nvPr/>
        </p:nvSpPr>
        <p:spPr bwMode="auto">
          <a:xfrm>
            <a:off x="1828800" y="4373563"/>
            <a:ext cx="1981200" cy="175432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prstTxWarp prst="textNoShape">
              <a:avLst/>
            </a:prstTxWarp>
            <a:spAutoFit/>
          </a:bodyPr>
          <a:lstStyle/>
          <a:p>
            <a:pPr>
              <a:spcBef>
                <a:spcPct val="50000"/>
              </a:spcBef>
            </a:pPr>
            <a:r>
              <a:rPr lang="en-US" dirty="0" err="1"/>
              <a:t>Apilar</a:t>
            </a:r>
            <a:r>
              <a:rPr lang="en-US" dirty="0"/>
              <a:t> </a:t>
            </a:r>
            <a:r>
              <a:rPr lang="en-US" dirty="0" err="1"/>
              <a:t>permite</a:t>
            </a:r>
            <a:r>
              <a:rPr lang="en-US" dirty="0"/>
              <a:t> a la IA </a:t>
            </a:r>
            <a:r>
              <a:rPr lang="en-US" dirty="0" err="1"/>
              <a:t>moverse</a:t>
            </a:r>
            <a:r>
              <a:rPr lang="en-US" dirty="0"/>
              <a:t> entre </a:t>
            </a:r>
            <a:r>
              <a:rPr lang="en-US" dirty="0" err="1"/>
              <a:t>estados</a:t>
            </a:r>
            <a:r>
              <a:rPr lang="en-US" dirty="0"/>
              <a:t> </a:t>
            </a:r>
            <a:r>
              <a:rPr lang="en-US" dirty="0" err="1"/>
              <a:t>y</a:t>
            </a:r>
            <a:r>
              <a:rPr lang="en-US" dirty="0"/>
              <a:t> </a:t>
            </a:r>
            <a:r>
              <a:rPr lang="en-US" dirty="0" err="1"/>
              <a:t>volver</a:t>
            </a:r>
            <a:r>
              <a:rPr lang="en-US" dirty="0"/>
              <a:t> a </a:t>
            </a:r>
            <a:r>
              <a:rPr lang="en-US" dirty="0" err="1"/>
              <a:t>estados</a:t>
            </a:r>
            <a:r>
              <a:rPr lang="en-US" dirty="0"/>
              <a:t> </a:t>
            </a:r>
            <a:r>
              <a:rPr lang="en-US" dirty="0" err="1"/>
              <a:t>anteriores</a:t>
            </a:r>
            <a:r>
              <a:rPr lang="en-US" dirty="0"/>
              <a:t>.</a:t>
            </a:r>
          </a:p>
        </p:txBody>
      </p:sp>
      <p:sp>
        <p:nvSpPr>
          <p:cNvPr id="35849" name="Text Box 9"/>
          <p:cNvSpPr txBox="1">
            <a:spLocks noChangeArrowheads="1"/>
          </p:cNvSpPr>
          <p:nvPr/>
        </p:nvSpPr>
        <p:spPr bwMode="auto">
          <a:xfrm>
            <a:off x="8153400" y="4724401"/>
            <a:ext cx="2362200" cy="175432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square">
            <a:prstTxWarp prst="textNoShape">
              <a:avLst/>
            </a:prstTxWarp>
            <a:spAutoFit/>
          </a:bodyPr>
          <a:lstStyle/>
          <a:p>
            <a:pPr>
              <a:spcBef>
                <a:spcPct val="50000"/>
              </a:spcBef>
            </a:pPr>
            <a:r>
              <a:rPr lang="en-US" dirty="0" err="1"/>
              <a:t>Lleva</a:t>
            </a:r>
            <a:r>
              <a:rPr lang="en-US" dirty="0"/>
              <a:t> a </a:t>
            </a:r>
            <a:r>
              <a:rPr lang="en-US" dirty="0" err="1"/>
              <a:t>comportamientos</a:t>
            </a:r>
            <a:r>
              <a:rPr lang="en-US" dirty="0"/>
              <a:t> </a:t>
            </a:r>
            <a:r>
              <a:rPr lang="en-US" dirty="0" err="1"/>
              <a:t>más</a:t>
            </a:r>
            <a:r>
              <a:rPr lang="en-US" dirty="0"/>
              <a:t> </a:t>
            </a:r>
            <a:r>
              <a:rPr lang="en-US" dirty="0" err="1"/>
              <a:t>realistas</a:t>
            </a:r>
            <a:r>
              <a:rPr lang="en-US" dirty="0"/>
              <a:t> sin </a:t>
            </a:r>
            <a:r>
              <a:rPr lang="en-US" dirty="0" err="1"/>
              <a:t>aumentar</a:t>
            </a:r>
            <a:r>
              <a:rPr lang="en-US" dirty="0"/>
              <a:t> la </a:t>
            </a:r>
            <a:r>
              <a:rPr lang="en-US" dirty="0" err="1"/>
              <a:t>complejidad</a:t>
            </a:r>
            <a:r>
              <a:rPr lang="en-US" dirty="0"/>
              <a:t> de la FSM</a:t>
            </a:r>
          </a:p>
        </p:txBody>
      </p:sp>
    </p:spTree>
    <p:extLst>
      <p:ext uri="{BB962C8B-B14F-4D97-AF65-F5344CB8AC3E}">
        <p14:creationId xmlns:p14="http://schemas.microsoft.com/office/powerpoint/2010/main" val="5422461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Hierarchical FSMs</a:t>
            </a:r>
          </a:p>
        </p:txBody>
      </p:sp>
      <p:sp>
        <p:nvSpPr>
          <p:cNvPr id="46083" name="Rectangle 3"/>
          <p:cNvSpPr>
            <a:spLocks noGrp="1" noChangeArrowheads="1"/>
          </p:cNvSpPr>
          <p:nvPr>
            <p:ph type="body" idx="1"/>
          </p:nvPr>
        </p:nvSpPr>
        <p:spPr/>
        <p:txBody>
          <a:bodyPr/>
          <a:lstStyle/>
          <a:p>
            <a:r>
              <a:rPr lang="en-US" dirty="0" err="1" smtClean="0"/>
              <a:t>Expandir</a:t>
            </a:r>
            <a:r>
              <a:rPr lang="en-US" dirty="0" smtClean="0"/>
              <a:t> </a:t>
            </a:r>
            <a:r>
              <a:rPr lang="en-US" dirty="0" err="1" smtClean="0"/>
              <a:t>estado</a:t>
            </a:r>
            <a:r>
              <a:rPr lang="en-US" dirty="0" smtClean="0"/>
              <a:t> en </a:t>
            </a:r>
            <a:r>
              <a:rPr lang="en-US" dirty="0" err="1" smtClean="0"/>
              <a:t>sus</a:t>
            </a:r>
            <a:r>
              <a:rPr lang="en-US" dirty="0" smtClean="0"/>
              <a:t> </a:t>
            </a:r>
            <a:r>
              <a:rPr lang="en-US" dirty="0" err="1" smtClean="0"/>
              <a:t>propias</a:t>
            </a:r>
            <a:r>
              <a:rPr lang="en-US" dirty="0" smtClean="0"/>
              <a:t> sub-FSM.</a:t>
            </a:r>
          </a:p>
          <a:p>
            <a:r>
              <a:rPr lang="en-US" dirty="0" err="1" smtClean="0"/>
              <a:t>Algunos</a:t>
            </a:r>
            <a:r>
              <a:rPr lang="en-US" dirty="0" smtClean="0"/>
              <a:t> </a:t>
            </a:r>
            <a:r>
              <a:rPr lang="en-US" dirty="0" err="1" smtClean="0"/>
              <a:t>eventos</a:t>
            </a:r>
            <a:r>
              <a:rPr lang="en-US" dirty="0" smtClean="0"/>
              <a:t> </a:t>
            </a:r>
            <a:r>
              <a:rPr lang="en-US" dirty="0" err="1" smtClean="0"/>
              <a:t>te</a:t>
            </a:r>
            <a:r>
              <a:rPr lang="en-US" dirty="0" smtClean="0"/>
              <a:t> </a:t>
            </a:r>
            <a:r>
              <a:rPr lang="en-US" dirty="0" err="1" smtClean="0"/>
              <a:t>mueven</a:t>
            </a:r>
            <a:r>
              <a:rPr lang="en-US" dirty="0" smtClean="0"/>
              <a:t> </a:t>
            </a:r>
            <a:r>
              <a:rPr lang="en-US" dirty="0" err="1" smtClean="0"/>
              <a:t>dentro</a:t>
            </a:r>
            <a:r>
              <a:rPr lang="en-US" dirty="0" smtClean="0"/>
              <a:t> de un </a:t>
            </a:r>
            <a:r>
              <a:rPr lang="en-US" dirty="0" err="1" smtClean="0"/>
              <a:t>nivel</a:t>
            </a:r>
            <a:r>
              <a:rPr lang="en-US" dirty="0" smtClean="0"/>
              <a:t> de </a:t>
            </a:r>
            <a:r>
              <a:rPr lang="en-US" dirty="0" err="1" smtClean="0"/>
              <a:t>estados</a:t>
            </a:r>
            <a:r>
              <a:rPr lang="en-US" dirty="0" smtClean="0"/>
              <a:t> </a:t>
            </a:r>
            <a:r>
              <a:rPr lang="en-US" dirty="0" err="1" smtClean="0"/>
              <a:t>y</a:t>
            </a:r>
            <a:r>
              <a:rPr lang="en-US" dirty="0" smtClean="0"/>
              <a:t> </a:t>
            </a:r>
            <a:r>
              <a:rPr lang="en-US" dirty="0" err="1" smtClean="0"/>
              <a:t>otros</a:t>
            </a:r>
            <a:r>
              <a:rPr lang="en-US" dirty="0" smtClean="0"/>
              <a:t> </a:t>
            </a:r>
            <a:r>
              <a:rPr lang="en-US" dirty="0" err="1" smtClean="0"/>
              <a:t>te</a:t>
            </a:r>
            <a:r>
              <a:rPr lang="en-US" dirty="0" smtClean="0"/>
              <a:t> </a:t>
            </a:r>
            <a:r>
              <a:rPr lang="en-US" dirty="0" err="1" smtClean="0"/>
              <a:t>hacen</a:t>
            </a:r>
            <a:r>
              <a:rPr lang="en-US" dirty="0" smtClean="0"/>
              <a:t> </a:t>
            </a:r>
            <a:r>
              <a:rPr lang="en-US" dirty="0" err="1" smtClean="0"/>
              <a:t>cambiar</a:t>
            </a:r>
            <a:r>
              <a:rPr lang="en-US" dirty="0" smtClean="0"/>
              <a:t> de </a:t>
            </a:r>
            <a:r>
              <a:rPr lang="en-US" dirty="0" err="1" smtClean="0"/>
              <a:t>nivel</a:t>
            </a:r>
            <a:r>
              <a:rPr lang="en-US" dirty="0" smtClean="0"/>
              <a:t> en la </a:t>
            </a:r>
            <a:r>
              <a:rPr lang="en-US" dirty="0" err="1" smtClean="0"/>
              <a:t>jerarquía</a:t>
            </a:r>
            <a:r>
              <a:rPr lang="en-US" dirty="0" smtClean="0"/>
              <a:t>.</a:t>
            </a:r>
          </a:p>
          <a:p>
            <a:r>
              <a:rPr lang="en-US" dirty="0" err="1" smtClean="0"/>
              <a:t>Cuando</a:t>
            </a:r>
            <a:r>
              <a:rPr lang="en-US" dirty="0" smtClean="0"/>
              <a:t> </a:t>
            </a:r>
            <a:r>
              <a:rPr lang="en-US" dirty="0" err="1" smtClean="0"/>
              <a:t>entras</a:t>
            </a:r>
            <a:r>
              <a:rPr lang="en-US" dirty="0" smtClean="0"/>
              <a:t> en un </a:t>
            </a:r>
            <a:r>
              <a:rPr lang="en-US" dirty="0" err="1" smtClean="0"/>
              <a:t>estado</a:t>
            </a:r>
            <a:r>
              <a:rPr lang="en-US" dirty="0" smtClean="0"/>
              <a:t> </a:t>
            </a:r>
            <a:r>
              <a:rPr lang="en-US" dirty="0" err="1" smtClean="0"/>
              <a:t>debes</a:t>
            </a:r>
            <a:r>
              <a:rPr lang="en-US" dirty="0" smtClean="0"/>
              <a:t> </a:t>
            </a:r>
            <a:r>
              <a:rPr lang="en-US" dirty="0" err="1" smtClean="0"/>
              <a:t>elegir</a:t>
            </a:r>
            <a:r>
              <a:rPr lang="en-US" dirty="0" smtClean="0"/>
              <a:t> </a:t>
            </a:r>
            <a:r>
              <a:rPr lang="en-US" dirty="0" err="1" smtClean="0"/>
              <a:t>que</a:t>
            </a:r>
            <a:r>
              <a:rPr lang="en-US" dirty="0" smtClean="0"/>
              <a:t> </a:t>
            </a:r>
            <a:r>
              <a:rPr lang="en-US" dirty="0" err="1" smtClean="0"/>
              <a:t>estado</a:t>
            </a:r>
            <a:r>
              <a:rPr lang="en-US" dirty="0" smtClean="0"/>
              <a:t> del </a:t>
            </a:r>
            <a:r>
              <a:rPr lang="en-US" dirty="0" err="1" smtClean="0"/>
              <a:t>nivel</a:t>
            </a:r>
            <a:r>
              <a:rPr lang="en-US" dirty="0" smtClean="0"/>
              <a:t> inferior </a:t>
            </a:r>
            <a:r>
              <a:rPr lang="en-US" dirty="0" err="1" smtClean="0"/>
              <a:t>entras</a:t>
            </a:r>
            <a:r>
              <a:rPr lang="en-US" dirty="0" smtClean="0"/>
              <a:t>.</a:t>
            </a:r>
          </a:p>
          <a:p>
            <a:pPr lvl="1"/>
            <a:r>
              <a:rPr lang="en-US" dirty="0" err="1" smtClean="0"/>
              <a:t>Estableciendo</a:t>
            </a:r>
            <a:r>
              <a:rPr lang="en-US" dirty="0" smtClean="0"/>
              <a:t> un </a:t>
            </a:r>
            <a:r>
              <a:rPr lang="en-US" dirty="0" err="1" smtClean="0"/>
              <a:t>por</a:t>
            </a:r>
            <a:r>
              <a:rPr lang="en-US" dirty="0" smtClean="0"/>
              <a:t> </a:t>
            </a:r>
            <a:r>
              <a:rPr lang="en-US" dirty="0" err="1" smtClean="0"/>
              <a:t>defecto</a:t>
            </a:r>
            <a:endParaRPr lang="en-US" dirty="0" smtClean="0"/>
          </a:p>
          <a:p>
            <a:pPr lvl="1"/>
            <a:r>
              <a:rPr lang="en-US" dirty="0" err="1" smtClean="0"/>
              <a:t>Eligiendo</a:t>
            </a:r>
            <a:r>
              <a:rPr lang="en-US" dirty="0" smtClean="0"/>
              <a:t> </a:t>
            </a:r>
            <a:r>
              <a:rPr lang="en-US" dirty="0" err="1" smtClean="0"/>
              <a:t>aleatoriamente</a:t>
            </a:r>
            <a:endParaRPr lang="en-US" dirty="0" smtClean="0"/>
          </a:p>
          <a:p>
            <a:pPr lvl="1"/>
            <a:r>
              <a:rPr lang="en-US" dirty="0" err="1" smtClean="0"/>
              <a:t>Elegir</a:t>
            </a:r>
            <a:r>
              <a:rPr lang="en-US" dirty="0" smtClean="0"/>
              <a:t> </a:t>
            </a:r>
            <a:r>
              <a:rPr lang="en-US" dirty="0" err="1" smtClean="0"/>
              <a:t>uno</a:t>
            </a:r>
            <a:r>
              <a:rPr lang="en-US" dirty="0" smtClean="0"/>
              <a:t> </a:t>
            </a:r>
            <a:r>
              <a:rPr lang="en-US" dirty="0" err="1" smtClean="0"/>
              <a:t>dependiendo</a:t>
            </a:r>
            <a:r>
              <a:rPr lang="en-US" dirty="0" smtClean="0"/>
              <a:t> de </a:t>
            </a:r>
            <a:r>
              <a:rPr lang="en-US" dirty="0" err="1" smtClean="0"/>
              <a:t>ciertas</a:t>
            </a:r>
            <a:r>
              <a:rPr lang="en-US" dirty="0" smtClean="0"/>
              <a:t> </a:t>
            </a:r>
            <a:r>
              <a:rPr lang="en-US" dirty="0" err="1" smtClean="0"/>
              <a:t>reglas</a:t>
            </a:r>
            <a:r>
              <a:rPr lang="en-US" dirty="0" smtClean="0"/>
              <a:t>.</a:t>
            </a:r>
          </a:p>
          <a:p>
            <a:pPr lvl="1"/>
            <a:r>
              <a:rPr lang="en-US" dirty="0" smtClean="0"/>
              <a:t>…</a:t>
            </a:r>
            <a:endParaRPr lang="en-US" dirty="0"/>
          </a:p>
        </p:txBody>
      </p:sp>
    </p:spTree>
    <p:extLst>
      <p:ext uri="{BB962C8B-B14F-4D97-AF65-F5344CB8AC3E}">
        <p14:creationId xmlns:p14="http://schemas.microsoft.com/office/powerpoint/2010/main" val="842714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Hierarchical FSM</a:t>
            </a:r>
            <a:r>
              <a:rPr lang="en-US" dirty="0" smtClean="0"/>
              <a:t> </a:t>
            </a:r>
            <a:r>
              <a:rPr lang="en-US" dirty="0" err="1" smtClean="0"/>
              <a:t>Ejemplo</a:t>
            </a:r>
            <a:endParaRPr lang="en-US" dirty="0"/>
          </a:p>
        </p:txBody>
      </p:sp>
      <p:sp>
        <p:nvSpPr>
          <p:cNvPr id="47107" name="Rectangle 3"/>
          <p:cNvSpPr>
            <a:spLocks noGrp="1" noChangeArrowheads="1"/>
          </p:cNvSpPr>
          <p:nvPr>
            <p:ph type="body" sz="half" idx="2"/>
          </p:nvPr>
        </p:nvSpPr>
        <p:spPr>
          <a:xfrm>
            <a:off x="6403976" y="4800600"/>
            <a:ext cx="4035425" cy="1466850"/>
          </a:xfrm>
        </p:spPr>
        <p:txBody>
          <a:bodyPr>
            <a:normAutofit fontScale="77500" lnSpcReduction="20000"/>
          </a:bodyPr>
          <a:lstStyle/>
          <a:p>
            <a:pPr>
              <a:lnSpc>
                <a:spcPct val="90000"/>
              </a:lnSpc>
            </a:pPr>
            <a:r>
              <a:rPr lang="en-US" sz="2400" dirty="0"/>
              <a:t>Nota: no </a:t>
            </a:r>
            <a:r>
              <a:rPr lang="en-US" sz="2400" dirty="0" err="1"/>
              <a:t>es</a:t>
            </a:r>
            <a:r>
              <a:rPr lang="en-US" sz="2400" dirty="0"/>
              <a:t> </a:t>
            </a:r>
            <a:r>
              <a:rPr lang="en-US" sz="2400" dirty="0" err="1"/>
              <a:t>completa</a:t>
            </a:r>
            <a:r>
              <a:rPr lang="en-US" sz="2400" dirty="0"/>
              <a:t>!</a:t>
            </a:r>
          </a:p>
          <a:p>
            <a:pPr lvl="1">
              <a:lnSpc>
                <a:spcPct val="90000"/>
              </a:lnSpc>
            </a:pPr>
            <a:r>
              <a:rPr lang="en-US" sz="2000" dirty="0" err="1"/>
              <a:t>Todos</a:t>
            </a:r>
            <a:r>
              <a:rPr lang="en-US" sz="2000" dirty="0"/>
              <a:t> los enlaces del </a:t>
            </a:r>
            <a:r>
              <a:rPr lang="en-US" sz="2000" dirty="0" err="1"/>
              <a:t>nivel</a:t>
            </a:r>
            <a:r>
              <a:rPr lang="en-US" sz="2000" dirty="0"/>
              <a:t> superior se </a:t>
            </a:r>
            <a:r>
              <a:rPr lang="en-US" sz="2000" dirty="0" err="1"/>
              <a:t>tienen</a:t>
            </a:r>
            <a:r>
              <a:rPr lang="en-US" sz="2000" dirty="0"/>
              <a:t> </a:t>
            </a:r>
            <a:r>
              <a:rPr lang="en-US" sz="2000" dirty="0" err="1"/>
              <a:t>que</a:t>
            </a:r>
            <a:r>
              <a:rPr lang="en-US" sz="2000" dirty="0"/>
              <a:t> </a:t>
            </a:r>
            <a:r>
              <a:rPr lang="en-US" sz="2000" dirty="0" err="1"/>
              <a:t>mantener</a:t>
            </a:r>
            <a:endParaRPr lang="en-US" sz="2000" dirty="0"/>
          </a:p>
          <a:p>
            <a:pPr lvl="1">
              <a:lnSpc>
                <a:spcPct val="90000"/>
              </a:lnSpc>
            </a:pPr>
            <a:r>
              <a:rPr lang="en-US" sz="2000" dirty="0" err="1"/>
              <a:t>Faltan</a:t>
            </a:r>
            <a:r>
              <a:rPr lang="en-US" sz="2000" dirty="0"/>
              <a:t> </a:t>
            </a:r>
            <a:r>
              <a:rPr lang="en-US" sz="2000" dirty="0" err="1"/>
              <a:t>algunos</a:t>
            </a:r>
            <a:r>
              <a:rPr lang="en-US" sz="2000" dirty="0"/>
              <a:t> </a:t>
            </a:r>
            <a:r>
              <a:rPr lang="en-US" sz="2000" dirty="0" err="1"/>
              <a:t>estados</a:t>
            </a:r>
            <a:r>
              <a:rPr lang="en-US" sz="2000" dirty="0"/>
              <a:t> en </a:t>
            </a:r>
            <a:r>
              <a:rPr lang="en-US" sz="2000" dirty="0" err="1"/>
              <a:t>Vagar</a:t>
            </a:r>
            <a:endParaRPr lang="en-US" sz="2000" dirty="0"/>
          </a:p>
        </p:txBody>
      </p:sp>
      <p:sp>
        <p:nvSpPr>
          <p:cNvPr id="47108" name="Oval 4"/>
          <p:cNvSpPr>
            <a:spLocks noChangeArrowheads="1"/>
          </p:cNvSpPr>
          <p:nvPr/>
        </p:nvSpPr>
        <p:spPr bwMode="auto">
          <a:xfrm>
            <a:off x="1752600" y="1981200"/>
            <a:ext cx="4800600" cy="4267200"/>
          </a:xfrm>
          <a:prstGeom prst="ellipse">
            <a:avLst/>
          </a:prstGeom>
          <a:solidFill>
            <a:schemeClr val="folHlink"/>
          </a:solidFill>
          <a:ln w="28575">
            <a:solidFill>
              <a:schemeClr val="tx1"/>
            </a:solidFill>
            <a:round/>
            <a:headEnd/>
            <a:tailEnd/>
          </a:ln>
          <a:effectLst/>
        </p:spPr>
        <p:txBody>
          <a:bodyPr wrap="none" anchor="ctr">
            <a:prstTxWarp prst="textNoShape">
              <a:avLst/>
            </a:prstTxWarp>
          </a:bodyPr>
          <a:lstStyle/>
          <a:p>
            <a:endParaRPr lang="es-ES_tradnl"/>
          </a:p>
        </p:txBody>
      </p:sp>
      <p:sp>
        <p:nvSpPr>
          <p:cNvPr id="47109" name="Oval 5"/>
          <p:cNvSpPr>
            <a:spLocks noChangeArrowheads="1"/>
          </p:cNvSpPr>
          <p:nvPr/>
        </p:nvSpPr>
        <p:spPr bwMode="auto">
          <a:xfrm>
            <a:off x="5257800" y="3657600"/>
            <a:ext cx="990600" cy="990600"/>
          </a:xfrm>
          <a:prstGeom prst="ellipse">
            <a:avLst/>
          </a:prstGeom>
          <a:solidFill>
            <a:srgbClr val="969696"/>
          </a:solidFill>
          <a:ln w="12700">
            <a:solidFill>
              <a:schemeClr val="tx1"/>
            </a:solidFill>
            <a:round/>
            <a:headEnd/>
            <a:tailEnd/>
          </a:ln>
          <a:effectLst/>
        </p:spPr>
        <p:txBody>
          <a:bodyPr wrap="none" anchor="ctr">
            <a:prstTxWarp prst="textNoShape">
              <a:avLst/>
            </a:prstTxWarp>
          </a:bodyPr>
          <a:lstStyle/>
          <a:p>
            <a:pPr algn="ctr" eaLnBrk="0" hangingPunct="0"/>
            <a:r>
              <a:rPr lang="en-US" sz="1600" dirty="0" err="1">
                <a:latin typeface="Times New Roman" charset="0"/>
              </a:rPr>
              <a:t>Empezar</a:t>
            </a:r>
            <a:endParaRPr lang="en-US" sz="1600" dirty="0">
              <a:latin typeface="Times New Roman" charset="0"/>
            </a:endParaRPr>
          </a:p>
        </p:txBody>
      </p:sp>
      <p:sp>
        <p:nvSpPr>
          <p:cNvPr id="47110" name="Oval 6"/>
          <p:cNvSpPr>
            <a:spLocks noChangeArrowheads="1"/>
          </p:cNvSpPr>
          <p:nvPr/>
        </p:nvSpPr>
        <p:spPr bwMode="auto">
          <a:xfrm>
            <a:off x="2362200" y="3810000"/>
            <a:ext cx="990600" cy="990600"/>
          </a:xfrm>
          <a:prstGeom prst="ellipse">
            <a:avLst/>
          </a:prstGeom>
          <a:solidFill>
            <a:srgbClr val="969696"/>
          </a:solidFill>
          <a:ln w="12700">
            <a:solidFill>
              <a:schemeClr val="tx1"/>
            </a:solidFill>
            <a:round/>
            <a:headEnd/>
            <a:tailEnd/>
          </a:ln>
          <a:effectLst/>
        </p:spPr>
        <p:txBody>
          <a:bodyPr wrap="none" anchor="ctr">
            <a:prstTxWarp prst="textNoShape">
              <a:avLst/>
            </a:prstTxWarp>
          </a:bodyPr>
          <a:lstStyle/>
          <a:p>
            <a:pPr algn="ctr" eaLnBrk="0" hangingPunct="0"/>
            <a:r>
              <a:rPr lang="en-US" sz="1600" dirty="0" err="1">
                <a:latin typeface="Times New Roman" charset="0"/>
              </a:rPr>
              <a:t>Girar</a:t>
            </a:r>
            <a:endParaRPr lang="en-US" sz="1600" dirty="0">
              <a:latin typeface="Times New Roman" charset="0"/>
            </a:endParaRPr>
          </a:p>
          <a:p>
            <a:pPr algn="ctr" eaLnBrk="0" hangingPunct="0"/>
            <a:r>
              <a:rPr lang="en-US" sz="1600" dirty="0">
                <a:latin typeface="Times New Roman" charset="0"/>
              </a:rPr>
              <a:t>A la</a:t>
            </a:r>
          </a:p>
          <a:p>
            <a:pPr algn="ctr" eaLnBrk="0" hangingPunct="0"/>
            <a:r>
              <a:rPr lang="en-US" sz="1600" dirty="0" err="1">
                <a:latin typeface="Times New Roman" charset="0"/>
              </a:rPr>
              <a:t>Derecha</a:t>
            </a:r>
            <a:endParaRPr lang="en-US" sz="1600" dirty="0">
              <a:latin typeface="Times New Roman" charset="0"/>
            </a:endParaRPr>
          </a:p>
        </p:txBody>
      </p:sp>
      <p:sp>
        <p:nvSpPr>
          <p:cNvPr id="47111" name="Oval 7"/>
          <p:cNvSpPr>
            <a:spLocks noChangeArrowheads="1"/>
          </p:cNvSpPr>
          <p:nvPr/>
        </p:nvSpPr>
        <p:spPr bwMode="auto">
          <a:xfrm>
            <a:off x="3657600" y="5029200"/>
            <a:ext cx="990600" cy="990600"/>
          </a:xfrm>
          <a:prstGeom prst="ellipse">
            <a:avLst/>
          </a:prstGeom>
          <a:solidFill>
            <a:srgbClr val="969696"/>
          </a:solidFill>
          <a:ln w="12700">
            <a:solidFill>
              <a:schemeClr val="tx1"/>
            </a:solidFill>
            <a:round/>
            <a:headEnd/>
            <a:tailEnd/>
          </a:ln>
          <a:effectLst/>
        </p:spPr>
        <p:txBody>
          <a:bodyPr wrap="none" anchor="ctr">
            <a:prstTxWarp prst="textNoShape">
              <a:avLst/>
            </a:prstTxWarp>
          </a:bodyPr>
          <a:lstStyle/>
          <a:p>
            <a:pPr algn="ctr" eaLnBrk="0" hangingPunct="0"/>
            <a:r>
              <a:rPr lang="en-US" sz="1600" dirty="0" err="1">
                <a:latin typeface="Times New Roman" charset="0"/>
              </a:rPr>
              <a:t>Cruzar</a:t>
            </a:r>
            <a:r>
              <a:rPr lang="en-US" sz="1600" dirty="0">
                <a:latin typeface="Times New Roman" charset="0"/>
              </a:rPr>
              <a:t> la</a:t>
            </a:r>
          </a:p>
          <a:p>
            <a:pPr algn="ctr" eaLnBrk="0" hangingPunct="0"/>
            <a:r>
              <a:rPr lang="en-US" sz="1600" dirty="0" err="1">
                <a:latin typeface="Times New Roman" charset="0"/>
              </a:rPr>
              <a:t>Puerta</a:t>
            </a:r>
            <a:endParaRPr lang="en-US" sz="1600" dirty="0">
              <a:latin typeface="Times New Roman" charset="0"/>
            </a:endParaRPr>
          </a:p>
        </p:txBody>
      </p:sp>
      <p:sp>
        <p:nvSpPr>
          <p:cNvPr id="47112" name="Oval 8"/>
          <p:cNvSpPr>
            <a:spLocks noChangeArrowheads="1"/>
          </p:cNvSpPr>
          <p:nvPr/>
        </p:nvSpPr>
        <p:spPr bwMode="auto">
          <a:xfrm>
            <a:off x="3581400" y="2743200"/>
            <a:ext cx="990600" cy="990600"/>
          </a:xfrm>
          <a:prstGeom prst="ellipse">
            <a:avLst/>
          </a:prstGeom>
          <a:solidFill>
            <a:srgbClr val="969696"/>
          </a:solidFill>
          <a:ln w="12700">
            <a:solidFill>
              <a:schemeClr val="tx1"/>
            </a:solidFill>
            <a:round/>
            <a:headEnd/>
            <a:tailEnd/>
          </a:ln>
          <a:effectLst/>
        </p:spPr>
        <p:txBody>
          <a:bodyPr wrap="none" anchor="ctr">
            <a:prstTxWarp prst="textNoShape">
              <a:avLst/>
            </a:prstTxWarp>
          </a:bodyPr>
          <a:lstStyle/>
          <a:p>
            <a:pPr algn="ctr" eaLnBrk="0" hangingPunct="0"/>
            <a:r>
              <a:rPr lang="en-US" sz="1600" dirty="0" err="1">
                <a:latin typeface="Times New Roman" charset="0"/>
              </a:rPr>
              <a:t>Coger</a:t>
            </a:r>
            <a:r>
              <a:rPr lang="en-US" sz="1600" dirty="0">
                <a:latin typeface="Times New Roman" charset="0"/>
              </a:rPr>
              <a:t> </a:t>
            </a:r>
          </a:p>
          <a:p>
            <a:pPr algn="ctr" eaLnBrk="0" hangingPunct="0"/>
            <a:r>
              <a:rPr lang="en-US" sz="1600" dirty="0" err="1">
                <a:latin typeface="Times New Roman" charset="0"/>
              </a:rPr>
              <a:t>Energía</a:t>
            </a:r>
            <a:endParaRPr lang="en-US" sz="1600" dirty="0">
              <a:latin typeface="Times New Roman" charset="0"/>
            </a:endParaRPr>
          </a:p>
        </p:txBody>
      </p:sp>
      <p:sp>
        <p:nvSpPr>
          <p:cNvPr id="47113" name="Line 9"/>
          <p:cNvSpPr>
            <a:spLocks noChangeShapeType="1"/>
          </p:cNvSpPr>
          <p:nvPr/>
        </p:nvSpPr>
        <p:spPr bwMode="auto">
          <a:xfrm flipH="1">
            <a:off x="4572000" y="4572000"/>
            <a:ext cx="914400" cy="68580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7114" name="Line 10"/>
          <p:cNvSpPr>
            <a:spLocks noChangeShapeType="1"/>
          </p:cNvSpPr>
          <p:nvPr/>
        </p:nvSpPr>
        <p:spPr bwMode="auto">
          <a:xfrm flipH="1" flipV="1">
            <a:off x="4572000" y="3429000"/>
            <a:ext cx="762000" cy="45720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7115" name="Line 11"/>
          <p:cNvSpPr>
            <a:spLocks noChangeShapeType="1"/>
          </p:cNvSpPr>
          <p:nvPr/>
        </p:nvSpPr>
        <p:spPr bwMode="auto">
          <a:xfrm flipH="1">
            <a:off x="3352800" y="4191000"/>
            <a:ext cx="1905000" cy="7620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7116" name="Line 12"/>
          <p:cNvSpPr>
            <a:spLocks noChangeShapeType="1"/>
          </p:cNvSpPr>
          <p:nvPr/>
        </p:nvSpPr>
        <p:spPr bwMode="auto">
          <a:xfrm>
            <a:off x="4038600" y="3733800"/>
            <a:ext cx="152400" cy="129540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7117" name="Line 13"/>
          <p:cNvSpPr>
            <a:spLocks noChangeShapeType="1"/>
          </p:cNvSpPr>
          <p:nvPr/>
        </p:nvSpPr>
        <p:spPr bwMode="auto">
          <a:xfrm flipH="1">
            <a:off x="3124200" y="3505200"/>
            <a:ext cx="53340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7118" name="Line 14"/>
          <p:cNvSpPr>
            <a:spLocks noChangeShapeType="1"/>
          </p:cNvSpPr>
          <p:nvPr/>
        </p:nvSpPr>
        <p:spPr bwMode="auto">
          <a:xfrm>
            <a:off x="3200400" y="4724400"/>
            <a:ext cx="609600" cy="45720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7119" name="Line 15"/>
          <p:cNvSpPr>
            <a:spLocks noChangeShapeType="1"/>
          </p:cNvSpPr>
          <p:nvPr/>
        </p:nvSpPr>
        <p:spPr bwMode="auto">
          <a:xfrm flipV="1">
            <a:off x="3276600" y="3657600"/>
            <a:ext cx="45720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7120" name="Line 16"/>
          <p:cNvSpPr>
            <a:spLocks noChangeShapeType="1"/>
          </p:cNvSpPr>
          <p:nvPr/>
        </p:nvSpPr>
        <p:spPr bwMode="auto">
          <a:xfrm flipH="1" flipV="1">
            <a:off x="3276600" y="4572000"/>
            <a:ext cx="609600" cy="53340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7121" name="Line 17"/>
          <p:cNvSpPr>
            <a:spLocks noChangeShapeType="1"/>
          </p:cNvSpPr>
          <p:nvPr/>
        </p:nvSpPr>
        <p:spPr bwMode="auto">
          <a:xfrm flipH="1" flipV="1">
            <a:off x="4267200" y="3657600"/>
            <a:ext cx="152400" cy="1447800"/>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7122" name="Text Box 18"/>
          <p:cNvSpPr txBox="1">
            <a:spLocks noChangeArrowheads="1"/>
          </p:cNvSpPr>
          <p:nvPr/>
        </p:nvSpPr>
        <p:spPr bwMode="auto">
          <a:xfrm>
            <a:off x="3352800" y="2133601"/>
            <a:ext cx="1676400" cy="396875"/>
          </a:xfrm>
          <a:prstGeom prst="rect">
            <a:avLst/>
          </a:prstGeom>
          <a:noFill/>
          <a:ln w="12700">
            <a:noFill/>
            <a:miter lim="800000"/>
            <a:headEnd/>
            <a:tailEnd/>
          </a:ln>
          <a:effectLst/>
        </p:spPr>
        <p:txBody>
          <a:bodyPr>
            <a:prstTxWarp prst="textNoShape">
              <a:avLst/>
            </a:prstTxWarp>
            <a:spAutoFit/>
          </a:bodyPr>
          <a:lstStyle/>
          <a:p>
            <a:pPr algn="ctr" eaLnBrk="0" hangingPunct="0">
              <a:spcBef>
                <a:spcPct val="50000"/>
              </a:spcBef>
            </a:pPr>
            <a:r>
              <a:rPr lang="en-US" sz="2000" dirty="0" err="1">
                <a:solidFill>
                  <a:schemeClr val="bg1"/>
                </a:solidFill>
                <a:latin typeface="Times New Roman" charset="0"/>
              </a:rPr>
              <a:t>Vagar</a:t>
            </a:r>
            <a:endParaRPr lang="en-US" sz="2000" dirty="0">
              <a:solidFill>
                <a:schemeClr val="bg1"/>
              </a:solidFill>
              <a:latin typeface="Times New Roman" charset="0"/>
            </a:endParaRPr>
          </a:p>
        </p:txBody>
      </p:sp>
      <p:sp>
        <p:nvSpPr>
          <p:cNvPr id="47123" name="Oval 19"/>
          <p:cNvSpPr>
            <a:spLocks noChangeArrowheads="1"/>
          </p:cNvSpPr>
          <p:nvPr/>
        </p:nvSpPr>
        <p:spPr bwMode="auto">
          <a:xfrm>
            <a:off x="7162800" y="1752600"/>
            <a:ext cx="990600" cy="990600"/>
          </a:xfrm>
          <a:prstGeom prst="ellipse">
            <a:avLst/>
          </a:prstGeom>
          <a:solidFill>
            <a:srgbClr val="969696"/>
          </a:solidFill>
          <a:ln w="12700">
            <a:solidFill>
              <a:schemeClr val="tx1"/>
            </a:solidFill>
            <a:round/>
            <a:headEnd/>
            <a:tailEnd/>
          </a:ln>
          <a:effectLst/>
        </p:spPr>
        <p:txBody>
          <a:bodyPr wrap="none" anchor="ctr">
            <a:prstTxWarp prst="textNoShape">
              <a:avLst/>
            </a:prstTxWarp>
          </a:bodyPr>
          <a:lstStyle/>
          <a:p>
            <a:pPr algn="ctr" eaLnBrk="0" hangingPunct="0"/>
            <a:r>
              <a:rPr lang="en-US" sz="2000" dirty="0" err="1">
                <a:solidFill>
                  <a:schemeClr val="bg1"/>
                </a:solidFill>
                <a:latin typeface="Times New Roman" charset="0"/>
              </a:rPr>
              <a:t>Atacar</a:t>
            </a:r>
            <a:endParaRPr lang="en-US" sz="2000" dirty="0">
              <a:solidFill>
                <a:schemeClr val="bg1"/>
              </a:solidFill>
              <a:latin typeface="Times New Roman" charset="0"/>
            </a:endParaRPr>
          </a:p>
        </p:txBody>
      </p:sp>
      <p:sp>
        <p:nvSpPr>
          <p:cNvPr id="47124" name="Oval 20"/>
          <p:cNvSpPr>
            <a:spLocks noChangeArrowheads="1"/>
          </p:cNvSpPr>
          <p:nvPr/>
        </p:nvSpPr>
        <p:spPr bwMode="auto">
          <a:xfrm>
            <a:off x="8534400" y="2667000"/>
            <a:ext cx="990600" cy="990600"/>
          </a:xfrm>
          <a:prstGeom prst="ellipse">
            <a:avLst/>
          </a:prstGeom>
          <a:solidFill>
            <a:srgbClr val="969696"/>
          </a:solidFill>
          <a:ln w="12700">
            <a:solidFill>
              <a:schemeClr val="tx1"/>
            </a:solidFill>
            <a:round/>
            <a:headEnd/>
            <a:tailEnd/>
          </a:ln>
          <a:effectLst/>
        </p:spPr>
        <p:txBody>
          <a:bodyPr wrap="none" anchor="ctr">
            <a:prstTxWarp prst="textNoShape">
              <a:avLst/>
            </a:prstTxWarp>
          </a:bodyPr>
          <a:lstStyle/>
          <a:p>
            <a:pPr algn="ctr" eaLnBrk="0" hangingPunct="0"/>
            <a:r>
              <a:rPr lang="en-US" sz="2000" dirty="0" err="1">
                <a:solidFill>
                  <a:schemeClr val="bg1"/>
                </a:solidFill>
                <a:latin typeface="Times New Roman" charset="0"/>
              </a:rPr>
              <a:t>Perseguir</a:t>
            </a:r>
            <a:endParaRPr lang="en-US" sz="2000" dirty="0">
              <a:solidFill>
                <a:schemeClr val="bg1"/>
              </a:solidFill>
              <a:latin typeface="Times New Roman" charset="0"/>
            </a:endParaRPr>
          </a:p>
        </p:txBody>
      </p:sp>
      <p:sp>
        <p:nvSpPr>
          <p:cNvPr id="47125" name="Oval 21"/>
          <p:cNvSpPr>
            <a:spLocks noChangeArrowheads="1"/>
          </p:cNvSpPr>
          <p:nvPr/>
        </p:nvSpPr>
        <p:spPr bwMode="auto">
          <a:xfrm>
            <a:off x="9525000" y="3581400"/>
            <a:ext cx="990600" cy="990600"/>
          </a:xfrm>
          <a:prstGeom prst="ellipse">
            <a:avLst/>
          </a:prstGeom>
          <a:solidFill>
            <a:srgbClr val="969696"/>
          </a:solidFill>
          <a:ln w="12700">
            <a:solidFill>
              <a:schemeClr val="tx1"/>
            </a:solidFill>
            <a:round/>
            <a:headEnd/>
            <a:tailEnd/>
          </a:ln>
          <a:effectLst/>
        </p:spPr>
        <p:txBody>
          <a:bodyPr wrap="none" anchor="ctr">
            <a:prstTxWarp prst="textNoShape">
              <a:avLst/>
            </a:prstTxWarp>
          </a:bodyPr>
          <a:lstStyle/>
          <a:p>
            <a:pPr algn="ctr" eaLnBrk="0" hangingPunct="0"/>
            <a:r>
              <a:rPr lang="en-US" sz="2000" dirty="0" err="1">
                <a:solidFill>
                  <a:schemeClr val="bg1"/>
                </a:solidFill>
                <a:latin typeface="Times New Roman" charset="0"/>
              </a:rPr>
              <a:t>Nacer</a:t>
            </a:r>
            <a:endParaRPr lang="en-US" sz="2000" dirty="0">
              <a:solidFill>
                <a:schemeClr val="bg1"/>
              </a:solidFill>
              <a:latin typeface="Times New Roman" charset="0"/>
            </a:endParaRPr>
          </a:p>
        </p:txBody>
      </p:sp>
      <p:sp>
        <p:nvSpPr>
          <p:cNvPr id="47126" name="Line 22"/>
          <p:cNvSpPr>
            <a:spLocks noChangeShapeType="1"/>
          </p:cNvSpPr>
          <p:nvPr/>
        </p:nvSpPr>
        <p:spPr bwMode="auto">
          <a:xfrm flipH="1">
            <a:off x="6096000" y="2209800"/>
            <a:ext cx="1066800" cy="6096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p>
        </p:txBody>
      </p:sp>
      <p:sp>
        <p:nvSpPr>
          <p:cNvPr id="47127" name="Line 23"/>
          <p:cNvSpPr>
            <a:spLocks noChangeShapeType="1"/>
          </p:cNvSpPr>
          <p:nvPr/>
        </p:nvSpPr>
        <p:spPr bwMode="auto">
          <a:xfrm flipV="1">
            <a:off x="6248400" y="2590800"/>
            <a:ext cx="990600" cy="5334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p>
        </p:txBody>
      </p:sp>
      <p:sp>
        <p:nvSpPr>
          <p:cNvPr id="47128" name="Line 24"/>
          <p:cNvSpPr>
            <a:spLocks noChangeShapeType="1"/>
          </p:cNvSpPr>
          <p:nvPr/>
        </p:nvSpPr>
        <p:spPr bwMode="auto">
          <a:xfrm flipH="1">
            <a:off x="6477000" y="3048000"/>
            <a:ext cx="2057400" cy="5334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p>
        </p:txBody>
      </p:sp>
      <p:sp>
        <p:nvSpPr>
          <p:cNvPr id="47129" name="Line 25"/>
          <p:cNvSpPr>
            <a:spLocks noChangeShapeType="1"/>
          </p:cNvSpPr>
          <p:nvPr/>
        </p:nvSpPr>
        <p:spPr bwMode="auto">
          <a:xfrm flipV="1">
            <a:off x="6553200" y="3429000"/>
            <a:ext cx="198120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p>
        </p:txBody>
      </p:sp>
      <p:sp>
        <p:nvSpPr>
          <p:cNvPr id="47130" name="Line 26"/>
          <p:cNvSpPr>
            <a:spLocks noChangeShapeType="1"/>
          </p:cNvSpPr>
          <p:nvPr/>
        </p:nvSpPr>
        <p:spPr bwMode="auto">
          <a:xfrm flipV="1">
            <a:off x="6553200" y="4114800"/>
            <a:ext cx="2971800" cy="762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p>
        </p:txBody>
      </p:sp>
      <p:sp>
        <p:nvSpPr>
          <p:cNvPr id="47131" name="Line 27"/>
          <p:cNvSpPr>
            <a:spLocks noChangeShapeType="1"/>
          </p:cNvSpPr>
          <p:nvPr/>
        </p:nvSpPr>
        <p:spPr bwMode="auto">
          <a:xfrm flipH="1">
            <a:off x="6553200" y="4419600"/>
            <a:ext cx="3048000" cy="76200"/>
          </a:xfrm>
          <a:prstGeom prst="line">
            <a:avLst/>
          </a:prstGeom>
          <a:noFill/>
          <a:ln w="9525">
            <a:solidFill>
              <a:schemeClr val="tx1"/>
            </a:solidFill>
            <a:round/>
            <a:headEnd/>
            <a:tailEnd type="triangle" w="med" len="med"/>
          </a:ln>
          <a:effectLst/>
        </p:spPr>
        <p:txBody>
          <a:bodyPr>
            <a:prstTxWarp prst="textNoShape">
              <a:avLst/>
            </a:prstTxWarp>
          </a:bodyPr>
          <a:lstStyle/>
          <a:p>
            <a:endParaRPr lang="es-ES_tradnl"/>
          </a:p>
        </p:txBody>
      </p:sp>
      <p:sp>
        <p:nvSpPr>
          <p:cNvPr id="47132" name="Text Box 28"/>
          <p:cNvSpPr txBox="1">
            <a:spLocks noChangeArrowheads="1"/>
          </p:cNvSpPr>
          <p:nvPr/>
        </p:nvSpPr>
        <p:spPr bwMode="auto">
          <a:xfrm>
            <a:off x="6248400" y="2133601"/>
            <a:ext cx="477838" cy="396875"/>
          </a:xfrm>
          <a:prstGeom prst="rect">
            <a:avLst/>
          </a:prstGeom>
          <a:noFill/>
          <a:ln w="9525">
            <a:noFill/>
            <a:miter lim="800000"/>
            <a:headEnd/>
            <a:tailEnd/>
          </a:ln>
          <a:effectLst/>
        </p:spPr>
        <p:txBody>
          <a:bodyPr wrap="none">
            <a:prstTxWarp prst="textNoShape">
              <a:avLst/>
            </a:prstTxWarp>
            <a:spAutoFit/>
          </a:bodyPr>
          <a:lstStyle/>
          <a:p>
            <a:r>
              <a:rPr lang="en-US" sz="2000">
                <a:latin typeface="Times New Roman" charset="0"/>
              </a:rPr>
              <a:t>~E</a:t>
            </a:r>
          </a:p>
        </p:txBody>
      </p:sp>
      <p:sp>
        <p:nvSpPr>
          <p:cNvPr id="47133" name="Text Box 29"/>
          <p:cNvSpPr txBox="1">
            <a:spLocks noChangeArrowheads="1"/>
          </p:cNvSpPr>
          <p:nvPr/>
        </p:nvSpPr>
        <p:spPr bwMode="auto">
          <a:xfrm>
            <a:off x="6746876" y="2727326"/>
            <a:ext cx="339725" cy="396875"/>
          </a:xfrm>
          <a:prstGeom prst="rect">
            <a:avLst/>
          </a:prstGeom>
          <a:noFill/>
          <a:ln w="9525">
            <a:noFill/>
            <a:miter lim="800000"/>
            <a:headEnd/>
            <a:tailEnd/>
          </a:ln>
          <a:effectLst/>
        </p:spPr>
        <p:txBody>
          <a:bodyPr wrap="none">
            <a:prstTxWarp prst="textNoShape">
              <a:avLst/>
            </a:prstTxWarp>
            <a:spAutoFit/>
          </a:bodyPr>
          <a:lstStyle/>
          <a:p>
            <a:r>
              <a:rPr lang="en-US" sz="2000">
                <a:latin typeface="Times New Roman" charset="0"/>
              </a:rPr>
              <a:t>E</a:t>
            </a:r>
          </a:p>
        </p:txBody>
      </p:sp>
      <p:sp>
        <p:nvSpPr>
          <p:cNvPr id="47134" name="Text Box 30"/>
          <p:cNvSpPr txBox="1">
            <a:spLocks noChangeArrowheads="1"/>
          </p:cNvSpPr>
          <p:nvPr/>
        </p:nvSpPr>
        <p:spPr bwMode="auto">
          <a:xfrm>
            <a:off x="7924800" y="2819401"/>
            <a:ext cx="463550" cy="396875"/>
          </a:xfrm>
          <a:prstGeom prst="rect">
            <a:avLst/>
          </a:prstGeom>
          <a:noFill/>
          <a:ln w="9525">
            <a:noFill/>
            <a:miter lim="800000"/>
            <a:headEnd/>
            <a:tailEnd/>
          </a:ln>
          <a:effectLst/>
        </p:spPr>
        <p:txBody>
          <a:bodyPr wrap="none">
            <a:prstTxWarp prst="textNoShape">
              <a:avLst/>
            </a:prstTxWarp>
            <a:spAutoFit/>
          </a:bodyPr>
          <a:lstStyle/>
          <a:p>
            <a:r>
              <a:rPr lang="en-US" sz="2000">
                <a:latin typeface="Times New Roman" charset="0"/>
              </a:rPr>
              <a:t>~S</a:t>
            </a:r>
          </a:p>
        </p:txBody>
      </p:sp>
      <p:sp>
        <p:nvSpPr>
          <p:cNvPr id="47135" name="Text Box 31"/>
          <p:cNvSpPr txBox="1">
            <a:spLocks noChangeArrowheads="1"/>
          </p:cNvSpPr>
          <p:nvPr/>
        </p:nvSpPr>
        <p:spPr bwMode="auto">
          <a:xfrm>
            <a:off x="8153400" y="3429001"/>
            <a:ext cx="325438" cy="396875"/>
          </a:xfrm>
          <a:prstGeom prst="rect">
            <a:avLst/>
          </a:prstGeom>
          <a:noFill/>
          <a:ln w="9525">
            <a:noFill/>
            <a:miter lim="800000"/>
            <a:headEnd/>
            <a:tailEnd/>
          </a:ln>
          <a:effectLst/>
        </p:spPr>
        <p:txBody>
          <a:bodyPr wrap="none">
            <a:prstTxWarp prst="textNoShape">
              <a:avLst/>
            </a:prstTxWarp>
            <a:spAutoFit/>
          </a:bodyPr>
          <a:lstStyle/>
          <a:p>
            <a:r>
              <a:rPr lang="en-US" sz="2000">
                <a:latin typeface="Times New Roman" charset="0"/>
              </a:rPr>
              <a:t>S</a:t>
            </a:r>
          </a:p>
        </p:txBody>
      </p:sp>
      <p:sp>
        <p:nvSpPr>
          <p:cNvPr id="47136" name="Text Box 32"/>
          <p:cNvSpPr txBox="1">
            <a:spLocks noChangeArrowheads="1"/>
          </p:cNvSpPr>
          <p:nvPr/>
        </p:nvSpPr>
        <p:spPr bwMode="auto">
          <a:xfrm>
            <a:off x="7620000" y="3810001"/>
            <a:ext cx="368300" cy="396875"/>
          </a:xfrm>
          <a:prstGeom prst="rect">
            <a:avLst/>
          </a:prstGeom>
          <a:noFill/>
          <a:ln w="9525">
            <a:noFill/>
            <a:miter lim="800000"/>
            <a:headEnd/>
            <a:tailEnd/>
          </a:ln>
          <a:effectLst/>
        </p:spPr>
        <p:txBody>
          <a:bodyPr wrap="none">
            <a:prstTxWarp prst="textNoShape">
              <a:avLst/>
            </a:prstTxWarp>
            <a:spAutoFit/>
          </a:bodyPr>
          <a:lstStyle/>
          <a:p>
            <a:r>
              <a:rPr lang="en-US" sz="2000">
                <a:latin typeface="Times New Roman" charset="0"/>
              </a:rPr>
              <a:t>D</a:t>
            </a:r>
          </a:p>
        </p:txBody>
      </p:sp>
      <p:sp>
        <p:nvSpPr>
          <p:cNvPr id="47137" name="Text Box 33"/>
          <p:cNvSpPr txBox="1">
            <a:spLocks noChangeArrowheads="1"/>
          </p:cNvSpPr>
          <p:nvPr/>
        </p:nvSpPr>
        <p:spPr bwMode="auto">
          <a:xfrm>
            <a:off x="7772400" y="4419601"/>
            <a:ext cx="477838" cy="396875"/>
          </a:xfrm>
          <a:prstGeom prst="rect">
            <a:avLst/>
          </a:prstGeom>
          <a:noFill/>
          <a:ln w="9525">
            <a:noFill/>
            <a:miter lim="800000"/>
            <a:headEnd/>
            <a:tailEnd/>
          </a:ln>
          <a:effectLst/>
        </p:spPr>
        <p:txBody>
          <a:bodyPr wrap="none">
            <a:prstTxWarp prst="textNoShape">
              <a:avLst/>
            </a:prstTxWarp>
            <a:spAutoFit/>
          </a:bodyPr>
          <a:lstStyle/>
          <a:p>
            <a:r>
              <a:rPr lang="en-US" sz="2000">
                <a:latin typeface="Times New Roman" charset="0"/>
              </a:rPr>
              <a:t>~E</a:t>
            </a:r>
          </a:p>
        </p:txBody>
      </p:sp>
    </p:spTree>
    <p:extLst>
      <p:ext uri="{BB962C8B-B14F-4D97-AF65-F5344CB8AC3E}">
        <p14:creationId xmlns:p14="http://schemas.microsoft.com/office/powerpoint/2010/main" val="27964066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91544" y="274638"/>
            <a:ext cx="7838256" cy="868362"/>
          </a:xfrm>
        </p:spPr>
        <p:txBody>
          <a:bodyPr/>
          <a:lstStyle/>
          <a:p>
            <a:r>
              <a:rPr lang="en-US" sz="3200" dirty="0"/>
              <a:t>HFSM No </a:t>
            </a:r>
            <a:r>
              <a:rPr lang="en-US" sz="3200" dirty="0" err="1"/>
              <a:t>Determinista</a:t>
            </a:r>
            <a:r>
              <a:rPr lang="en-US" sz="3200" dirty="0"/>
              <a:t>  (Markov Model)</a:t>
            </a:r>
          </a:p>
        </p:txBody>
      </p:sp>
      <p:sp>
        <p:nvSpPr>
          <p:cNvPr id="48131" name="Rectangle 3"/>
          <p:cNvSpPr>
            <a:spLocks noGrp="1" noChangeArrowheads="1"/>
          </p:cNvSpPr>
          <p:nvPr>
            <p:ph type="body" sz="half" idx="2"/>
          </p:nvPr>
        </p:nvSpPr>
        <p:spPr>
          <a:xfrm>
            <a:off x="6629400" y="1371600"/>
            <a:ext cx="3886200" cy="4114800"/>
          </a:xfrm>
        </p:spPr>
        <p:style>
          <a:lnRef idx="0">
            <a:schemeClr val="accent1"/>
          </a:lnRef>
          <a:fillRef idx="3">
            <a:schemeClr val="accent1"/>
          </a:fillRef>
          <a:effectRef idx="3">
            <a:schemeClr val="accent1"/>
          </a:effectRef>
          <a:fontRef idx="minor">
            <a:schemeClr val="lt1"/>
          </a:fontRef>
        </p:style>
        <p:txBody>
          <a:bodyPr>
            <a:normAutofit/>
          </a:bodyPr>
          <a:lstStyle/>
          <a:p>
            <a:pPr>
              <a:lnSpc>
                <a:spcPct val="90000"/>
              </a:lnSpc>
            </a:pPr>
            <a:r>
              <a:rPr lang="en-US" sz="2000" dirty="0" err="1"/>
              <a:t>Crea</a:t>
            </a:r>
            <a:r>
              <a:rPr lang="en-US" sz="2000" dirty="0"/>
              <a:t> </a:t>
            </a:r>
            <a:r>
              <a:rPr lang="en-US" sz="2000" dirty="0" err="1"/>
              <a:t>comportamientos</a:t>
            </a:r>
            <a:r>
              <a:rPr lang="en-US" sz="2000" dirty="0"/>
              <a:t> </a:t>
            </a:r>
            <a:r>
              <a:rPr lang="en-US" sz="2000" dirty="0" err="1"/>
              <a:t>más</a:t>
            </a:r>
            <a:r>
              <a:rPr lang="en-US" sz="2000" dirty="0"/>
              <a:t> </a:t>
            </a:r>
            <a:r>
              <a:rPr lang="en-US" sz="2000" dirty="0" err="1"/>
              <a:t>ricos</a:t>
            </a:r>
            <a:r>
              <a:rPr lang="en-US" sz="2000" dirty="0"/>
              <a:t>.</a:t>
            </a:r>
          </a:p>
          <a:p>
            <a:pPr>
              <a:lnSpc>
                <a:spcPct val="90000"/>
              </a:lnSpc>
            </a:pPr>
            <a:r>
              <a:rPr lang="en-US" sz="2000" dirty="0" err="1"/>
              <a:t>Tiene</a:t>
            </a:r>
            <a:r>
              <a:rPr lang="en-US" sz="2000" dirty="0"/>
              <a:t> </a:t>
            </a:r>
            <a:r>
              <a:rPr lang="en-US" sz="2000" dirty="0" err="1"/>
              <a:t>múltiples</a:t>
            </a:r>
            <a:r>
              <a:rPr lang="en-US" sz="2000" dirty="0"/>
              <a:t> </a:t>
            </a:r>
            <a:r>
              <a:rPr lang="en-US" sz="2000" dirty="0" err="1"/>
              <a:t>transiciones</a:t>
            </a:r>
            <a:r>
              <a:rPr lang="en-US" sz="2000" dirty="0"/>
              <a:t> </a:t>
            </a:r>
            <a:r>
              <a:rPr lang="en-US" sz="2000" dirty="0" err="1"/>
              <a:t>para</a:t>
            </a:r>
            <a:r>
              <a:rPr lang="en-US" sz="2000" dirty="0"/>
              <a:t> el </a:t>
            </a:r>
            <a:r>
              <a:rPr lang="en-US" sz="2000" dirty="0" err="1"/>
              <a:t>mismo</a:t>
            </a:r>
            <a:r>
              <a:rPr lang="en-US" sz="2000" dirty="0"/>
              <a:t> </a:t>
            </a:r>
            <a:r>
              <a:rPr lang="en-US" sz="2000" dirty="0" err="1"/>
              <a:t>evento</a:t>
            </a:r>
            <a:endParaRPr lang="en-US" sz="2000" dirty="0"/>
          </a:p>
          <a:p>
            <a:pPr>
              <a:lnSpc>
                <a:spcPct val="90000"/>
              </a:lnSpc>
            </a:pPr>
            <a:r>
              <a:rPr lang="en-US" sz="2000" dirty="0" err="1"/>
              <a:t>Elegimos</a:t>
            </a:r>
            <a:r>
              <a:rPr lang="en-US" sz="2000" dirty="0"/>
              <a:t> </a:t>
            </a:r>
            <a:r>
              <a:rPr lang="en-US" sz="2000" dirty="0" err="1"/>
              <a:t>transiciones</a:t>
            </a:r>
            <a:r>
              <a:rPr lang="en-US" sz="2000" dirty="0"/>
              <a:t> de </a:t>
            </a:r>
            <a:r>
              <a:rPr lang="en-US" sz="2000" dirty="0" err="1"/>
              <a:t>acurdo</a:t>
            </a:r>
            <a:r>
              <a:rPr lang="en-US" sz="2000" dirty="0"/>
              <a:t> a </a:t>
            </a:r>
            <a:r>
              <a:rPr lang="en-US" sz="2000" dirty="0" err="1"/>
              <a:t>una</a:t>
            </a:r>
            <a:r>
              <a:rPr lang="en-US" sz="2000" dirty="0"/>
              <a:t> </a:t>
            </a:r>
            <a:r>
              <a:rPr lang="en-US" sz="2000" dirty="0" err="1"/>
              <a:t>distribución</a:t>
            </a:r>
            <a:r>
              <a:rPr lang="en-US" sz="2000" dirty="0"/>
              <a:t> de </a:t>
            </a:r>
            <a:r>
              <a:rPr lang="en-US" sz="2000" dirty="0" err="1"/>
              <a:t>probabilidad</a:t>
            </a:r>
            <a:r>
              <a:rPr lang="en-US" sz="2000" dirty="0"/>
              <a:t>.</a:t>
            </a:r>
          </a:p>
          <a:p>
            <a:pPr>
              <a:lnSpc>
                <a:spcPct val="90000"/>
              </a:lnSpc>
            </a:pPr>
            <a:r>
              <a:rPr lang="en-US" sz="2000" dirty="0"/>
              <a:t>Markov Model: </a:t>
            </a:r>
            <a:r>
              <a:rPr lang="en-US" sz="2000" dirty="0" err="1"/>
              <a:t>Cada</a:t>
            </a:r>
            <a:r>
              <a:rPr lang="en-US" sz="2000" dirty="0"/>
              <a:t> </a:t>
            </a:r>
            <a:r>
              <a:rPr lang="en-US" sz="2000" dirty="0" err="1"/>
              <a:t>estado</a:t>
            </a:r>
            <a:r>
              <a:rPr lang="en-US" sz="2000" dirty="0"/>
              <a:t> </a:t>
            </a:r>
            <a:r>
              <a:rPr lang="en-US" sz="2000" dirty="0" err="1"/>
              <a:t>sólo</a:t>
            </a:r>
            <a:r>
              <a:rPr lang="en-US" sz="2000" dirty="0"/>
              <a:t> </a:t>
            </a:r>
            <a:r>
              <a:rPr lang="en-US" sz="2000" dirty="0" err="1"/>
              <a:t>depende</a:t>
            </a:r>
            <a:r>
              <a:rPr lang="en-US" sz="2000" dirty="0"/>
              <a:t> del </a:t>
            </a:r>
            <a:r>
              <a:rPr lang="en-US" sz="2000" dirty="0" err="1"/>
              <a:t>estado</a:t>
            </a:r>
            <a:r>
              <a:rPr lang="en-US" sz="2000" dirty="0"/>
              <a:t> anterior.</a:t>
            </a:r>
          </a:p>
        </p:txBody>
      </p:sp>
      <p:sp>
        <p:nvSpPr>
          <p:cNvPr id="48132" name="Oval 4"/>
          <p:cNvSpPr>
            <a:spLocks noChangeArrowheads="1"/>
          </p:cNvSpPr>
          <p:nvPr/>
        </p:nvSpPr>
        <p:spPr bwMode="auto">
          <a:xfrm>
            <a:off x="1752600" y="1752600"/>
            <a:ext cx="4876800" cy="4724400"/>
          </a:xfrm>
          <a:prstGeom prst="ellipse">
            <a:avLst/>
          </a:prstGeom>
          <a:solidFill>
            <a:schemeClr val="folHlink"/>
          </a:solidFill>
          <a:ln w="28575">
            <a:solidFill>
              <a:schemeClr val="tx1"/>
            </a:solidFill>
            <a:round/>
            <a:headEnd/>
            <a:tailEnd/>
          </a:ln>
          <a:effectLst/>
        </p:spPr>
        <p:txBody>
          <a:bodyPr wrap="none" anchor="ctr">
            <a:prstTxWarp prst="textNoShape">
              <a:avLst/>
            </a:prstTxWarp>
          </a:bodyPr>
          <a:lstStyle/>
          <a:p>
            <a:endParaRPr lang="es-ES_tradnl"/>
          </a:p>
        </p:txBody>
      </p:sp>
      <p:sp>
        <p:nvSpPr>
          <p:cNvPr id="48133" name="Text Box 5"/>
          <p:cNvSpPr txBox="1">
            <a:spLocks noChangeArrowheads="1"/>
          </p:cNvSpPr>
          <p:nvPr/>
        </p:nvSpPr>
        <p:spPr bwMode="auto">
          <a:xfrm>
            <a:off x="3048000" y="1981201"/>
            <a:ext cx="2133600" cy="396875"/>
          </a:xfrm>
          <a:prstGeom prst="rect">
            <a:avLst/>
          </a:prstGeom>
          <a:noFill/>
          <a:ln w="12700">
            <a:noFill/>
            <a:miter lim="800000"/>
            <a:headEnd/>
            <a:tailEnd/>
          </a:ln>
          <a:effectLst/>
        </p:spPr>
        <p:txBody>
          <a:bodyPr>
            <a:prstTxWarp prst="textNoShape">
              <a:avLst/>
            </a:prstTxWarp>
            <a:spAutoFit/>
          </a:bodyPr>
          <a:lstStyle/>
          <a:p>
            <a:pPr algn="ctr" eaLnBrk="0" hangingPunct="0">
              <a:spcBef>
                <a:spcPct val="50000"/>
              </a:spcBef>
            </a:pPr>
            <a:r>
              <a:rPr lang="en-US" sz="2000" dirty="0" err="1">
                <a:solidFill>
                  <a:schemeClr val="bg1"/>
                </a:solidFill>
                <a:latin typeface="Times New Roman" charset="0"/>
              </a:rPr>
              <a:t>Atacar</a:t>
            </a:r>
            <a:endParaRPr lang="en-US" sz="2000" dirty="0">
              <a:solidFill>
                <a:schemeClr val="bg1"/>
              </a:solidFill>
              <a:latin typeface="Times New Roman" charset="0"/>
            </a:endParaRPr>
          </a:p>
        </p:txBody>
      </p:sp>
      <p:sp>
        <p:nvSpPr>
          <p:cNvPr id="48134" name="Oval 6"/>
          <p:cNvSpPr>
            <a:spLocks noChangeArrowheads="1"/>
          </p:cNvSpPr>
          <p:nvPr/>
        </p:nvSpPr>
        <p:spPr bwMode="auto">
          <a:xfrm>
            <a:off x="5334000" y="3505200"/>
            <a:ext cx="990600" cy="990600"/>
          </a:xfrm>
          <a:prstGeom prst="ellipse">
            <a:avLst/>
          </a:prstGeom>
          <a:solidFill>
            <a:schemeClr val="bg2"/>
          </a:solidFill>
          <a:ln w="12700">
            <a:solidFill>
              <a:schemeClr val="tx1"/>
            </a:solidFill>
            <a:round/>
            <a:headEnd/>
            <a:tailEnd/>
          </a:ln>
          <a:effectLst/>
        </p:spPr>
        <p:txBody>
          <a:bodyPr wrap="none" anchor="ctr">
            <a:prstTxWarp prst="textNoShape">
              <a:avLst/>
            </a:prstTxWarp>
          </a:bodyPr>
          <a:lstStyle/>
          <a:p>
            <a:pPr algn="ctr" eaLnBrk="0" hangingPunct="0"/>
            <a:r>
              <a:rPr lang="en-US" sz="1600" dirty="0" err="1">
                <a:latin typeface="Times New Roman" charset="0"/>
              </a:rPr>
              <a:t>Empezar</a:t>
            </a:r>
            <a:endParaRPr lang="en-US" sz="1600" dirty="0">
              <a:latin typeface="Times New Roman" charset="0"/>
            </a:endParaRPr>
          </a:p>
        </p:txBody>
      </p:sp>
      <p:grpSp>
        <p:nvGrpSpPr>
          <p:cNvPr id="2" name="Group 7"/>
          <p:cNvGrpSpPr>
            <a:grpSpLocks/>
          </p:cNvGrpSpPr>
          <p:nvPr/>
        </p:nvGrpSpPr>
        <p:grpSpPr bwMode="auto">
          <a:xfrm>
            <a:off x="3657600" y="2590800"/>
            <a:ext cx="1752600" cy="1143000"/>
            <a:chOff x="2544" y="1776"/>
            <a:chExt cx="1104" cy="720"/>
          </a:xfrm>
        </p:grpSpPr>
        <p:sp>
          <p:nvSpPr>
            <p:cNvPr id="48136" name="Oval 8"/>
            <p:cNvSpPr>
              <a:spLocks noChangeArrowheads="1"/>
            </p:cNvSpPr>
            <p:nvPr/>
          </p:nvSpPr>
          <p:spPr bwMode="auto">
            <a:xfrm>
              <a:off x="2544" y="1776"/>
              <a:ext cx="624" cy="624"/>
            </a:xfrm>
            <a:prstGeom prst="ellipse">
              <a:avLst/>
            </a:prstGeom>
            <a:solidFill>
              <a:schemeClr val="bg2"/>
            </a:solidFill>
            <a:ln w="12700">
              <a:solidFill>
                <a:schemeClr val="tx1"/>
              </a:solidFill>
              <a:round/>
              <a:headEnd/>
              <a:tailEnd/>
            </a:ln>
            <a:effectLst/>
          </p:spPr>
          <p:txBody>
            <a:bodyPr wrap="none" anchor="ctr">
              <a:prstTxWarp prst="textNoShape">
                <a:avLst/>
              </a:prstTxWarp>
            </a:bodyPr>
            <a:lstStyle/>
            <a:p>
              <a:pPr algn="ctr" eaLnBrk="0" hangingPunct="0"/>
              <a:r>
                <a:rPr lang="en-US" sz="1600" dirty="0" err="1">
                  <a:latin typeface="Times New Roman" charset="0"/>
                </a:rPr>
                <a:t>Acercarse</a:t>
              </a:r>
              <a:endParaRPr lang="en-US" sz="1600" dirty="0">
                <a:latin typeface="Times New Roman" charset="0"/>
              </a:endParaRPr>
            </a:p>
          </p:txBody>
        </p:sp>
        <p:sp>
          <p:nvSpPr>
            <p:cNvPr id="48137" name="Line 9"/>
            <p:cNvSpPr>
              <a:spLocks noChangeShapeType="1"/>
            </p:cNvSpPr>
            <p:nvPr/>
          </p:nvSpPr>
          <p:spPr bwMode="auto">
            <a:xfrm flipH="1" flipV="1">
              <a:off x="3168" y="2208"/>
              <a:ext cx="480" cy="288"/>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grpSp>
      <p:grpSp>
        <p:nvGrpSpPr>
          <p:cNvPr id="3" name="Group 10"/>
          <p:cNvGrpSpPr>
            <a:grpSpLocks/>
          </p:cNvGrpSpPr>
          <p:nvPr/>
        </p:nvGrpSpPr>
        <p:grpSpPr bwMode="auto">
          <a:xfrm>
            <a:off x="3733800" y="3581400"/>
            <a:ext cx="1828800" cy="2286000"/>
            <a:chOff x="2592" y="2400"/>
            <a:chExt cx="1152" cy="1440"/>
          </a:xfrm>
        </p:grpSpPr>
        <p:sp>
          <p:nvSpPr>
            <p:cNvPr id="48139" name="Oval 11"/>
            <p:cNvSpPr>
              <a:spLocks noChangeArrowheads="1"/>
            </p:cNvSpPr>
            <p:nvPr/>
          </p:nvSpPr>
          <p:spPr bwMode="auto">
            <a:xfrm>
              <a:off x="2592" y="3216"/>
              <a:ext cx="624" cy="624"/>
            </a:xfrm>
            <a:prstGeom prst="ellipse">
              <a:avLst/>
            </a:prstGeom>
            <a:solidFill>
              <a:schemeClr val="bg2"/>
            </a:solidFill>
            <a:ln w="12700">
              <a:solidFill>
                <a:schemeClr val="tx1"/>
              </a:solidFill>
              <a:round/>
              <a:headEnd/>
              <a:tailEnd/>
            </a:ln>
            <a:effectLst/>
          </p:spPr>
          <p:txBody>
            <a:bodyPr wrap="none" anchor="ctr">
              <a:prstTxWarp prst="textNoShape">
                <a:avLst/>
              </a:prstTxWarp>
            </a:bodyPr>
            <a:lstStyle/>
            <a:p>
              <a:pPr algn="ctr" eaLnBrk="0" hangingPunct="0"/>
              <a:r>
                <a:rPr lang="en-US" sz="1600" dirty="0" err="1">
                  <a:latin typeface="Times New Roman" charset="0"/>
                </a:rPr>
                <a:t>Apuntar</a:t>
              </a:r>
              <a:r>
                <a:rPr lang="en-US" sz="1600" dirty="0">
                  <a:latin typeface="Times New Roman" charset="0"/>
                </a:rPr>
                <a:t> &amp; </a:t>
              </a:r>
            </a:p>
            <a:p>
              <a:pPr algn="ctr" eaLnBrk="0" hangingPunct="0"/>
              <a:r>
                <a:rPr lang="en-US" sz="1600" dirty="0" err="1">
                  <a:latin typeface="Times New Roman" charset="0"/>
                </a:rPr>
                <a:t>Saltar</a:t>
              </a:r>
              <a:r>
                <a:rPr lang="en-US" sz="1600" dirty="0">
                  <a:latin typeface="Times New Roman" charset="0"/>
                </a:rPr>
                <a:t> &amp;</a:t>
              </a:r>
            </a:p>
            <a:p>
              <a:pPr algn="ctr" eaLnBrk="0" hangingPunct="0"/>
              <a:r>
                <a:rPr lang="en-US" sz="1600" dirty="0" err="1">
                  <a:latin typeface="Times New Roman" charset="0"/>
                </a:rPr>
                <a:t>Disparar</a:t>
              </a:r>
              <a:endParaRPr lang="en-US" sz="1600" dirty="0">
                <a:latin typeface="Times New Roman" charset="0"/>
              </a:endParaRPr>
            </a:p>
          </p:txBody>
        </p:sp>
        <p:sp>
          <p:nvSpPr>
            <p:cNvPr id="48140" name="Line 12"/>
            <p:cNvSpPr>
              <a:spLocks noChangeShapeType="1"/>
            </p:cNvSpPr>
            <p:nvPr/>
          </p:nvSpPr>
          <p:spPr bwMode="auto">
            <a:xfrm flipH="1">
              <a:off x="3168" y="2928"/>
              <a:ext cx="576" cy="43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8141" name="Line 13"/>
            <p:cNvSpPr>
              <a:spLocks noChangeShapeType="1"/>
            </p:cNvSpPr>
            <p:nvPr/>
          </p:nvSpPr>
          <p:spPr bwMode="auto">
            <a:xfrm>
              <a:off x="2880" y="2400"/>
              <a:ext cx="48" cy="816"/>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8142" name="Line 14"/>
            <p:cNvSpPr>
              <a:spLocks noChangeShapeType="1"/>
            </p:cNvSpPr>
            <p:nvPr/>
          </p:nvSpPr>
          <p:spPr bwMode="auto">
            <a:xfrm flipH="1" flipV="1">
              <a:off x="2976" y="2400"/>
              <a:ext cx="48" cy="86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grpSp>
      <p:grpSp>
        <p:nvGrpSpPr>
          <p:cNvPr id="4" name="Group 15"/>
          <p:cNvGrpSpPr>
            <a:grpSpLocks/>
          </p:cNvGrpSpPr>
          <p:nvPr/>
        </p:nvGrpSpPr>
        <p:grpSpPr bwMode="auto">
          <a:xfrm>
            <a:off x="2514600" y="3505200"/>
            <a:ext cx="2819400" cy="1981200"/>
            <a:chOff x="1824" y="2352"/>
            <a:chExt cx="1776" cy="1248"/>
          </a:xfrm>
        </p:grpSpPr>
        <p:sp>
          <p:nvSpPr>
            <p:cNvPr id="48144" name="Oval 16"/>
            <p:cNvSpPr>
              <a:spLocks noChangeArrowheads="1"/>
            </p:cNvSpPr>
            <p:nvPr/>
          </p:nvSpPr>
          <p:spPr bwMode="auto">
            <a:xfrm>
              <a:off x="1824" y="2976"/>
              <a:ext cx="624" cy="624"/>
            </a:xfrm>
            <a:prstGeom prst="ellipse">
              <a:avLst/>
            </a:prstGeom>
            <a:solidFill>
              <a:schemeClr val="bg2"/>
            </a:solidFill>
            <a:ln w="12700">
              <a:solidFill>
                <a:schemeClr val="tx1"/>
              </a:solidFill>
              <a:round/>
              <a:headEnd/>
              <a:tailEnd/>
            </a:ln>
            <a:effectLst/>
          </p:spPr>
          <p:txBody>
            <a:bodyPr wrap="none" anchor="ctr">
              <a:prstTxWarp prst="textNoShape">
                <a:avLst/>
              </a:prstTxWarp>
            </a:bodyPr>
            <a:lstStyle/>
            <a:p>
              <a:pPr algn="ctr" eaLnBrk="0" hangingPunct="0"/>
              <a:r>
                <a:rPr lang="en-US" sz="1600" dirty="0" err="1">
                  <a:latin typeface="Times New Roman" charset="0"/>
                </a:rPr>
                <a:t>Apuntar</a:t>
              </a:r>
              <a:r>
                <a:rPr lang="en-US" sz="1600" dirty="0">
                  <a:latin typeface="Times New Roman" charset="0"/>
                </a:rPr>
                <a:t> &amp; </a:t>
              </a:r>
            </a:p>
            <a:p>
              <a:pPr algn="ctr" eaLnBrk="0" hangingPunct="0"/>
              <a:r>
                <a:rPr lang="en-US" sz="1600" dirty="0" err="1">
                  <a:latin typeface="Times New Roman" charset="0"/>
                </a:rPr>
                <a:t>Esquiva</a:t>
              </a:r>
              <a:r>
                <a:rPr lang="en-US" sz="1600" dirty="0">
                  <a:latin typeface="Times New Roman" charset="0"/>
                </a:rPr>
                <a:t> </a:t>
              </a:r>
              <a:r>
                <a:rPr lang="en-US" sz="1600" dirty="0" err="1">
                  <a:latin typeface="Times New Roman" charset="0"/>
                </a:rPr>
                <a:t>Izq</a:t>
              </a:r>
              <a:endParaRPr lang="en-US" sz="1600" dirty="0">
                <a:latin typeface="Times New Roman" charset="0"/>
              </a:endParaRPr>
            </a:p>
            <a:p>
              <a:pPr algn="ctr" eaLnBrk="0" hangingPunct="0"/>
              <a:r>
                <a:rPr lang="en-US" sz="1600" dirty="0">
                  <a:latin typeface="Times New Roman" charset="0"/>
                </a:rPr>
                <a:t>&amp; </a:t>
              </a:r>
              <a:r>
                <a:rPr lang="en-US" sz="1600" dirty="0" err="1">
                  <a:latin typeface="Times New Roman" charset="0"/>
                </a:rPr>
                <a:t>Disparar</a:t>
              </a:r>
              <a:endParaRPr lang="en-US" sz="1600" dirty="0">
                <a:latin typeface="Times New Roman" charset="0"/>
              </a:endParaRPr>
            </a:p>
          </p:txBody>
        </p:sp>
        <p:sp>
          <p:nvSpPr>
            <p:cNvPr id="48145" name="Line 17"/>
            <p:cNvSpPr>
              <a:spLocks noChangeShapeType="1"/>
            </p:cNvSpPr>
            <p:nvPr/>
          </p:nvSpPr>
          <p:spPr bwMode="auto">
            <a:xfrm flipH="1">
              <a:off x="2400" y="2784"/>
              <a:ext cx="1200" cy="38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8146" name="Line 18"/>
            <p:cNvSpPr>
              <a:spLocks noChangeShapeType="1"/>
            </p:cNvSpPr>
            <p:nvPr/>
          </p:nvSpPr>
          <p:spPr bwMode="auto">
            <a:xfrm flipH="1">
              <a:off x="2304" y="2352"/>
              <a:ext cx="384" cy="67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8147" name="Line 19"/>
            <p:cNvSpPr>
              <a:spLocks noChangeShapeType="1"/>
            </p:cNvSpPr>
            <p:nvPr/>
          </p:nvSpPr>
          <p:spPr bwMode="auto">
            <a:xfrm flipV="1">
              <a:off x="2352" y="2400"/>
              <a:ext cx="432" cy="672"/>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grpSp>
      <p:grpSp>
        <p:nvGrpSpPr>
          <p:cNvPr id="5" name="Group 20"/>
          <p:cNvGrpSpPr>
            <a:grpSpLocks/>
          </p:cNvGrpSpPr>
          <p:nvPr/>
        </p:nvGrpSpPr>
        <p:grpSpPr bwMode="auto">
          <a:xfrm>
            <a:off x="2209800" y="3352800"/>
            <a:ext cx="3124200" cy="990600"/>
            <a:chOff x="1632" y="2256"/>
            <a:chExt cx="1968" cy="624"/>
          </a:xfrm>
        </p:grpSpPr>
        <p:sp>
          <p:nvSpPr>
            <p:cNvPr id="48149" name="Oval 21"/>
            <p:cNvSpPr>
              <a:spLocks noChangeArrowheads="1"/>
            </p:cNvSpPr>
            <p:nvPr/>
          </p:nvSpPr>
          <p:spPr bwMode="auto">
            <a:xfrm>
              <a:off x="1632" y="2256"/>
              <a:ext cx="624" cy="624"/>
            </a:xfrm>
            <a:prstGeom prst="ellipse">
              <a:avLst/>
            </a:prstGeom>
            <a:solidFill>
              <a:schemeClr val="bg2"/>
            </a:solidFill>
            <a:ln w="12700">
              <a:solidFill>
                <a:schemeClr val="tx1"/>
              </a:solidFill>
              <a:round/>
              <a:headEnd/>
              <a:tailEnd/>
            </a:ln>
            <a:effectLst/>
          </p:spPr>
          <p:txBody>
            <a:bodyPr wrap="none" anchor="ctr">
              <a:prstTxWarp prst="textNoShape">
                <a:avLst/>
              </a:prstTxWarp>
            </a:bodyPr>
            <a:lstStyle/>
            <a:p>
              <a:pPr algn="ctr" eaLnBrk="0" hangingPunct="0"/>
              <a:r>
                <a:rPr lang="en-US" sz="1600" dirty="0" err="1">
                  <a:latin typeface="Times New Roman" charset="0"/>
                </a:rPr>
                <a:t>Apuntar</a:t>
              </a:r>
              <a:r>
                <a:rPr lang="en-US" sz="1600" dirty="0">
                  <a:latin typeface="Times New Roman" charset="0"/>
                </a:rPr>
                <a:t>&amp; </a:t>
              </a:r>
            </a:p>
            <a:p>
              <a:pPr algn="ctr" eaLnBrk="0" hangingPunct="0"/>
              <a:r>
                <a:rPr lang="en-US" sz="1600" dirty="0" err="1">
                  <a:latin typeface="Times New Roman" charset="0"/>
                </a:rPr>
                <a:t>Esquiva</a:t>
              </a:r>
              <a:r>
                <a:rPr lang="en-US" sz="1600" dirty="0">
                  <a:latin typeface="Times New Roman" charset="0"/>
                </a:rPr>
                <a:t> D.</a:t>
              </a:r>
            </a:p>
            <a:p>
              <a:pPr algn="ctr" eaLnBrk="0" hangingPunct="0"/>
              <a:r>
                <a:rPr lang="en-US" sz="1600" dirty="0">
                  <a:latin typeface="Times New Roman" charset="0"/>
                </a:rPr>
                <a:t>&amp; </a:t>
              </a:r>
              <a:r>
                <a:rPr lang="en-US" sz="1600" dirty="0" err="1">
                  <a:latin typeface="Times New Roman" charset="0"/>
                </a:rPr>
                <a:t>Disparar</a:t>
              </a:r>
              <a:endParaRPr lang="en-US" sz="1600" dirty="0">
                <a:latin typeface="Times New Roman" charset="0"/>
              </a:endParaRPr>
            </a:p>
          </p:txBody>
        </p:sp>
        <p:sp>
          <p:nvSpPr>
            <p:cNvPr id="48150" name="Line 22"/>
            <p:cNvSpPr>
              <a:spLocks noChangeShapeType="1"/>
            </p:cNvSpPr>
            <p:nvPr/>
          </p:nvSpPr>
          <p:spPr bwMode="auto">
            <a:xfrm flipH="1" flipV="1">
              <a:off x="2256" y="2592"/>
              <a:ext cx="1344" cy="96"/>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8151" name="Line 23"/>
            <p:cNvSpPr>
              <a:spLocks noChangeShapeType="1"/>
            </p:cNvSpPr>
            <p:nvPr/>
          </p:nvSpPr>
          <p:spPr bwMode="auto">
            <a:xfrm flipH="1">
              <a:off x="2208" y="2256"/>
              <a:ext cx="384" cy="14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sp>
          <p:nvSpPr>
            <p:cNvPr id="48152" name="Line 24"/>
            <p:cNvSpPr>
              <a:spLocks noChangeShapeType="1"/>
            </p:cNvSpPr>
            <p:nvPr/>
          </p:nvSpPr>
          <p:spPr bwMode="auto">
            <a:xfrm flipV="1">
              <a:off x="2208" y="2304"/>
              <a:ext cx="384" cy="144"/>
            </a:xfrm>
            <a:prstGeom prst="line">
              <a:avLst/>
            </a:prstGeom>
            <a:noFill/>
            <a:ln w="12700">
              <a:solidFill>
                <a:schemeClr val="tx1"/>
              </a:solidFill>
              <a:round/>
              <a:headEnd/>
              <a:tailEnd type="triangle" w="med" len="med"/>
            </a:ln>
            <a:effectLst/>
          </p:spPr>
          <p:txBody>
            <a:bodyPr>
              <a:prstTxWarp prst="textNoShape">
                <a:avLst/>
              </a:prstTxWarp>
            </a:bodyPr>
            <a:lstStyle/>
            <a:p>
              <a:endParaRPr lang="es-ES_tradnl"/>
            </a:p>
          </p:txBody>
        </p:sp>
      </p:grpSp>
      <p:grpSp>
        <p:nvGrpSpPr>
          <p:cNvPr id="6" name="Group 25"/>
          <p:cNvGrpSpPr>
            <a:grpSpLocks/>
          </p:cNvGrpSpPr>
          <p:nvPr/>
        </p:nvGrpSpPr>
        <p:grpSpPr bwMode="auto">
          <a:xfrm>
            <a:off x="3200400" y="3200401"/>
            <a:ext cx="2438400" cy="1616075"/>
            <a:chOff x="2256" y="2160"/>
            <a:chExt cx="1536" cy="1018"/>
          </a:xfrm>
        </p:grpSpPr>
        <p:sp>
          <p:nvSpPr>
            <p:cNvPr id="48154" name="Text Box 26"/>
            <p:cNvSpPr txBox="1">
              <a:spLocks noChangeArrowheads="1"/>
            </p:cNvSpPr>
            <p:nvPr/>
          </p:nvSpPr>
          <p:spPr bwMode="auto">
            <a:xfrm>
              <a:off x="3264" y="2544"/>
              <a:ext cx="240" cy="250"/>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2000" b="1">
                  <a:latin typeface="Times New Roman" charset="0"/>
                </a:rPr>
                <a:t>.3</a:t>
              </a:r>
            </a:p>
          </p:txBody>
        </p:sp>
        <p:sp>
          <p:nvSpPr>
            <p:cNvPr id="48155" name="Text Box 27"/>
            <p:cNvSpPr txBox="1">
              <a:spLocks noChangeArrowheads="1"/>
            </p:cNvSpPr>
            <p:nvPr/>
          </p:nvSpPr>
          <p:spPr bwMode="auto">
            <a:xfrm>
              <a:off x="3360" y="2688"/>
              <a:ext cx="240" cy="250"/>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2000" b="1">
                  <a:latin typeface="Times New Roman" charset="0"/>
                </a:rPr>
                <a:t>.3</a:t>
              </a:r>
            </a:p>
          </p:txBody>
        </p:sp>
        <p:sp>
          <p:nvSpPr>
            <p:cNvPr id="48156" name="Text Box 28"/>
            <p:cNvSpPr txBox="1">
              <a:spLocks noChangeArrowheads="1"/>
            </p:cNvSpPr>
            <p:nvPr/>
          </p:nvSpPr>
          <p:spPr bwMode="auto">
            <a:xfrm>
              <a:off x="3552" y="2928"/>
              <a:ext cx="240" cy="250"/>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2000" b="1">
                  <a:latin typeface="Times New Roman" charset="0"/>
                </a:rPr>
                <a:t>.4</a:t>
              </a:r>
            </a:p>
          </p:txBody>
        </p:sp>
        <p:sp>
          <p:nvSpPr>
            <p:cNvPr id="48157" name="Text Box 29"/>
            <p:cNvSpPr txBox="1">
              <a:spLocks noChangeArrowheads="1"/>
            </p:cNvSpPr>
            <p:nvPr/>
          </p:nvSpPr>
          <p:spPr bwMode="auto">
            <a:xfrm>
              <a:off x="2448" y="2352"/>
              <a:ext cx="240" cy="250"/>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2000" b="1">
                  <a:latin typeface="Times New Roman" charset="0"/>
                </a:rPr>
                <a:t>.3</a:t>
              </a:r>
            </a:p>
          </p:txBody>
        </p:sp>
        <p:sp>
          <p:nvSpPr>
            <p:cNvPr id="48158" name="Text Box 30"/>
            <p:cNvSpPr txBox="1">
              <a:spLocks noChangeArrowheads="1"/>
            </p:cNvSpPr>
            <p:nvPr/>
          </p:nvSpPr>
          <p:spPr bwMode="auto">
            <a:xfrm>
              <a:off x="2256" y="2160"/>
              <a:ext cx="240" cy="250"/>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2000" b="1">
                  <a:latin typeface="Times New Roman" charset="0"/>
                </a:rPr>
                <a:t>.3</a:t>
              </a:r>
            </a:p>
          </p:txBody>
        </p:sp>
        <p:sp>
          <p:nvSpPr>
            <p:cNvPr id="48159" name="Text Box 31"/>
            <p:cNvSpPr txBox="1">
              <a:spLocks noChangeArrowheads="1"/>
            </p:cNvSpPr>
            <p:nvPr/>
          </p:nvSpPr>
          <p:spPr bwMode="auto">
            <a:xfrm>
              <a:off x="2736" y="2640"/>
              <a:ext cx="240" cy="250"/>
            </a:xfrm>
            <a:prstGeom prst="rect">
              <a:avLst/>
            </a:prstGeom>
            <a:noFill/>
            <a:ln w="12700">
              <a:noFill/>
              <a:miter lim="800000"/>
              <a:headEnd/>
              <a:tailEnd/>
            </a:ln>
            <a:effectLst/>
          </p:spPr>
          <p:txBody>
            <a:bodyPr>
              <a:prstTxWarp prst="textNoShape">
                <a:avLst/>
              </a:prstTxWarp>
              <a:spAutoFit/>
            </a:bodyPr>
            <a:lstStyle/>
            <a:p>
              <a:pPr eaLnBrk="0" hangingPunct="0">
                <a:spcBef>
                  <a:spcPct val="50000"/>
                </a:spcBef>
              </a:pPr>
              <a:r>
                <a:rPr lang="en-US" sz="2000" b="1">
                  <a:latin typeface="Times New Roman" charset="0"/>
                </a:rPr>
                <a:t>.4</a:t>
              </a:r>
            </a:p>
          </p:txBody>
        </p:sp>
      </p:grpSp>
    </p:spTree>
    <p:extLst>
      <p:ext uri="{BB962C8B-B14F-4D97-AF65-F5344CB8AC3E}">
        <p14:creationId xmlns:p14="http://schemas.microsoft.com/office/powerpoint/2010/main" val="1800657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Espacio de Acciones</a:t>
            </a:r>
            <a:endParaRPr lang="es-ES" dirty="0"/>
          </a:p>
        </p:txBody>
      </p:sp>
      <p:sp>
        <p:nvSpPr>
          <p:cNvPr id="3" name="Marcador de contenido 2"/>
          <p:cNvSpPr>
            <a:spLocks noGrp="1"/>
          </p:cNvSpPr>
          <p:nvPr>
            <p:ph idx="1"/>
          </p:nvPr>
        </p:nvSpPr>
        <p:spPr/>
        <p:txBody>
          <a:bodyPr/>
          <a:lstStyle/>
          <a:p>
            <a:r>
              <a:rPr lang="es-ES" dirty="0" smtClean="0"/>
              <a:t>Entornos de Espacios 3D o </a:t>
            </a:r>
            <a:r>
              <a:rPr lang="es-ES" dirty="0" err="1" smtClean="0"/>
              <a:t>contínuos</a:t>
            </a:r>
            <a:r>
              <a:rPr lang="es-ES" dirty="0" smtClean="0"/>
              <a:t> son complejos de tratar sin </a:t>
            </a:r>
            <a:r>
              <a:rPr lang="es-ES" dirty="0" err="1" smtClean="0"/>
              <a:t>discretizar</a:t>
            </a:r>
            <a:r>
              <a:rPr lang="es-ES" dirty="0" smtClean="0"/>
              <a:t> para la IA</a:t>
            </a:r>
          </a:p>
          <a:p>
            <a:pPr lvl="1"/>
            <a:r>
              <a:rPr lang="es-ES" dirty="0" smtClean="0"/>
              <a:t>Normalmente implementamos acciones que son traducidas al motor 3D.</a:t>
            </a:r>
          </a:p>
          <a:p>
            <a:pPr lvl="1"/>
            <a:endParaRPr lang="es-ES" dirty="0"/>
          </a:p>
          <a:p>
            <a:r>
              <a:rPr lang="es-ES" dirty="0" smtClean="0"/>
              <a:t>Entornos discretos, se pueden implementar todas las acciones</a:t>
            </a:r>
          </a:p>
          <a:p>
            <a:pPr lvl="1"/>
            <a:r>
              <a:rPr lang="es-ES" dirty="0" smtClean="0"/>
              <a:t>Escenarios similares al ajedrez.</a:t>
            </a:r>
            <a:endParaRPr lang="es-ES" dirty="0"/>
          </a:p>
        </p:txBody>
      </p:sp>
    </p:spTree>
    <p:extLst>
      <p:ext uri="{BB962C8B-B14F-4D97-AF65-F5344CB8AC3E}">
        <p14:creationId xmlns:p14="http://schemas.microsoft.com/office/powerpoint/2010/main" val="16678675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Referencias</a:t>
            </a:r>
            <a:endParaRPr lang="en-US" dirty="0"/>
          </a:p>
        </p:txBody>
      </p:sp>
      <p:sp>
        <p:nvSpPr>
          <p:cNvPr id="51203" name="Rectangle 3"/>
          <p:cNvSpPr>
            <a:spLocks noGrp="1" noChangeArrowheads="1"/>
          </p:cNvSpPr>
          <p:nvPr>
            <p:ph type="body" idx="1"/>
          </p:nvPr>
        </p:nvSpPr>
        <p:spPr/>
        <p:txBody>
          <a:bodyPr/>
          <a:lstStyle/>
          <a:p>
            <a:r>
              <a:rPr lang="en-US" u="sng" dirty="0"/>
              <a:t>AI Game Programming </a:t>
            </a:r>
            <a:r>
              <a:rPr lang="en-US" u="sng" dirty="0" smtClean="0"/>
              <a:t>Wisdom 2</a:t>
            </a:r>
          </a:p>
          <a:p>
            <a:pPr lvl="1"/>
            <a:r>
              <a:rPr lang="en-US" dirty="0" err="1" smtClean="0"/>
              <a:t>Varios</a:t>
            </a:r>
            <a:r>
              <a:rPr lang="en-US" dirty="0" smtClean="0"/>
              <a:t> </a:t>
            </a:r>
            <a:r>
              <a:rPr lang="en-US" dirty="0" err="1" smtClean="0"/>
              <a:t>artículos</a:t>
            </a:r>
            <a:r>
              <a:rPr lang="en-US" dirty="0" smtClean="0"/>
              <a:t> </a:t>
            </a:r>
            <a:r>
              <a:rPr lang="en-US" dirty="0" err="1" smtClean="0"/>
              <a:t>sobre</a:t>
            </a:r>
            <a:r>
              <a:rPr lang="en-US" dirty="0" smtClean="0"/>
              <a:t> FSM (</a:t>
            </a:r>
            <a:r>
              <a:rPr lang="en-US" dirty="0" err="1" smtClean="0"/>
              <a:t>pags</a:t>
            </a:r>
            <a:r>
              <a:rPr lang="en-US" dirty="0" smtClean="0"/>
              <a:t> 283-326)</a:t>
            </a:r>
          </a:p>
          <a:p>
            <a:r>
              <a:rPr lang="es-ES_tradnl" i="1" dirty="0" err="1" smtClean="0"/>
              <a:t>Programming</a:t>
            </a:r>
            <a:r>
              <a:rPr lang="es-ES_tradnl" i="1" dirty="0" smtClean="0"/>
              <a:t> </a:t>
            </a:r>
            <a:r>
              <a:rPr lang="es-ES_tradnl" i="1" dirty="0" err="1" smtClean="0"/>
              <a:t>Game</a:t>
            </a:r>
            <a:r>
              <a:rPr lang="es-ES_tradnl" i="1" dirty="0" smtClean="0"/>
              <a:t> AI by </a:t>
            </a:r>
            <a:r>
              <a:rPr lang="es-ES_tradnl" i="1" dirty="0" err="1" smtClean="0"/>
              <a:t>Example</a:t>
            </a:r>
            <a:r>
              <a:rPr lang="es-ES_tradnl" dirty="0" smtClean="0"/>
              <a:t>. M. </a:t>
            </a:r>
            <a:r>
              <a:rPr lang="es-ES_tradnl" dirty="0" err="1" smtClean="0"/>
              <a:t>Buckland</a:t>
            </a:r>
            <a:endParaRPr lang="es-ES_tradnl" dirty="0" smtClean="0"/>
          </a:p>
          <a:p>
            <a:pPr lvl="1"/>
            <a:r>
              <a:rPr lang="es-ES_tradnl" dirty="0" smtClean="0"/>
              <a:t>Implementación de FSM genéricas + Tutorial</a:t>
            </a:r>
          </a:p>
          <a:p>
            <a:r>
              <a:rPr lang="es-ES_tradnl" dirty="0" smtClean="0"/>
              <a:t>AI </a:t>
            </a:r>
            <a:r>
              <a:rPr lang="es-ES_tradnl" dirty="0" err="1" smtClean="0"/>
              <a:t>Game</a:t>
            </a:r>
            <a:r>
              <a:rPr lang="es-ES_tradnl" dirty="0" smtClean="0"/>
              <a:t> </a:t>
            </a:r>
            <a:r>
              <a:rPr lang="es-ES_tradnl" dirty="0" err="1" smtClean="0"/>
              <a:t>Dev</a:t>
            </a:r>
            <a:endParaRPr lang="es-ES_tradnl" dirty="0"/>
          </a:p>
          <a:p>
            <a:pPr lvl="1"/>
            <a:r>
              <a:rPr lang="en-US" dirty="0"/>
              <a:t>http://aigamedev.com/premium/tutorial/beyond-fsm/</a:t>
            </a:r>
          </a:p>
          <a:p>
            <a:pPr lvl="1"/>
            <a:r>
              <a:rPr lang="en-US" dirty="0" smtClean="0"/>
              <a:t>http</a:t>
            </a:r>
            <a:r>
              <a:rPr lang="en-US" dirty="0"/>
              <a:t>://aigamedev.com/open/article/fsm-age-is-over/</a:t>
            </a:r>
            <a:endParaRPr lang="en-US" dirty="0" smtClean="0"/>
          </a:p>
          <a:p>
            <a:pPr>
              <a:buNone/>
            </a:pPr>
            <a:endParaRPr lang="en-US" dirty="0"/>
          </a:p>
        </p:txBody>
      </p:sp>
    </p:spTree>
    <p:extLst>
      <p:ext uri="{BB962C8B-B14F-4D97-AF65-F5344CB8AC3E}">
        <p14:creationId xmlns:p14="http://schemas.microsoft.com/office/powerpoint/2010/main" val="697026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Niveles de Acciones</a:t>
            </a:r>
            <a:endParaRPr lang="es-ES" dirty="0"/>
          </a:p>
        </p:txBody>
      </p:sp>
      <p:sp>
        <p:nvSpPr>
          <p:cNvPr id="3" name="Marcador de contenido 2"/>
          <p:cNvSpPr>
            <a:spLocks noGrp="1"/>
          </p:cNvSpPr>
          <p:nvPr>
            <p:ph idx="1"/>
          </p:nvPr>
        </p:nvSpPr>
        <p:spPr/>
        <p:txBody>
          <a:bodyPr/>
          <a:lstStyle/>
          <a:p>
            <a:r>
              <a:rPr lang="es-ES" dirty="0" smtClean="0"/>
              <a:t>La división de niveles de IA para toma de decisiones complejas lleva asociada la división de acciones en niveles similares</a:t>
            </a:r>
          </a:p>
          <a:p>
            <a:pPr lvl="1"/>
            <a:r>
              <a:rPr lang="es-ES" dirty="0" smtClean="0"/>
              <a:t>Tomar la decisión de construir es una acción abstracta que deberá ser concretada en otros niveles de IA para seleccionar que agente construye el edificio y en que posición.</a:t>
            </a:r>
          </a:p>
          <a:p>
            <a:pPr lvl="1"/>
            <a:endParaRPr lang="es-ES" dirty="0"/>
          </a:p>
        </p:txBody>
      </p:sp>
    </p:spTree>
    <p:extLst>
      <p:ext uri="{BB962C8B-B14F-4D97-AF65-F5344CB8AC3E}">
        <p14:creationId xmlns:p14="http://schemas.microsoft.com/office/powerpoint/2010/main" val="241044002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Jerarquía de Controladores</a:t>
            </a:r>
            <a:endParaRPr lang="es-ES" dirty="0"/>
          </a:p>
        </p:txBody>
      </p:sp>
      <p:sp>
        <p:nvSpPr>
          <p:cNvPr id="3" name="Marcador de contenido 2"/>
          <p:cNvSpPr>
            <a:spLocks noGrp="1"/>
          </p:cNvSpPr>
          <p:nvPr>
            <p:ph idx="1"/>
          </p:nvPr>
        </p:nvSpPr>
        <p:spPr/>
        <p:txBody>
          <a:bodyPr/>
          <a:lstStyle/>
          <a:p>
            <a:r>
              <a:rPr lang="es-ES" dirty="0" smtClean="0"/>
              <a:t>Dividimos las acciones y los controladores según el nivel de decisiones que debe manejar.</a:t>
            </a:r>
          </a:p>
          <a:p>
            <a:pPr lvl="1"/>
            <a:r>
              <a:rPr lang="es-ES" dirty="0" smtClean="0"/>
              <a:t>División Temporal: Corto, Medio y Largo Plazo</a:t>
            </a:r>
          </a:p>
          <a:p>
            <a:pPr lvl="1"/>
            <a:r>
              <a:rPr lang="es-ES" dirty="0" smtClean="0"/>
              <a:t>División Orgánica: Gestión, Combate, Investigación,…</a:t>
            </a:r>
          </a:p>
          <a:p>
            <a:pPr lvl="1"/>
            <a:r>
              <a:rPr lang="es-ES" dirty="0" smtClean="0"/>
              <a:t>División Cognitiva: Reactivo, Deliberativo, Emotivo,…</a:t>
            </a:r>
          </a:p>
          <a:p>
            <a:pPr lvl="1"/>
            <a:endParaRPr lang="es-ES" dirty="0"/>
          </a:p>
          <a:p>
            <a:r>
              <a:rPr lang="es-ES" dirty="0" smtClean="0"/>
              <a:t>Sólo podemos enviar una ordena (acción) en cada instante</a:t>
            </a:r>
          </a:p>
          <a:p>
            <a:pPr lvl="1"/>
            <a:r>
              <a:rPr lang="es-ES" dirty="0" smtClean="0"/>
              <a:t>Los resultados se pueden combinar o secuenciar</a:t>
            </a:r>
            <a:endParaRPr lang="es-ES" dirty="0"/>
          </a:p>
        </p:txBody>
      </p:sp>
    </p:spTree>
    <p:extLst>
      <p:ext uri="{BB962C8B-B14F-4D97-AF65-F5344CB8AC3E}">
        <p14:creationId xmlns:p14="http://schemas.microsoft.com/office/powerpoint/2010/main" val="259174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Jerarquía de Controladores</a:t>
            </a:r>
            <a:endParaRPr lang="es-ES" dirty="0"/>
          </a:p>
        </p:txBody>
      </p:sp>
      <p:graphicFrame>
        <p:nvGraphicFramePr>
          <p:cNvPr id="4" name="Marcador de contenido 3"/>
          <p:cNvGraphicFramePr>
            <a:graphicFrameLocks noGrp="1"/>
          </p:cNvGraphicFramePr>
          <p:nvPr>
            <p:ph idx="1"/>
            <p:extLst/>
          </p:nvPr>
        </p:nvGraphicFramePr>
        <p:xfrm>
          <a:off x="2303464" y="1828800"/>
          <a:ext cx="3792537" cy="4208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p:cNvSpPr/>
          <p:nvPr/>
        </p:nvSpPr>
        <p:spPr>
          <a:xfrm>
            <a:off x="6456040" y="5013176"/>
            <a:ext cx="2304256" cy="7200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a:t>Controlador de Navegación</a:t>
            </a:r>
          </a:p>
        </p:txBody>
      </p:sp>
      <p:sp>
        <p:nvSpPr>
          <p:cNvPr id="6" name="Rectángulo 5"/>
          <p:cNvSpPr/>
          <p:nvPr/>
        </p:nvSpPr>
        <p:spPr>
          <a:xfrm>
            <a:off x="6465006" y="3098886"/>
            <a:ext cx="2304256" cy="720080"/>
          </a:xfrm>
          <a:prstGeom prst="rect">
            <a:avLst/>
          </a:prstGeom>
          <a:solidFill>
            <a:srgbClr val="859706"/>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a:t>Gestor de Comportamiento</a:t>
            </a:r>
          </a:p>
        </p:txBody>
      </p:sp>
      <p:sp>
        <p:nvSpPr>
          <p:cNvPr id="7" name="Rectángulo 6"/>
          <p:cNvSpPr/>
          <p:nvPr/>
        </p:nvSpPr>
        <p:spPr>
          <a:xfrm>
            <a:off x="6456040" y="4035788"/>
            <a:ext cx="2304256" cy="720080"/>
          </a:xfrm>
          <a:prstGeom prst="rect">
            <a:avLst/>
          </a:prstGeom>
          <a:solidFill>
            <a:srgbClr val="AB8904"/>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a:t>Sistema de Decisión de Operación</a:t>
            </a:r>
          </a:p>
        </p:txBody>
      </p:sp>
      <p:sp>
        <p:nvSpPr>
          <p:cNvPr id="8" name="Rectángulo 7"/>
          <p:cNvSpPr/>
          <p:nvPr/>
        </p:nvSpPr>
        <p:spPr>
          <a:xfrm>
            <a:off x="6465006" y="2085298"/>
            <a:ext cx="2304256" cy="720080"/>
          </a:xfrm>
          <a:prstGeom prst="rect">
            <a:avLst/>
          </a:prstGeom>
          <a:solidFill>
            <a:srgbClr val="508508"/>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s-ES" dirty="0"/>
              <a:t>Evaluador de Objetivos</a:t>
            </a:r>
          </a:p>
        </p:txBody>
      </p:sp>
    </p:spTree>
    <p:extLst>
      <p:ext uri="{BB962C8B-B14F-4D97-AF65-F5344CB8AC3E}">
        <p14:creationId xmlns:p14="http://schemas.microsoft.com/office/powerpoint/2010/main" val="352671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Jerarquía de Controladores</a:t>
            </a:r>
            <a:endParaRPr lang="es-ES" dirty="0"/>
          </a:p>
        </p:txBody>
      </p:sp>
      <p:sp>
        <p:nvSpPr>
          <p:cNvPr id="4" name="Rectángulo 3"/>
          <p:cNvSpPr/>
          <p:nvPr/>
        </p:nvSpPr>
        <p:spPr>
          <a:xfrm>
            <a:off x="4475820" y="1865464"/>
            <a:ext cx="1656184" cy="72008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ES" dirty="0"/>
              <a:t>Generador de Intenciones</a:t>
            </a:r>
          </a:p>
        </p:txBody>
      </p:sp>
      <p:sp>
        <p:nvSpPr>
          <p:cNvPr id="5" name="Rectángulo 4"/>
          <p:cNvSpPr/>
          <p:nvPr/>
        </p:nvSpPr>
        <p:spPr>
          <a:xfrm>
            <a:off x="4481771" y="3149190"/>
            <a:ext cx="1656184" cy="72008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ES" dirty="0"/>
              <a:t>Planificador de Rutas</a:t>
            </a:r>
          </a:p>
        </p:txBody>
      </p:sp>
      <p:sp>
        <p:nvSpPr>
          <p:cNvPr id="6" name="Rectángulo 5"/>
          <p:cNvSpPr/>
          <p:nvPr/>
        </p:nvSpPr>
        <p:spPr>
          <a:xfrm>
            <a:off x="1919536" y="3149190"/>
            <a:ext cx="1656184" cy="72008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dirty="0"/>
              <a:t>Simulador Aproximado</a:t>
            </a:r>
          </a:p>
        </p:txBody>
      </p:sp>
      <p:sp>
        <p:nvSpPr>
          <p:cNvPr id="7" name="Rectángulo 6"/>
          <p:cNvSpPr/>
          <p:nvPr/>
        </p:nvSpPr>
        <p:spPr>
          <a:xfrm>
            <a:off x="4475820" y="4432916"/>
            <a:ext cx="1656184" cy="7200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 dirty="0"/>
              <a:t>Gestor de Rutas</a:t>
            </a:r>
          </a:p>
        </p:txBody>
      </p:sp>
      <p:sp>
        <p:nvSpPr>
          <p:cNvPr id="8" name="Rectángulo 7"/>
          <p:cNvSpPr/>
          <p:nvPr/>
        </p:nvSpPr>
        <p:spPr>
          <a:xfrm>
            <a:off x="4481771" y="5716642"/>
            <a:ext cx="1656184" cy="720080"/>
          </a:xfrm>
          <a:prstGeom prst="rect">
            <a:avLst/>
          </a:prstGeom>
          <a:solidFill>
            <a:schemeClr val="accent6">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s-ES" dirty="0"/>
              <a:t>Simulador</a:t>
            </a:r>
          </a:p>
        </p:txBody>
      </p:sp>
      <p:sp>
        <p:nvSpPr>
          <p:cNvPr id="9" name="Cerrar llave 8"/>
          <p:cNvSpPr/>
          <p:nvPr/>
        </p:nvSpPr>
        <p:spPr>
          <a:xfrm>
            <a:off x="7104112" y="1700808"/>
            <a:ext cx="360040" cy="260853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10" name="Rectángulo 9"/>
          <p:cNvSpPr/>
          <p:nvPr/>
        </p:nvSpPr>
        <p:spPr>
          <a:xfrm>
            <a:off x="8044975" y="2099914"/>
            <a:ext cx="1702718" cy="1810326"/>
          </a:xfrm>
          <a:prstGeom prst="rect">
            <a:avLst/>
          </a:prstGeom>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s-ES" dirty="0"/>
              <a:t>Controlador</a:t>
            </a:r>
          </a:p>
        </p:txBody>
      </p:sp>
      <p:cxnSp>
        <p:nvCxnSpPr>
          <p:cNvPr id="12" name="Conector recto de flecha 11"/>
          <p:cNvCxnSpPr>
            <a:stCxn id="4" idx="2"/>
            <a:endCxn id="5" idx="0"/>
          </p:cNvCxnSpPr>
          <p:nvPr/>
        </p:nvCxnSpPr>
        <p:spPr>
          <a:xfrm>
            <a:off x="5303913" y="2585544"/>
            <a:ext cx="5951" cy="5636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CuadroTexto 12"/>
          <p:cNvSpPr txBox="1"/>
          <p:nvPr/>
        </p:nvSpPr>
        <p:spPr>
          <a:xfrm>
            <a:off x="5357018" y="2682702"/>
            <a:ext cx="1965603" cy="307777"/>
          </a:xfrm>
          <a:prstGeom prst="rect">
            <a:avLst/>
          </a:prstGeom>
          <a:noFill/>
        </p:spPr>
        <p:txBody>
          <a:bodyPr wrap="none" rtlCol="0">
            <a:spAutoFit/>
          </a:bodyPr>
          <a:lstStyle/>
          <a:p>
            <a:r>
              <a:rPr lang="es-ES" sz="1400" dirty="0">
                <a:solidFill>
                  <a:schemeClr val="accent3">
                    <a:lumMod val="20000"/>
                    <a:lumOff val="80000"/>
                  </a:schemeClr>
                </a:solidFill>
              </a:rPr>
              <a:t>Acción de Alto Nivel</a:t>
            </a:r>
          </a:p>
        </p:txBody>
      </p:sp>
      <p:cxnSp>
        <p:nvCxnSpPr>
          <p:cNvPr id="14" name="Conector recto de flecha 13"/>
          <p:cNvCxnSpPr>
            <a:stCxn id="5" idx="2"/>
            <a:endCxn id="7" idx="0"/>
          </p:cNvCxnSpPr>
          <p:nvPr/>
        </p:nvCxnSpPr>
        <p:spPr>
          <a:xfrm flipH="1">
            <a:off x="5303913" y="3869270"/>
            <a:ext cx="5951" cy="5636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5331478" y="3988110"/>
            <a:ext cx="2217274" cy="307777"/>
          </a:xfrm>
          <a:prstGeom prst="rect">
            <a:avLst/>
          </a:prstGeom>
          <a:noFill/>
        </p:spPr>
        <p:txBody>
          <a:bodyPr wrap="none" rtlCol="0">
            <a:spAutoFit/>
          </a:bodyPr>
          <a:lstStyle/>
          <a:p>
            <a:r>
              <a:rPr lang="es-ES" sz="1400" dirty="0">
                <a:solidFill>
                  <a:schemeClr val="accent3">
                    <a:lumMod val="20000"/>
                    <a:lumOff val="80000"/>
                  </a:schemeClr>
                </a:solidFill>
              </a:rPr>
              <a:t>Acción de </a:t>
            </a:r>
            <a:r>
              <a:rPr lang="es-ES" sz="1400" dirty="0" err="1">
                <a:solidFill>
                  <a:schemeClr val="accent3">
                    <a:lumMod val="20000"/>
                    <a:lumOff val="80000"/>
                  </a:schemeClr>
                </a:solidFill>
              </a:rPr>
              <a:t>Discretizada</a:t>
            </a:r>
            <a:endParaRPr lang="es-ES" sz="1400" dirty="0">
              <a:solidFill>
                <a:schemeClr val="accent3">
                  <a:lumMod val="20000"/>
                  <a:lumOff val="80000"/>
                </a:schemeClr>
              </a:solidFill>
            </a:endParaRPr>
          </a:p>
        </p:txBody>
      </p:sp>
      <p:cxnSp>
        <p:nvCxnSpPr>
          <p:cNvPr id="20" name="Conector recto de flecha 19"/>
          <p:cNvCxnSpPr>
            <a:stCxn id="5" idx="1"/>
            <a:endCxn id="6" idx="3"/>
          </p:cNvCxnSpPr>
          <p:nvPr/>
        </p:nvCxnSpPr>
        <p:spPr>
          <a:xfrm flipH="1">
            <a:off x="3575721" y="3509230"/>
            <a:ext cx="906051"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3" name="CuadroTexto 22"/>
          <p:cNvSpPr txBox="1"/>
          <p:nvPr/>
        </p:nvSpPr>
        <p:spPr>
          <a:xfrm>
            <a:off x="3592266" y="2965797"/>
            <a:ext cx="1045479" cy="523220"/>
          </a:xfrm>
          <a:prstGeom prst="rect">
            <a:avLst/>
          </a:prstGeom>
          <a:noFill/>
        </p:spPr>
        <p:txBody>
          <a:bodyPr wrap="none" rtlCol="0">
            <a:spAutoFit/>
          </a:bodyPr>
          <a:lstStyle/>
          <a:p>
            <a:r>
              <a:rPr lang="es-ES" sz="1400" dirty="0">
                <a:solidFill>
                  <a:schemeClr val="accent3">
                    <a:lumMod val="20000"/>
                    <a:lumOff val="80000"/>
                  </a:schemeClr>
                </a:solidFill>
              </a:rPr>
              <a:t>Acciones </a:t>
            </a:r>
          </a:p>
          <a:p>
            <a:r>
              <a:rPr lang="es-ES" sz="1400" dirty="0">
                <a:solidFill>
                  <a:schemeClr val="accent3">
                    <a:lumMod val="20000"/>
                    <a:lumOff val="80000"/>
                  </a:schemeClr>
                </a:solidFill>
              </a:rPr>
              <a:t>Discretas</a:t>
            </a:r>
          </a:p>
        </p:txBody>
      </p:sp>
      <p:cxnSp>
        <p:nvCxnSpPr>
          <p:cNvPr id="24" name="Conector recto de flecha 23"/>
          <p:cNvCxnSpPr/>
          <p:nvPr/>
        </p:nvCxnSpPr>
        <p:spPr>
          <a:xfrm flipH="1">
            <a:off x="5303913" y="5157819"/>
            <a:ext cx="5951" cy="56364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5" name="CuadroTexto 24"/>
          <p:cNvSpPr txBox="1"/>
          <p:nvPr/>
        </p:nvSpPr>
        <p:spPr>
          <a:xfrm>
            <a:off x="5331479" y="5276659"/>
            <a:ext cx="1669047" cy="307777"/>
          </a:xfrm>
          <a:prstGeom prst="rect">
            <a:avLst/>
          </a:prstGeom>
          <a:noFill/>
        </p:spPr>
        <p:txBody>
          <a:bodyPr wrap="none" rtlCol="0">
            <a:spAutoFit/>
          </a:bodyPr>
          <a:lstStyle/>
          <a:p>
            <a:r>
              <a:rPr lang="es-ES" sz="1400" dirty="0">
                <a:solidFill>
                  <a:schemeClr val="accent3">
                    <a:lumMod val="20000"/>
                    <a:lumOff val="80000"/>
                  </a:schemeClr>
                </a:solidFill>
              </a:rPr>
              <a:t>Acción Continua</a:t>
            </a:r>
          </a:p>
        </p:txBody>
      </p:sp>
      <p:cxnSp>
        <p:nvCxnSpPr>
          <p:cNvPr id="26" name="Conector recto de flecha 25"/>
          <p:cNvCxnSpPr/>
          <p:nvPr/>
        </p:nvCxnSpPr>
        <p:spPr>
          <a:xfrm>
            <a:off x="5312137" y="2574811"/>
            <a:ext cx="5951" cy="56364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Conector recto de flecha 26"/>
          <p:cNvCxnSpPr/>
          <p:nvPr/>
        </p:nvCxnSpPr>
        <p:spPr>
          <a:xfrm flipH="1">
            <a:off x="5312137" y="3858537"/>
            <a:ext cx="5951" cy="56364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6137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Nube"/>
          <p:cNvSpPr/>
          <p:nvPr/>
        </p:nvSpPr>
        <p:spPr>
          <a:xfrm>
            <a:off x="6023992" y="3789040"/>
            <a:ext cx="2304256" cy="2016224"/>
          </a:xfrm>
          <a:prstGeom prst="cloud">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p>
        </p:txBody>
      </p:sp>
      <p:sp>
        <p:nvSpPr>
          <p:cNvPr id="2" name="1 Título"/>
          <p:cNvSpPr>
            <a:spLocks noGrp="1"/>
          </p:cNvSpPr>
          <p:nvPr>
            <p:ph type="title"/>
          </p:nvPr>
        </p:nvSpPr>
        <p:spPr/>
        <p:txBody>
          <a:bodyPr/>
          <a:lstStyle/>
          <a:p>
            <a:r>
              <a:rPr lang="es-ES" dirty="0" smtClean="0"/>
              <a:t>Interacción Personaje-Entorno</a:t>
            </a:r>
            <a:endParaRPr lang="es-ES" dirty="0"/>
          </a:p>
        </p:txBody>
      </p:sp>
      <p:pic>
        <p:nvPicPr>
          <p:cNvPr id="10" name="9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flipH="1">
            <a:off x="5014711" y="3150261"/>
            <a:ext cx="782971" cy="1240111"/>
          </a:xfrm>
        </p:spPr>
      </p:pic>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0410" y="4109682"/>
            <a:ext cx="438877" cy="620687"/>
          </a:xfrm>
          <a:prstGeom prst="rect">
            <a:avLst/>
          </a:prstGeom>
        </p:spPr>
      </p:pic>
      <p:pic>
        <p:nvPicPr>
          <p:cNvPr id="12" name="1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4744" y="5117794"/>
            <a:ext cx="510211" cy="360549"/>
          </a:xfrm>
          <a:prstGeom prst="rect">
            <a:avLst/>
          </a:prstGeom>
        </p:spPr>
      </p:pic>
      <p:pic>
        <p:nvPicPr>
          <p:cNvPr id="13" name="12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7307" y="4181689"/>
            <a:ext cx="499776" cy="626672"/>
          </a:xfrm>
          <a:prstGeom prst="rect">
            <a:avLst/>
          </a:prstGeom>
          <a:ln>
            <a:noFill/>
          </a:ln>
          <a:effectLst>
            <a:outerShdw blurRad="292100" dist="139700" dir="2700000" algn="tl" rotWithShape="0">
              <a:srgbClr val="333333">
                <a:alpha val="65000"/>
              </a:srgbClr>
            </a:outerShdw>
          </a:effectLst>
        </p:spPr>
      </p:pic>
      <p:pic>
        <p:nvPicPr>
          <p:cNvPr id="14" name="13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9339" y="4989752"/>
            <a:ext cx="626672" cy="626672"/>
          </a:xfrm>
          <a:prstGeom prst="rect">
            <a:avLst/>
          </a:prstGeom>
        </p:spPr>
      </p:pic>
      <p:sp>
        <p:nvSpPr>
          <p:cNvPr id="16" name="15 CuadroTexto"/>
          <p:cNvSpPr txBox="1"/>
          <p:nvPr/>
        </p:nvSpPr>
        <p:spPr>
          <a:xfrm>
            <a:off x="7793147" y="4742371"/>
            <a:ext cx="1152128" cy="646331"/>
          </a:xfrm>
          <a:prstGeom prst="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dirty="0"/>
              <a:t>Acciones</a:t>
            </a:r>
            <a:endParaRPr lang="es-ES" dirty="0"/>
          </a:p>
        </p:txBody>
      </p:sp>
      <p:sp>
        <p:nvSpPr>
          <p:cNvPr id="17" name="16 Rectángulo"/>
          <p:cNvSpPr/>
          <p:nvPr/>
        </p:nvSpPr>
        <p:spPr>
          <a:xfrm>
            <a:off x="5797681" y="3078440"/>
            <a:ext cx="1562472"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dirty="0"/>
              <a:t>Controlador</a:t>
            </a:r>
            <a:endParaRPr lang="es-ES" dirty="0"/>
          </a:p>
        </p:txBody>
      </p:sp>
      <p:pic>
        <p:nvPicPr>
          <p:cNvPr id="18" name="17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143673" y="1916832"/>
            <a:ext cx="704923" cy="1180611"/>
          </a:xfrm>
          <a:prstGeom prst="rect">
            <a:avLst/>
          </a:prstGeom>
        </p:spPr>
      </p:pic>
      <p:pic>
        <p:nvPicPr>
          <p:cNvPr id="19" name="18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100383" y="3368055"/>
            <a:ext cx="791501" cy="1180610"/>
          </a:xfrm>
          <a:prstGeom prst="rect">
            <a:avLst/>
          </a:prstGeom>
        </p:spPr>
      </p:pic>
      <p:pic>
        <p:nvPicPr>
          <p:cNvPr id="20" name="19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3090790" y="4761403"/>
            <a:ext cx="810686" cy="1180611"/>
          </a:xfrm>
          <a:prstGeom prst="rect">
            <a:avLst/>
          </a:prstGeom>
        </p:spPr>
      </p:pic>
      <p:sp>
        <p:nvSpPr>
          <p:cNvPr id="21" name="20 Cerrar llave"/>
          <p:cNvSpPr/>
          <p:nvPr/>
        </p:nvSpPr>
        <p:spPr>
          <a:xfrm>
            <a:off x="3901476" y="1844824"/>
            <a:ext cx="610348" cy="4320480"/>
          </a:xfrm>
          <a:prstGeom prst="rightBrace">
            <a:avLst>
              <a:gd name="adj1" fmla="val 57787"/>
              <a:gd name="adj2" fmla="val 49795"/>
            </a:avLst>
          </a:prstGeom>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rtlCol="0" anchor="ctr"/>
          <a:lstStyle/>
          <a:p>
            <a:pPr algn="ctr"/>
            <a:endParaRPr lang="es-ES"/>
          </a:p>
        </p:txBody>
      </p:sp>
      <p:sp>
        <p:nvSpPr>
          <p:cNvPr id="22" name="21 CuadroTexto"/>
          <p:cNvSpPr txBox="1"/>
          <p:nvPr/>
        </p:nvSpPr>
        <p:spPr>
          <a:xfrm>
            <a:off x="1775520" y="3496696"/>
            <a:ext cx="1224136" cy="1200329"/>
          </a:xfrm>
          <a:prstGeom prst="rect">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dirty="0"/>
              <a:t>Entorno / Estado del Juego</a:t>
            </a:r>
            <a:endParaRPr lang="es-ES" dirty="0"/>
          </a:p>
        </p:txBody>
      </p:sp>
      <p:sp>
        <p:nvSpPr>
          <p:cNvPr id="23" name="22 CuadroTexto"/>
          <p:cNvSpPr txBox="1"/>
          <p:nvPr/>
        </p:nvSpPr>
        <p:spPr>
          <a:xfrm rot="16200000">
            <a:off x="4341205" y="3866565"/>
            <a:ext cx="1050288" cy="27699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s-ES" sz="1200" dirty="0"/>
              <a:t>Percepción</a:t>
            </a:r>
            <a:endParaRPr lang="es-ES" sz="1200" dirty="0"/>
          </a:p>
        </p:txBody>
      </p:sp>
    </p:spTree>
    <p:extLst>
      <p:ext uri="{BB962C8B-B14F-4D97-AF65-F5344CB8AC3E}">
        <p14:creationId xmlns:p14="http://schemas.microsoft.com/office/powerpoint/2010/main" val="2431999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TM03457503[[fn=Sobrio]]</Template>
  <TotalTime>2627</TotalTime>
  <Words>2175</Words>
  <Application>Microsoft Office PowerPoint</Application>
  <PresentationFormat>Panorámica</PresentationFormat>
  <Paragraphs>465</Paragraphs>
  <Slides>40</Slides>
  <Notes>15</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40</vt:i4>
      </vt:variant>
    </vt:vector>
  </HeadingPairs>
  <TitlesOfParts>
    <vt:vector size="54" baseType="lpstr">
      <vt:lpstr>Arial Unicode MS</vt:lpstr>
      <vt:lpstr>Arial</vt:lpstr>
      <vt:lpstr>Calibri</vt:lpstr>
      <vt:lpstr>Cambria Math</vt:lpstr>
      <vt:lpstr>Century Gothic</vt:lpstr>
      <vt:lpstr>Consolas</vt:lpstr>
      <vt:lpstr>Courier 10 Pitch</vt:lpstr>
      <vt:lpstr>Courier New</vt:lpstr>
      <vt:lpstr>Sawasdee</vt:lpstr>
      <vt:lpstr>Symbol</vt:lpstr>
      <vt:lpstr>Times New Roman</vt:lpstr>
      <vt:lpstr>Wingdings</vt:lpstr>
      <vt:lpstr>Wingdings 2</vt:lpstr>
      <vt:lpstr>Citable</vt:lpstr>
      <vt:lpstr>Toma de Decisiones</vt:lpstr>
      <vt:lpstr>Arquitecturas de Agentes</vt:lpstr>
      <vt:lpstr>Espacio de Acciones</vt:lpstr>
      <vt:lpstr>Espacio de Acciones</vt:lpstr>
      <vt:lpstr>Niveles de Acciones</vt:lpstr>
      <vt:lpstr>Jerarquía de Controladores</vt:lpstr>
      <vt:lpstr>Jerarquía de Controladores</vt:lpstr>
      <vt:lpstr>Jerarquía de Controladores</vt:lpstr>
      <vt:lpstr>Interacción Personaje-Entorno</vt:lpstr>
      <vt:lpstr>Fases dentro de Agentes Interactivos</vt:lpstr>
      <vt:lpstr>Gestión de la información</vt:lpstr>
      <vt:lpstr>Información interna o externa</vt:lpstr>
      <vt:lpstr>Representación del Entorno Extraer y Procesar</vt:lpstr>
      <vt:lpstr>Obtención de la información</vt:lpstr>
      <vt:lpstr>Comportamiento Razonar y Decidir</vt:lpstr>
      <vt:lpstr>Representación de Acciones Generar y Convertir</vt:lpstr>
      <vt:lpstr>Técnicas</vt:lpstr>
      <vt:lpstr>Técnicas Básicas</vt:lpstr>
      <vt:lpstr>Sistemas de Reglas</vt:lpstr>
      <vt:lpstr>Sistemas de Reglas</vt:lpstr>
      <vt:lpstr>Máquinas de Estados Finitos</vt:lpstr>
      <vt:lpstr>Máquinas de Estados Finitos</vt:lpstr>
      <vt:lpstr>Máquinas de Estados Finitos</vt:lpstr>
      <vt:lpstr>Máquinas de Estados Finitos</vt:lpstr>
      <vt:lpstr>Máquinas de Estados Finitos</vt:lpstr>
      <vt:lpstr>Máquinas de Estados Finitos</vt:lpstr>
      <vt:lpstr>Máquinas de Estados Finitos</vt:lpstr>
      <vt:lpstr>FSM’s en la práctica</vt:lpstr>
      <vt:lpstr>FSM’s en Juegos</vt:lpstr>
      <vt:lpstr>FSM Ejemplo</vt:lpstr>
      <vt:lpstr>FSM Implementación - Básica</vt:lpstr>
      <vt:lpstr>FSM Implementación - Mejorada</vt:lpstr>
      <vt:lpstr>FSM Extensiones</vt:lpstr>
      <vt:lpstr>Stack FSM Ejemplo</vt:lpstr>
      <vt:lpstr>Stack FSM Example</vt:lpstr>
      <vt:lpstr>Stack FSM – Thief 3</vt:lpstr>
      <vt:lpstr>Hierarchical FSMs</vt:lpstr>
      <vt:lpstr>Hierarchical FSM Ejemplo</vt:lpstr>
      <vt:lpstr>HFSM No Determinista  (Markov Model)</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Peña</dc:creator>
  <cp:lastModifiedBy>Luis Peña</cp:lastModifiedBy>
  <cp:revision>75</cp:revision>
  <dcterms:created xsi:type="dcterms:W3CDTF">2016-03-30T08:26:40Z</dcterms:created>
  <dcterms:modified xsi:type="dcterms:W3CDTF">2016-04-28T13:25:34Z</dcterms:modified>
</cp:coreProperties>
</file>