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2AC1824-776C-465E-A1E9-663B5A9A451F}">
          <p14:sldIdLst>
            <p14:sldId id="256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UI" id="{2936A224-9FF1-4C37-B437-46510E142F9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16E6C-EEA5-402D-B468-EC9E44562C7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C7462D5-2E23-4845-9E7F-E047EFF399A4}">
      <dgm:prSet/>
      <dgm:spPr/>
      <dgm:t>
        <a:bodyPr/>
        <a:lstStyle/>
        <a:p>
          <a:pPr rtl="0"/>
          <a:r>
            <a:rPr lang="es-ES" dirty="0" smtClean="0"/>
            <a:t>Eliminación de información</a:t>
          </a:r>
          <a:endParaRPr lang="es-ES" dirty="0"/>
        </a:p>
      </dgm:t>
    </dgm:pt>
    <dgm:pt modelId="{8075009E-88EB-4BCB-BAC7-16BB9261E982}" type="parTrans" cxnId="{E86D5CEF-9A3B-4B87-A95B-A2000A8607B1}">
      <dgm:prSet/>
      <dgm:spPr/>
      <dgm:t>
        <a:bodyPr/>
        <a:lstStyle/>
        <a:p>
          <a:endParaRPr lang="es-ES"/>
        </a:p>
      </dgm:t>
    </dgm:pt>
    <dgm:pt modelId="{DF2B4A0A-9F85-435B-991D-FA55FAC5B792}" type="sibTrans" cxnId="{E86D5CEF-9A3B-4B87-A95B-A2000A8607B1}">
      <dgm:prSet/>
      <dgm:spPr/>
      <dgm:t>
        <a:bodyPr/>
        <a:lstStyle/>
        <a:p>
          <a:endParaRPr lang="es-ES"/>
        </a:p>
      </dgm:t>
    </dgm:pt>
    <dgm:pt modelId="{276E2566-A7E8-4BA1-BEF5-3A03DF0CEA16}">
      <dgm:prSet/>
      <dgm:spPr/>
      <dgm:t>
        <a:bodyPr/>
        <a:lstStyle/>
        <a:p>
          <a:pPr rtl="0"/>
          <a:r>
            <a:rPr lang="es-ES" dirty="0" err="1" smtClean="0"/>
            <a:t>Level</a:t>
          </a:r>
          <a:r>
            <a:rPr lang="es-ES" dirty="0" smtClean="0"/>
            <a:t> of </a:t>
          </a:r>
          <a:r>
            <a:rPr lang="es-ES" dirty="0" err="1" smtClean="0"/>
            <a:t>Detail</a:t>
          </a:r>
          <a:endParaRPr lang="es-ES" dirty="0"/>
        </a:p>
      </dgm:t>
    </dgm:pt>
    <dgm:pt modelId="{4EE24CA2-D35F-4608-8B44-821EEBEBD856}" type="parTrans" cxnId="{77FB9E34-82EE-4643-B69E-A6CCDDBF0AAB}">
      <dgm:prSet/>
      <dgm:spPr/>
      <dgm:t>
        <a:bodyPr/>
        <a:lstStyle/>
        <a:p>
          <a:endParaRPr lang="es-ES"/>
        </a:p>
      </dgm:t>
    </dgm:pt>
    <dgm:pt modelId="{C41EDF99-8186-4101-9689-B384E9482514}" type="sibTrans" cxnId="{77FB9E34-82EE-4643-B69E-A6CCDDBF0AAB}">
      <dgm:prSet/>
      <dgm:spPr/>
      <dgm:t>
        <a:bodyPr/>
        <a:lstStyle/>
        <a:p>
          <a:endParaRPr lang="es-ES"/>
        </a:p>
      </dgm:t>
    </dgm:pt>
    <dgm:pt modelId="{57599342-65A7-4C1A-A94E-AE53597016D6}">
      <dgm:prSet/>
      <dgm:spPr/>
      <dgm:t>
        <a:bodyPr/>
        <a:lstStyle/>
        <a:p>
          <a:pPr rtl="0"/>
          <a:r>
            <a:rPr lang="es-ES" dirty="0" smtClean="0"/>
            <a:t>Filtrado de Información</a:t>
          </a:r>
          <a:endParaRPr lang="es-ES" dirty="0"/>
        </a:p>
      </dgm:t>
    </dgm:pt>
    <dgm:pt modelId="{EC3534E8-8944-421C-96CE-C770A60DAD2C}" type="parTrans" cxnId="{7FEC5F82-6A8E-4674-9D9D-8BCB7D19BB83}">
      <dgm:prSet/>
      <dgm:spPr/>
      <dgm:t>
        <a:bodyPr/>
        <a:lstStyle/>
        <a:p>
          <a:endParaRPr lang="es-ES"/>
        </a:p>
      </dgm:t>
    </dgm:pt>
    <dgm:pt modelId="{BFAD1E7C-F1F1-4D07-BB8F-83FCB8A6DC6E}" type="sibTrans" cxnId="{7FEC5F82-6A8E-4674-9D9D-8BCB7D19BB83}">
      <dgm:prSet/>
      <dgm:spPr/>
      <dgm:t>
        <a:bodyPr/>
        <a:lstStyle/>
        <a:p>
          <a:endParaRPr lang="es-ES"/>
        </a:p>
      </dgm:t>
    </dgm:pt>
    <dgm:pt modelId="{FBCACACF-BA9F-4C50-9141-1D708512637D}">
      <dgm:prSet/>
      <dgm:spPr/>
      <dgm:t>
        <a:bodyPr/>
        <a:lstStyle/>
        <a:p>
          <a:pPr rtl="0"/>
          <a:r>
            <a:rPr lang="es-ES" smtClean="0"/>
            <a:t>Jerarquía de Objetos</a:t>
          </a:r>
          <a:endParaRPr lang="es-ES"/>
        </a:p>
      </dgm:t>
    </dgm:pt>
    <dgm:pt modelId="{D09E9D6B-63BC-42AE-937B-8A3FA45C4626}" type="parTrans" cxnId="{ABCAB240-7E45-429D-AEB5-8624483D130C}">
      <dgm:prSet/>
      <dgm:spPr/>
      <dgm:t>
        <a:bodyPr/>
        <a:lstStyle/>
        <a:p>
          <a:endParaRPr lang="es-ES"/>
        </a:p>
      </dgm:t>
    </dgm:pt>
    <dgm:pt modelId="{0BF31C37-292C-4D23-A750-4BF531F7EAC1}" type="sibTrans" cxnId="{ABCAB240-7E45-429D-AEB5-8624483D130C}">
      <dgm:prSet/>
      <dgm:spPr/>
      <dgm:t>
        <a:bodyPr/>
        <a:lstStyle/>
        <a:p>
          <a:endParaRPr lang="es-ES"/>
        </a:p>
      </dgm:t>
    </dgm:pt>
    <dgm:pt modelId="{46F135BB-F931-4E7D-8D2C-C5552FA13B09}">
      <dgm:prSet/>
      <dgm:spPr/>
      <dgm:t>
        <a:bodyPr/>
        <a:lstStyle/>
        <a:p>
          <a:pPr rtl="0"/>
          <a:r>
            <a:rPr lang="es-ES" dirty="0" smtClean="0"/>
            <a:t>Generalización de Información</a:t>
          </a:r>
          <a:endParaRPr lang="es-ES" dirty="0"/>
        </a:p>
      </dgm:t>
    </dgm:pt>
    <dgm:pt modelId="{EE00BEA7-8780-4AE1-A505-AE95321728B4}" type="parTrans" cxnId="{1E77E914-A7EC-4F22-A8B7-6E285CAF7A38}">
      <dgm:prSet/>
      <dgm:spPr/>
      <dgm:t>
        <a:bodyPr/>
        <a:lstStyle/>
        <a:p>
          <a:endParaRPr lang="es-ES"/>
        </a:p>
      </dgm:t>
    </dgm:pt>
    <dgm:pt modelId="{5A981BCA-D841-43C4-B34A-4974B82D3496}" type="sibTrans" cxnId="{1E77E914-A7EC-4F22-A8B7-6E285CAF7A38}">
      <dgm:prSet/>
      <dgm:spPr/>
      <dgm:t>
        <a:bodyPr/>
        <a:lstStyle/>
        <a:p>
          <a:endParaRPr lang="es-ES"/>
        </a:p>
      </dgm:t>
    </dgm:pt>
    <dgm:pt modelId="{8A99907D-5C88-4A43-813A-2AB90C1E801B}">
      <dgm:prSet/>
      <dgm:spPr/>
      <dgm:t>
        <a:bodyPr/>
        <a:lstStyle/>
        <a:p>
          <a:pPr rtl="0"/>
          <a:r>
            <a:rPr lang="es-ES" smtClean="0"/>
            <a:t>Abstracción de Características</a:t>
          </a:r>
          <a:endParaRPr lang="es-ES"/>
        </a:p>
      </dgm:t>
    </dgm:pt>
    <dgm:pt modelId="{F27E6A07-A8BF-493D-8E80-7E7A344C0A9F}" type="parTrans" cxnId="{F7CB39C3-94B9-43A1-ABA4-50007F446BA6}">
      <dgm:prSet/>
      <dgm:spPr/>
      <dgm:t>
        <a:bodyPr/>
        <a:lstStyle/>
        <a:p>
          <a:endParaRPr lang="es-ES"/>
        </a:p>
      </dgm:t>
    </dgm:pt>
    <dgm:pt modelId="{BB14C1D5-2DEE-4E15-807E-DBDBC5602001}" type="sibTrans" cxnId="{F7CB39C3-94B9-43A1-ABA4-50007F446BA6}">
      <dgm:prSet/>
      <dgm:spPr/>
      <dgm:t>
        <a:bodyPr/>
        <a:lstStyle/>
        <a:p>
          <a:endParaRPr lang="es-ES"/>
        </a:p>
      </dgm:t>
    </dgm:pt>
    <dgm:pt modelId="{19B2850B-C465-42DB-8BA1-425034B8D1C7}" type="pres">
      <dgm:prSet presAssocID="{1E816E6C-EEA5-402D-B468-EC9E44562C7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52F5B16-87D7-4B1C-94BA-CB2F1A499F13}" type="pres">
      <dgm:prSet presAssocID="{9C7462D5-2E23-4845-9E7F-E047EFF399A4}" presName="composite" presStyleCnt="0"/>
      <dgm:spPr/>
    </dgm:pt>
    <dgm:pt modelId="{60C4ECC3-D215-41CD-A3E2-86BFFFFF4DDD}" type="pres">
      <dgm:prSet presAssocID="{9C7462D5-2E23-4845-9E7F-E047EFF399A4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9C4B58-0811-474F-9C5B-C1B815285791}" type="pres">
      <dgm:prSet presAssocID="{9C7462D5-2E23-4845-9E7F-E047EFF399A4}" presName="rect2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519C434-372F-419D-9752-AE119DC5E66F}" type="pres">
      <dgm:prSet presAssocID="{DF2B4A0A-9F85-435B-991D-FA55FAC5B792}" presName="sibTrans" presStyleCnt="0"/>
      <dgm:spPr/>
    </dgm:pt>
    <dgm:pt modelId="{B177AB86-1406-4100-B312-1E1D4E95CBDE}" type="pres">
      <dgm:prSet presAssocID="{57599342-65A7-4C1A-A94E-AE53597016D6}" presName="composite" presStyleCnt="0"/>
      <dgm:spPr/>
    </dgm:pt>
    <dgm:pt modelId="{DACABA43-5842-4DB9-9251-7DADB3CD080A}" type="pres">
      <dgm:prSet presAssocID="{57599342-65A7-4C1A-A94E-AE53597016D6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A63506-D92A-4B4A-A3CD-C84AF8D32711}" type="pres">
      <dgm:prSet presAssocID="{57599342-65A7-4C1A-A94E-AE53597016D6}" presName="rect2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F51BEDF-E2B9-4FF3-A480-3976E04BF556}" type="pres">
      <dgm:prSet presAssocID="{BFAD1E7C-F1F1-4D07-BB8F-83FCB8A6DC6E}" presName="sibTrans" presStyleCnt="0"/>
      <dgm:spPr/>
    </dgm:pt>
    <dgm:pt modelId="{3ADDD00F-2789-47A5-953C-FEF3B2BEB637}" type="pres">
      <dgm:prSet presAssocID="{46F135BB-F931-4E7D-8D2C-C5552FA13B09}" presName="composite" presStyleCnt="0"/>
      <dgm:spPr/>
    </dgm:pt>
    <dgm:pt modelId="{027F0AD9-6F30-442A-8434-D1F4DF2E7950}" type="pres">
      <dgm:prSet presAssocID="{46F135BB-F931-4E7D-8D2C-C5552FA13B09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144F6E-B882-4E1A-87B0-06E481E7E2E1}" type="pres">
      <dgm:prSet presAssocID="{46F135BB-F931-4E7D-8D2C-C5552FA13B09}" presName="rect2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77FB9E34-82EE-4643-B69E-A6CCDDBF0AAB}" srcId="{9C7462D5-2E23-4845-9E7F-E047EFF399A4}" destId="{276E2566-A7E8-4BA1-BEF5-3A03DF0CEA16}" srcOrd="0" destOrd="0" parTransId="{4EE24CA2-D35F-4608-8B44-821EEBEBD856}" sibTransId="{C41EDF99-8186-4101-9689-B384E9482514}"/>
    <dgm:cxn modelId="{1E77E914-A7EC-4F22-A8B7-6E285CAF7A38}" srcId="{1E816E6C-EEA5-402D-B468-EC9E44562C7E}" destId="{46F135BB-F931-4E7D-8D2C-C5552FA13B09}" srcOrd="2" destOrd="0" parTransId="{EE00BEA7-8780-4AE1-A505-AE95321728B4}" sibTransId="{5A981BCA-D841-43C4-B34A-4974B82D3496}"/>
    <dgm:cxn modelId="{ABCAB240-7E45-429D-AEB5-8624483D130C}" srcId="{57599342-65A7-4C1A-A94E-AE53597016D6}" destId="{FBCACACF-BA9F-4C50-9141-1D708512637D}" srcOrd="0" destOrd="0" parTransId="{D09E9D6B-63BC-42AE-937B-8A3FA45C4626}" sibTransId="{0BF31C37-292C-4D23-A750-4BF531F7EAC1}"/>
    <dgm:cxn modelId="{F6F5F646-B7CC-409F-8676-D7FCCC1F50EB}" type="presOf" srcId="{276E2566-A7E8-4BA1-BEF5-3A03DF0CEA16}" destId="{60C4ECC3-D215-41CD-A3E2-86BFFFFF4DDD}" srcOrd="0" destOrd="1" presId="urn:microsoft.com/office/officeart/2008/layout/PictureStrips"/>
    <dgm:cxn modelId="{E86D5CEF-9A3B-4B87-A95B-A2000A8607B1}" srcId="{1E816E6C-EEA5-402D-B468-EC9E44562C7E}" destId="{9C7462D5-2E23-4845-9E7F-E047EFF399A4}" srcOrd="0" destOrd="0" parTransId="{8075009E-88EB-4BCB-BAC7-16BB9261E982}" sibTransId="{DF2B4A0A-9F85-435B-991D-FA55FAC5B792}"/>
    <dgm:cxn modelId="{E8ECB92E-44AF-4544-917B-9FBB22DBE172}" type="presOf" srcId="{8A99907D-5C88-4A43-813A-2AB90C1E801B}" destId="{027F0AD9-6F30-442A-8434-D1F4DF2E7950}" srcOrd="0" destOrd="1" presId="urn:microsoft.com/office/officeart/2008/layout/PictureStrips"/>
    <dgm:cxn modelId="{44B6C5B5-4D78-4BC8-9CD2-4AA4B4297F4C}" type="presOf" srcId="{1E816E6C-EEA5-402D-B468-EC9E44562C7E}" destId="{19B2850B-C465-42DB-8BA1-425034B8D1C7}" srcOrd="0" destOrd="0" presId="urn:microsoft.com/office/officeart/2008/layout/PictureStrips"/>
    <dgm:cxn modelId="{BA2EF07A-B5BB-493D-A108-6FC2A9CF8049}" type="presOf" srcId="{46F135BB-F931-4E7D-8D2C-C5552FA13B09}" destId="{027F0AD9-6F30-442A-8434-D1F4DF2E7950}" srcOrd="0" destOrd="0" presId="urn:microsoft.com/office/officeart/2008/layout/PictureStrips"/>
    <dgm:cxn modelId="{71130EBB-D670-4859-91C3-C5770830B2C3}" type="presOf" srcId="{57599342-65A7-4C1A-A94E-AE53597016D6}" destId="{DACABA43-5842-4DB9-9251-7DADB3CD080A}" srcOrd="0" destOrd="0" presId="urn:microsoft.com/office/officeart/2008/layout/PictureStrips"/>
    <dgm:cxn modelId="{1329B61E-65D5-41CA-97A9-9102332F464B}" type="presOf" srcId="{FBCACACF-BA9F-4C50-9141-1D708512637D}" destId="{DACABA43-5842-4DB9-9251-7DADB3CD080A}" srcOrd="0" destOrd="1" presId="urn:microsoft.com/office/officeart/2008/layout/PictureStrips"/>
    <dgm:cxn modelId="{9537E92A-B96C-4888-A4DA-233A48F49DE9}" type="presOf" srcId="{9C7462D5-2E23-4845-9E7F-E047EFF399A4}" destId="{60C4ECC3-D215-41CD-A3E2-86BFFFFF4DDD}" srcOrd="0" destOrd="0" presId="urn:microsoft.com/office/officeart/2008/layout/PictureStrips"/>
    <dgm:cxn modelId="{F7CB39C3-94B9-43A1-ABA4-50007F446BA6}" srcId="{46F135BB-F931-4E7D-8D2C-C5552FA13B09}" destId="{8A99907D-5C88-4A43-813A-2AB90C1E801B}" srcOrd="0" destOrd="0" parTransId="{F27E6A07-A8BF-493D-8E80-7E7A344C0A9F}" sibTransId="{BB14C1D5-2DEE-4E15-807E-DBDBC5602001}"/>
    <dgm:cxn modelId="{7FEC5F82-6A8E-4674-9D9D-8BCB7D19BB83}" srcId="{1E816E6C-EEA5-402D-B468-EC9E44562C7E}" destId="{57599342-65A7-4C1A-A94E-AE53597016D6}" srcOrd="1" destOrd="0" parTransId="{EC3534E8-8944-421C-96CE-C770A60DAD2C}" sibTransId="{BFAD1E7C-F1F1-4D07-BB8F-83FCB8A6DC6E}"/>
    <dgm:cxn modelId="{BB4A6409-638F-4713-B420-533C28F723F5}" type="presParOf" srcId="{19B2850B-C465-42DB-8BA1-425034B8D1C7}" destId="{752F5B16-87D7-4B1C-94BA-CB2F1A499F13}" srcOrd="0" destOrd="0" presId="urn:microsoft.com/office/officeart/2008/layout/PictureStrips"/>
    <dgm:cxn modelId="{46A7922A-3FF7-404C-8457-ABAE64515C61}" type="presParOf" srcId="{752F5B16-87D7-4B1C-94BA-CB2F1A499F13}" destId="{60C4ECC3-D215-41CD-A3E2-86BFFFFF4DDD}" srcOrd="0" destOrd="0" presId="urn:microsoft.com/office/officeart/2008/layout/PictureStrips"/>
    <dgm:cxn modelId="{AAB045C0-06CE-49D3-8349-12EA9850005C}" type="presParOf" srcId="{752F5B16-87D7-4B1C-94BA-CB2F1A499F13}" destId="{CF9C4B58-0811-474F-9C5B-C1B815285791}" srcOrd="1" destOrd="0" presId="urn:microsoft.com/office/officeart/2008/layout/PictureStrips"/>
    <dgm:cxn modelId="{D2CB66DD-9462-4AB2-8793-065F4564E0EF}" type="presParOf" srcId="{19B2850B-C465-42DB-8BA1-425034B8D1C7}" destId="{F519C434-372F-419D-9752-AE119DC5E66F}" srcOrd="1" destOrd="0" presId="urn:microsoft.com/office/officeart/2008/layout/PictureStrips"/>
    <dgm:cxn modelId="{A9DDD446-90BB-4A1C-B36A-9B24EC25CC4C}" type="presParOf" srcId="{19B2850B-C465-42DB-8BA1-425034B8D1C7}" destId="{B177AB86-1406-4100-B312-1E1D4E95CBDE}" srcOrd="2" destOrd="0" presId="urn:microsoft.com/office/officeart/2008/layout/PictureStrips"/>
    <dgm:cxn modelId="{B9BB9E92-333F-48F2-B7A2-EFF51F2718FE}" type="presParOf" srcId="{B177AB86-1406-4100-B312-1E1D4E95CBDE}" destId="{DACABA43-5842-4DB9-9251-7DADB3CD080A}" srcOrd="0" destOrd="0" presId="urn:microsoft.com/office/officeart/2008/layout/PictureStrips"/>
    <dgm:cxn modelId="{D77F377A-DAAD-4F38-990B-17C67AFF4ECE}" type="presParOf" srcId="{B177AB86-1406-4100-B312-1E1D4E95CBDE}" destId="{2BA63506-D92A-4B4A-A3CD-C84AF8D32711}" srcOrd="1" destOrd="0" presId="urn:microsoft.com/office/officeart/2008/layout/PictureStrips"/>
    <dgm:cxn modelId="{41E66849-B6F3-41EF-8342-DDE799AB2B60}" type="presParOf" srcId="{19B2850B-C465-42DB-8BA1-425034B8D1C7}" destId="{BF51BEDF-E2B9-4FF3-A480-3976E04BF556}" srcOrd="3" destOrd="0" presId="urn:microsoft.com/office/officeart/2008/layout/PictureStrips"/>
    <dgm:cxn modelId="{490DDCFE-0F59-4A2E-8FFE-8815DE4DA289}" type="presParOf" srcId="{19B2850B-C465-42DB-8BA1-425034B8D1C7}" destId="{3ADDD00F-2789-47A5-953C-FEF3B2BEB637}" srcOrd="4" destOrd="0" presId="urn:microsoft.com/office/officeart/2008/layout/PictureStrips"/>
    <dgm:cxn modelId="{E0C1B1D4-8DB8-4337-99A1-78BB72E280DA}" type="presParOf" srcId="{3ADDD00F-2789-47A5-953C-FEF3B2BEB637}" destId="{027F0AD9-6F30-442A-8434-D1F4DF2E7950}" srcOrd="0" destOrd="0" presId="urn:microsoft.com/office/officeart/2008/layout/PictureStrips"/>
    <dgm:cxn modelId="{C787E3C0-2AB0-411E-8061-AA907F69D3D2}" type="presParOf" srcId="{3ADDD00F-2789-47A5-953C-FEF3B2BEB637}" destId="{6A144F6E-B882-4E1A-87B0-06E481E7E2E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80C5D6-6BD0-470B-A008-B32606A0B4DC}" type="doc">
      <dgm:prSet loTypeId="urn:microsoft.com/office/officeart/2005/8/layout/vList2" loCatId="list" qsTypeId="urn:microsoft.com/office/officeart/2005/8/quickstyle/3d3" qsCatId="3D" csTypeId="urn:microsoft.com/office/officeart/2005/8/colors/colorful3" csCatId="colorful"/>
      <dgm:spPr/>
      <dgm:t>
        <a:bodyPr/>
        <a:lstStyle/>
        <a:p>
          <a:endParaRPr lang="es-ES"/>
        </a:p>
      </dgm:t>
    </dgm:pt>
    <dgm:pt modelId="{F5754126-1664-41C7-B38B-361DE6A3DAB6}">
      <dgm:prSet/>
      <dgm:spPr/>
      <dgm:t>
        <a:bodyPr/>
        <a:lstStyle/>
        <a:p>
          <a:pPr rtl="0"/>
          <a:r>
            <a:rPr lang="es-ES" smtClean="0"/>
            <a:t>Los objetos son autocontenidos</a:t>
          </a:r>
          <a:endParaRPr lang="es-ES"/>
        </a:p>
      </dgm:t>
    </dgm:pt>
    <dgm:pt modelId="{75D4AD7D-1594-4E95-9AB4-4B07E900906A}" type="parTrans" cxnId="{6734AF88-E2C8-47A5-884C-D17F19D19943}">
      <dgm:prSet/>
      <dgm:spPr/>
      <dgm:t>
        <a:bodyPr/>
        <a:lstStyle/>
        <a:p>
          <a:endParaRPr lang="es-ES"/>
        </a:p>
      </dgm:t>
    </dgm:pt>
    <dgm:pt modelId="{5B31A088-9235-4FDF-920D-47C9FB9393C4}" type="sibTrans" cxnId="{6734AF88-E2C8-47A5-884C-D17F19D19943}">
      <dgm:prSet/>
      <dgm:spPr/>
      <dgm:t>
        <a:bodyPr/>
        <a:lstStyle/>
        <a:p>
          <a:endParaRPr lang="es-ES"/>
        </a:p>
      </dgm:t>
    </dgm:pt>
    <dgm:pt modelId="{48541725-D781-416B-B0D3-A9F7ECC69D78}">
      <dgm:prSet/>
      <dgm:spPr/>
      <dgm:t>
        <a:bodyPr/>
        <a:lstStyle/>
        <a:p>
          <a:pPr rtl="0"/>
          <a:r>
            <a:rPr lang="es-ES" dirty="0" smtClean="0"/>
            <a:t>Fácil de introducir nuevos objetos</a:t>
          </a:r>
          <a:endParaRPr lang="es-ES" dirty="0"/>
        </a:p>
      </dgm:t>
    </dgm:pt>
    <dgm:pt modelId="{984F3C73-CF7F-4272-94FE-C121A555D041}" type="parTrans" cxnId="{6BFE60D3-51DC-4CE9-B9B2-E087B8CEA5C5}">
      <dgm:prSet/>
      <dgm:spPr/>
      <dgm:t>
        <a:bodyPr/>
        <a:lstStyle/>
        <a:p>
          <a:endParaRPr lang="es-ES"/>
        </a:p>
      </dgm:t>
    </dgm:pt>
    <dgm:pt modelId="{A7DFB4C7-6C87-41F4-85AC-012F4EB40898}" type="sibTrans" cxnId="{6BFE60D3-51DC-4CE9-B9B2-E087B8CEA5C5}">
      <dgm:prSet/>
      <dgm:spPr/>
      <dgm:t>
        <a:bodyPr/>
        <a:lstStyle/>
        <a:p>
          <a:endParaRPr lang="es-ES"/>
        </a:p>
      </dgm:t>
    </dgm:pt>
    <dgm:pt modelId="{1664E8D8-56A9-42F6-A97E-74D64825BEE8}">
      <dgm:prSet/>
      <dgm:spPr/>
      <dgm:t>
        <a:bodyPr/>
        <a:lstStyle/>
        <a:p>
          <a:pPr rtl="0"/>
          <a:r>
            <a:rPr lang="es-ES" smtClean="0"/>
            <a:t>Distribución en micro-threads de ejecución</a:t>
          </a:r>
          <a:endParaRPr lang="es-ES"/>
        </a:p>
      </dgm:t>
    </dgm:pt>
    <dgm:pt modelId="{25E9E031-1A60-4661-9BE2-20E45E6B1AED}" type="parTrans" cxnId="{4E944532-7C1B-4705-BE42-B71C85EC16F8}">
      <dgm:prSet/>
      <dgm:spPr/>
      <dgm:t>
        <a:bodyPr/>
        <a:lstStyle/>
        <a:p>
          <a:endParaRPr lang="es-ES"/>
        </a:p>
      </dgm:t>
    </dgm:pt>
    <dgm:pt modelId="{EF117ECF-406D-4646-BB91-77DFA3BF4B9B}" type="sibTrans" cxnId="{4E944532-7C1B-4705-BE42-B71C85EC16F8}">
      <dgm:prSet/>
      <dgm:spPr/>
      <dgm:t>
        <a:bodyPr/>
        <a:lstStyle/>
        <a:p>
          <a:endParaRPr lang="es-ES"/>
        </a:p>
      </dgm:t>
    </dgm:pt>
    <dgm:pt modelId="{06A67673-8B29-42C0-885E-409394A2B830}">
      <dgm:prSet/>
      <dgm:spPr/>
      <dgm:t>
        <a:bodyPr/>
        <a:lstStyle/>
        <a:p>
          <a:pPr rtl="0"/>
          <a:r>
            <a:rPr lang="es-ES" smtClean="0"/>
            <a:t>Cada objeto ejecuta un micro-thread propio.</a:t>
          </a:r>
          <a:endParaRPr lang="es-ES"/>
        </a:p>
      </dgm:t>
    </dgm:pt>
    <dgm:pt modelId="{42D5D174-108C-4442-8FBF-CF69C57A6AAA}" type="parTrans" cxnId="{36D45839-BD30-455C-98DF-959324324EFB}">
      <dgm:prSet/>
      <dgm:spPr/>
      <dgm:t>
        <a:bodyPr/>
        <a:lstStyle/>
        <a:p>
          <a:endParaRPr lang="es-ES"/>
        </a:p>
      </dgm:t>
    </dgm:pt>
    <dgm:pt modelId="{D531143B-3C25-4CC3-A625-41B15B923EFA}" type="sibTrans" cxnId="{36D45839-BD30-455C-98DF-959324324EFB}">
      <dgm:prSet/>
      <dgm:spPr/>
      <dgm:t>
        <a:bodyPr/>
        <a:lstStyle/>
        <a:p>
          <a:endParaRPr lang="es-ES"/>
        </a:p>
      </dgm:t>
    </dgm:pt>
    <dgm:pt modelId="{5C7A0E0A-7D13-468F-884B-AD047734B08C}">
      <dgm:prSet/>
      <dgm:spPr/>
      <dgm:t>
        <a:bodyPr/>
        <a:lstStyle/>
        <a:p>
          <a:pPr rtl="0"/>
          <a:r>
            <a:rPr lang="es-ES" smtClean="0"/>
            <a:t>Manejo automatizado de los objetos</a:t>
          </a:r>
          <a:endParaRPr lang="es-ES"/>
        </a:p>
      </dgm:t>
    </dgm:pt>
    <dgm:pt modelId="{30344C43-E209-46CD-88FC-B7A7782ED454}" type="parTrans" cxnId="{34756216-5206-4074-B860-540FF2E71277}">
      <dgm:prSet/>
      <dgm:spPr/>
      <dgm:t>
        <a:bodyPr/>
        <a:lstStyle/>
        <a:p>
          <a:endParaRPr lang="es-ES"/>
        </a:p>
      </dgm:t>
    </dgm:pt>
    <dgm:pt modelId="{42765063-534F-4993-A700-00151B0A2067}" type="sibTrans" cxnId="{34756216-5206-4074-B860-540FF2E71277}">
      <dgm:prSet/>
      <dgm:spPr/>
      <dgm:t>
        <a:bodyPr/>
        <a:lstStyle/>
        <a:p>
          <a:endParaRPr lang="es-ES"/>
        </a:p>
      </dgm:t>
    </dgm:pt>
    <dgm:pt modelId="{523E6F7A-57BE-4513-8AB6-3AA63EA3F6DA}">
      <dgm:prSet/>
      <dgm:spPr/>
      <dgm:t>
        <a:bodyPr/>
        <a:lstStyle/>
        <a:p>
          <a:pPr rtl="0"/>
          <a:r>
            <a:rPr lang="es-ES" smtClean="0"/>
            <a:t>Los objetos expresan su mecanismo de operación</a:t>
          </a:r>
          <a:endParaRPr lang="es-ES"/>
        </a:p>
      </dgm:t>
    </dgm:pt>
    <dgm:pt modelId="{D989239F-8AD2-4075-AD6C-24B586040A72}" type="parTrans" cxnId="{EFA6E767-B252-4BC5-9FB6-A4772923F0F6}">
      <dgm:prSet/>
      <dgm:spPr/>
      <dgm:t>
        <a:bodyPr/>
        <a:lstStyle/>
        <a:p>
          <a:endParaRPr lang="es-ES"/>
        </a:p>
      </dgm:t>
    </dgm:pt>
    <dgm:pt modelId="{D37BC093-214F-400A-B126-3A0D3C7D11E4}" type="sibTrans" cxnId="{EFA6E767-B252-4BC5-9FB6-A4772923F0F6}">
      <dgm:prSet/>
      <dgm:spPr/>
      <dgm:t>
        <a:bodyPr/>
        <a:lstStyle/>
        <a:p>
          <a:endParaRPr lang="es-ES"/>
        </a:p>
      </dgm:t>
    </dgm:pt>
    <dgm:pt modelId="{8F83F3D2-B983-4C39-BDF1-AD4345D6DC92}">
      <dgm:prSet/>
      <dgm:spPr/>
      <dgm:t>
        <a:bodyPr/>
        <a:lstStyle/>
        <a:p>
          <a:pPr rtl="0"/>
          <a:r>
            <a:rPr lang="es-ES" smtClean="0"/>
            <a:t>Indican al agente que debe “hacer después”</a:t>
          </a:r>
          <a:endParaRPr lang="es-ES"/>
        </a:p>
      </dgm:t>
    </dgm:pt>
    <dgm:pt modelId="{8AA7CA8A-006D-4A90-AD0B-78087CED6531}" type="parTrans" cxnId="{DF654898-3A08-45F8-ADA4-CBBC71DDF418}">
      <dgm:prSet/>
      <dgm:spPr/>
      <dgm:t>
        <a:bodyPr/>
        <a:lstStyle/>
        <a:p>
          <a:endParaRPr lang="es-ES"/>
        </a:p>
      </dgm:t>
    </dgm:pt>
    <dgm:pt modelId="{EFBAB3B2-008A-4D5E-90CC-D38864DF5599}" type="sibTrans" cxnId="{DF654898-3A08-45F8-ADA4-CBBC71DDF418}">
      <dgm:prSet/>
      <dgm:spPr/>
      <dgm:t>
        <a:bodyPr/>
        <a:lstStyle/>
        <a:p>
          <a:endParaRPr lang="es-ES"/>
        </a:p>
      </dgm:t>
    </dgm:pt>
    <dgm:pt modelId="{56DEECFD-B12C-4CAC-839A-F7184FF30FEC}">
      <dgm:prSet/>
      <dgm:spPr/>
      <dgm:t>
        <a:bodyPr/>
        <a:lstStyle/>
        <a:p>
          <a:pPr rtl="0"/>
          <a:r>
            <a:rPr lang="es-ES" smtClean="0"/>
            <a:t>Extensible y Genérico para todos los elementos</a:t>
          </a:r>
          <a:endParaRPr lang="es-ES"/>
        </a:p>
      </dgm:t>
    </dgm:pt>
    <dgm:pt modelId="{292AB75E-3472-427B-8D61-057488DED368}" type="parTrans" cxnId="{78758A60-8747-40FC-AFEE-514AAFF95A7F}">
      <dgm:prSet/>
      <dgm:spPr/>
      <dgm:t>
        <a:bodyPr/>
        <a:lstStyle/>
        <a:p>
          <a:endParaRPr lang="es-ES"/>
        </a:p>
      </dgm:t>
    </dgm:pt>
    <dgm:pt modelId="{584054DF-44A5-49B6-9A91-CC0652B23819}" type="sibTrans" cxnId="{78758A60-8747-40FC-AFEE-514AAFF95A7F}">
      <dgm:prSet/>
      <dgm:spPr/>
      <dgm:t>
        <a:bodyPr/>
        <a:lstStyle/>
        <a:p>
          <a:endParaRPr lang="es-ES"/>
        </a:p>
      </dgm:t>
    </dgm:pt>
    <dgm:pt modelId="{2EA6AF9C-82F8-4216-9F6B-3F869F969CF9}">
      <dgm:prSet/>
      <dgm:spPr/>
      <dgm:t>
        <a:bodyPr/>
        <a:lstStyle/>
        <a:p>
          <a:pPr rtl="0"/>
          <a:r>
            <a:rPr lang="es-ES" smtClean="0"/>
            <a:t>Todos los elementos pueden ser tratado así: coches, sillas, comida…</a:t>
          </a:r>
          <a:endParaRPr lang="es-ES"/>
        </a:p>
      </dgm:t>
    </dgm:pt>
    <dgm:pt modelId="{AB8D9904-D4C6-4DBA-8C8F-394353C5E248}" type="parTrans" cxnId="{9BD29EB3-0124-4309-A2B6-ABC26F2BA9A0}">
      <dgm:prSet/>
      <dgm:spPr/>
      <dgm:t>
        <a:bodyPr/>
        <a:lstStyle/>
        <a:p>
          <a:endParaRPr lang="es-ES"/>
        </a:p>
      </dgm:t>
    </dgm:pt>
    <dgm:pt modelId="{8E77E568-86BA-4254-8CA7-2231CD2480F3}" type="sibTrans" cxnId="{9BD29EB3-0124-4309-A2B6-ABC26F2BA9A0}">
      <dgm:prSet/>
      <dgm:spPr/>
      <dgm:t>
        <a:bodyPr/>
        <a:lstStyle/>
        <a:p>
          <a:endParaRPr lang="es-ES"/>
        </a:p>
      </dgm:t>
    </dgm:pt>
    <dgm:pt modelId="{74A3B577-004F-4D5A-BE0C-F11A5522C887}" type="pres">
      <dgm:prSet presAssocID="{8C80C5D6-6BD0-470B-A008-B32606A0B4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BA6C22D-496B-43B2-9394-C2A61DEA694B}" type="pres">
      <dgm:prSet presAssocID="{F5754126-1664-41C7-B38B-361DE6A3DAB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EA2139-FE27-4F31-8A0E-1E066513DF25}" type="pres">
      <dgm:prSet presAssocID="{F5754126-1664-41C7-B38B-361DE6A3DAB6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0A164A-D969-405C-A887-4F152B30410A}" type="pres">
      <dgm:prSet presAssocID="{1664E8D8-56A9-42F6-A97E-74D64825BEE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5ACB1E-E398-4627-9384-E8C4F6D39BE0}" type="pres">
      <dgm:prSet presAssocID="{1664E8D8-56A9-42F6-A97E-74D64825BEE8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4F3F8A-16CA-4BE8-B6EE-814BF9B3B2DA}" type="pres">
      <dgm:prSet presAssocID="{5C7A0E0A-7D13-468F-884B-AD047734B08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724702-AF48-4637-9E1B-E42CDD825186}" type="pres">
      <dgm:prSet presAssocID="{5C7A0E0A-7D13-468F-884B-AD047734B08C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C97C5C-5E24-4DF8-90D7-AAE1F955A801}" type="pres">
      <dgm:prSet presAssocID="{56DEECFD-B12C-4CAC-839A-F7184FF30FE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2A5840-DD38-49CF-B54D-0B11B0400B02}" type="pres">
      <dgm:prSet presAssocID="{56DEECFD-B12C-4CAC-839A-F7184FF30FE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FA6E767-B252-4BC5-9FB6-A4772923F0F6}" srcId="{5C7A0E0A-7D13-468F-884B-AD047734B08C}" destId="{523E6F7A-57BE-4513-8AB6-3AA63EA3F6DA}" srcOrd="0" destOrd="0" parTransId="{D989239F-8AD2-4075-AD6C-24B586040A72}" sibTransId="{D37BC093-214F-400A-B126-3A0D3C7D11E4}"/>
    <dgm:cxn modelId="{6BFE60D3-51DC-4CE9-B9B2-E087B8CEA5C5}" srcId="{F5754126-1664-41C7-B38B-361DE6A3DAB6}" destId="{48541725-D781-416B-B0D3-A9F7ECC69D78}" srcOrd="0" destOrd="0" parTransId="{984F3C73-CF7F-4272-94FE-C121A555D041}" sibTransId="{A7DFB4C7-6C87-41F4-85AC-012F4EB40898}"/>
    <dgm:cxn modelId="{FF967AA6-F5CE-43BC-8229-7A8805E9B25E}" type="presOf" srcId="{F5754126-1664-41C7-B38B-361DE6A3DAB6}" destId="{BBA6C22D-496B-43B2-9394-C2A61DEA694B}" srcOrd="0" destOrd="0" presId="urn:microsoft.com/office/officeart/2005/8/layout/vList2"/>
    <dgm:cxn modelId="{2F7E30E3-4CC5-4ABF-815E-62E6ABCA4B35}" type="presOf" srcId="{06A67673-8B29-42C0-885E-409394A2B830}" destId="{E75ACB1E-E398-4627-9384-E8C4F6D39BE0}" srcOrd="0" destOrd="0" presId="urn:microsoft.com/office/officeart/2005/8/layout/vList2"/>
    <dgm:cxn modelId="{98A7A3B4-5D94-40A0-ADC1-6E4589459D7E}" type="presOf" srcId="{2EA6AF9C-82F8-4216-9F6B-3F869F969CF9}" destId="{422A5840-DD38-49CF-B54D-0B11B0400B02}" srcOrd="0" destOrd="0" presId="urn:microsoft.com/office/officeart/2005/8/layout/vList2"/>
    <dgm:cxn modelId="{2377C7F3-3E16-4092-AF50-0928E7B83B94}" type="presOf" srcId="{8C80C5D6-6BD0-470B-A008-B32606A0B4DC}" destId="{74A3B577-004F-4D5A-BE0C-F11A5522C887}" srcOrd="0" destOrd="0" presId="urn:microsoft.com/office/officeart/2005/8/layout/vList2"/>
    <dgm:cxn modelId="{F7805FDF-CC46-4FAF-8092-D397844DB50F}" type="presOf" srcId="{523E6F7A-57BE-4513-8AB6-3AA63EA3F6DA}" destId="{D6724702-AF48-4637-9E1B-E42CDD825186}" srcOrd="0" destOrd="0" presId="urn:microsoft.com/office/officeart/2005/8/layout/vList2"/>
    <dgm:cxn modelId="{1FC1341E-9CFA-4226-A472-43A0D51C699D}" type="presOf" srcId="{1664E8D8-56A9-42F6-A97E-74D64825BEE8}" destId="{D40A164A-D969-405C-A887-4F152B30410A}" srcOrd="0" destOrd="0" presId="urn:microsoft.com/office/officeart/2005/8/layout/vList2"/>
    <dgm:cxn modelId="{34756216-5206-4074-B860-540FF2E71277}" srcId="{8C80C5D6-6BD0-470B-A008-B32606A0B4DC}" destId="{5C7A0E0A-7D13-468F-884B-AD047734B08C}" srcOrd="2" destOrd="0" parTransId="{30344C43-E209-46CD-88FC-B7A7782ED454}" sibTransId="{42765063-534F-4993-A700-00151B0A2067}"/>
    <dgm:cxn modelId="{36D45839-BD30-455C-98DF-959324324EFB}" srcId="{1664E8D8-56A9-42F6-A97E-74D64825BEE8}" destId="{06A67673-8B29-42C0-885E-409394A2B830}" srcOrd="0" destOrd="0" parTransId="{42D5D174-108C-4442-8FBF-CF69C57A6AAA}" sibTransId="{D531143B-3C25-4CC3-A625-41B15B923EFA}"/>
    <dgm:cxn modelId="{AF44AB54-CD95-4BCD-9EE9-1DFAECE5D53A}" type="presOf" srcId="{56DEECFD-B12C-4CAC-839A-F7184FF30FEC}" destId="{D1C97C5C-5E24-4DF8-90D7-AAE1F955A801}" srcOrd="0" destOrd="0" presId="urn:microsoft.com/office/officeart/2005/8/layout/vList2"/>
    <dgm:cxn modelId="{9BD29EB3-0124-4309-A2B6-ABC26F2BA9A0}" srcId="{56DEECFD-B12C-4CAC-839A-F7184FF30FEC}" destId="{2EA6AF9C-82F8-4216-9F6B-3F869F969CF9}" srcOrd="0" destOrd="0" parTransId="{AB8D9904-D4C6-4DBA-8C8F-394353C5E248}" sibTransId="{8E77E568-86BA-4254-8CA7-2231CD2480F3}"/>
    <dgm:cxn modelId="{4E944532-7C1B-4705-BE42-B71C85EC16F8}" srcId="{8C80C5D6-6BD0-470B-A008-B32606A0B4DC}" destId="{1664E8D8-56A9-42F6-A97E-74D64825BEE8}" srcOrd="1" destOrd="0" parTransId="{25E9E031-1A60-4661-9BE2-20E45E6B1AED}" sibTransId="{EF117ECF-406D-4646-BB91-77DFA3BF4B9B}"/>
    <dgm:cxn modelId="{7A7DFF65-3164-4ACC-9274-8D72FD21E6E3}" type="presOf" srcId="{5C7A0E0A-7D13-468F-884B-AD047734B08C}" destId="{3C4F3F8A-16CA-4BE8-B6EE-814BF9B3B2DA}" srcOrd="0" destOrd="0" presId="urn:microsoft.com/office/officeart/2005/8/layout/vList2"/>
    <dgm:cxn modelId="{6734AF88-E2C8-47A5-884C-D17F19D19943}" srcId="{8C80C5D6-6BD0-470B-A008-B32606A0B4DC}" destId="{F5754126-1664-41C7-B38B-361DE6A3DAB6}" srcOrd="0" destOrd="0" parTransId="{75D4AD7D-1594-4E95-9AB4-4B07E900906A}" sibTransId="{5B31A088-9235-4FDF-920D-47C9FB9393C4}"/>
    <dgm:cxn modelId="{78758A60-8747-40FC-AFEE-514AAFF95A7F}" srcId="{8C80C5D6-6BD0-470B-A008-B32606A0B4DC}" destId="{56DEECFD-B12C-4CAC-839A-F7184FF30FEC}" srcOrd="3" destOrd="0" parTransId="{292AB75E-3472-427B-8D61-057488DED368}" sibTransId="{584054DF-44A5-49B6-9A91-CC0652B23819}"/>
    <dgm:cxn modelId="{9C0C4DDC-BCB7-4B6F-9D25-C72017049C43}" type="presOf" srcId="{8F83F3D2-B983-4C39-BDF1-AD4345D6DC92}" destId="{D6724702-AF48-4637-9E1B-E42CDD825186}" srcOrd="0" destOrd="1" presId="urn:microsoft.com/office/officeart/2005/8/layout/vList2"/>
    <dgm:cxn modelId="{DF654898-3A08-45F8-ADA4-CBBC71DDF418}" srcId="{5C7A0E0A-7D13-468F-884B-AD047734B08C}" destId="{8F83F3D2-B983-4C39-BDF1-AD4345D6DC92}" srcOrd="1" destOrd="0" parTransId="{8AA7CA8A-006D-4A90-AD0B-78087CED6531}" sibTransId="{EFBAB3B2-008A-4D5E-90CC-D38864DF5599}"/>
    <dgm:cxn modelId="{9703BB99-B5FF-4BD4-98B0-9FF44E3B8F4B}" type="presOf" srcId="{48541725-D781-416B-B0D3-A9F7ECC69D78}" destId="{33EA2139-FE27-4F31-8A0E-1E066513DF25}" srcOrd="0" destOrd="0" presId="urn:microsoft.com/office/officeart/2005/8/layout/vList2"/>
    <dgm:cxn modelId="{12DE2FC8-054F-41AE-8F46-82D054D5CC3E}" type="presParOf" srcId="{74A3B577-004F-4D5A-BE0C-F11A5522C887}" destId="{BBA6C22D-496B-43B2-9394-C2A61DEA694B}" srcOrd="0" destOrd="0" presId="urn:microsoft.com/office/officeart/2005/8/layout/vList2"/>
    <dgm:cxn modelId="{76EFDC74-6BBD-4C28-AAFC-E4CAC8001384}" type="presParOf" srcId="{74A3B577-004F-4D5A-BE0C-F11A5522C887}" destId="{33EA2139-FE27-4F31-8A0E-1E066513DF25}" srcOrd="1" destOrd="0" presId="urn:microsoft.com/office/officeart/2005/8/layout/vList2"/>
    <dgm:cxn modelId="{E3232DC7-4F88-44AB-8D67-0E7DC44A1B2A}" type="presParOf" srcId="{74A3B577-004F-4D5A-BE0C-F11A5522C887}" destId="{D40A164A-D969-405C-A887-4F152B30410A}" srcOrd="2" destOrd="0" presId="urn:microsoft.com/office/officeart/2005/8/layout/vList2"/>
    <dgm:cxn modelId="{D05049EA-14C5-413D-93CC-89CC57ADA91C}" type="presParOf" srcId="{74A3B577-004F-4D5A-BE0C-F11A5522C887}" destId="{E75ACB1E-E398-4627-9384-E8C4F6D39BE0}" srcOrd="3" destOrd="0" presId="urn:microsoft.com/office/officeart/2005/8/layout/vList2"/>
    <dgm:cxn modelId="{C8C627D8-C67A-45C1-93B1-2C9D37092339}" type="presParOf" srcId="{74A3B577-004F-4D5A-BE0C-F11A5522C887}" destId="{3C4F3F8A-16CA-4BE8-B6EE-814BF9B3B2DA}" srcOrd="4" destOrd="0" presId="urn:microsoft.com/office/officeart/2005/8/layout/vList2"/>
    <dgm:cxn modelId="{D19E87EE-88C0-4EDF-9223-0CA6003ACF9E}" type="presParOf" srcId="{74A3B577-004F-4D5A-BE0C-F11A5522C887}" destId="{D6724702-AF48-4637-9E1B-E42CDD825186}" srcOrd="5" destOrd="0" presId="urn:microsoft.com/office/officeart/2005/8/layout/vList2"/>
    <dgm:cxn modelId="{771EAB29-CC79-44C9-9847-E43863572E80}" type="presParOf" srcId="{74A3B577-004F-4D5A-BE0C-F11A5522C887}" destId="{D1C97C5C-5E24-4DF8-90D7-AAE1F955A801}" srcOrd="6" destOrd="0" presId="urn:microsoft.com/office/officeart/2005/8/layout/vList2"/>
    <dgm:cxn modelId="{AE54806E-C024-440B-B79C-3C9DEB8124DF}" type="presParOf" srcId="{74A3B577-004F-4D5A-BE0C-F11A5522C887}" destId="{422A5840-DD38-49CF-B54D-0B11B0400B0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80C5D6-6BD0-470B-A008-B32606A0B4DC}" type="doc">
      <dgm:prSet loTypeId="urn:microsoft.com/office/officeart/2005/8/layout/vList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F5754126-1664-41C7-B38B-361DE6A3DAB6}">
      <dgm:prSet/>
      <dgm:spPr/>
      <dgm:t>
        <a:bodyPr/>
        <a:lstStyle/>
        <a:p>
          <a:pPr rtl="0"/>
          <a:r>
            <a:rPr lang="es-ES" dirty="0" smtClean="0"/>
            <a:t>Propagación de la información entre objetos</a:t>
          </a:r>
          <a:endParaRPr lang="es-ES" dirty="0"/>
        </a:p>
      </dgm:t>
    </dgm:pt>
    <dgm:pt modelId="{75D4AD7D-1594-4E95-9AB4-4B07E900906A}" type="parTrans" cxnId="{6734AF88-E2C8-47A5-884C-D17F19D19943}">
      <dgm:prSet/>
      <dgm:spPr/>
      <dgm:t>
        <a:bodyPr/>
        <a:lstStyle/>
        <a:p>
          <a:endParaRPr lang="es-ES"/>
        </a:p>
      </dgm:t>
    </dgm:pt>
    <dgm:pt modelId="{5B31A088-9235-4FDF-920D-47C9FB9393C4}" type="sibTrans" cxnId="{6734AF88-E2C8-47A5-884C-D17F19D19943}">
      <dgm:prSet/>
      <dgm:spPr/>
      <dgm:t>
        <a:bodyPr/>
        <a:lstStyle/>
        <a:p>
          <a:endParaRPr lang="es-ES"/>
        </a:p>
      </dgm:t>
    </dgm:pt>
    <dgm:pt modelId="{48541725-D781-416B-B0D3-A9F7ECC69D78}">
      <dgm:prSet/>
      <dgm:spPr/>
      <dgm:t>
        <a:bodyPr/>
        <a:lstStyle/>
        <a:p>
          <a:pPr rtl="0"/>
          <a:r>
            <a:rPr lang="es-ES" dirty="0" smtClean="0"/>
            <a:t>Cada objeto transmite información a los demás elementos sobre los cambios que produce en el entorno.</a:t>
          </a:r>
          <a:endParaRPr lang="es-ES" dirty="0"/>
        </a:p>
      </dgm:t>
    </dgm:pt>
    <dgm:pt modelId="{984F3C73-CF7F-4272-94FE-C121A555D041}" type="parTrans" cxnId="{6BFE60D3-51DC-4CE9-B9B2-E087B8CEA5C5}">
      <dgm:prSet/>
      <dgm:spPr/>
      <dgm:t>
        <a:bodyPr/>
        <a:lstStyle/>
        <a:p>
          <a:endParaRPr lang="es-ES"/>
        </a:p>
      </dgm:t>
    </dgm:pt>
    <dgm:pt modelId="{A7DFB4C7-6C87-41F4-85AC-012F4EB40898}" type="sibTrans" cxnId="{6BFE60D3-51DC-4CE9-B9B2-E087B8CEA5C5}">
      <dgm:prSet/>
      <dgm:spPr/>
      <dgm:t>
        <a:bodyPr/>
        <a:lstStyle/>
        <a:p>
          <a:endParaRPr lang="es-ES"/>
        </a:p>
      </dgm:t>
    </dgm:pt>
    <dgm:pt modelId="{1664E8D8-56A9-42F6-A97E-74D64825BEE8}">
      <dgm:prSet/>
      <dgm:spPr/>
      <dgm:t>
        <a:bodyPr/>
        <a:lstStyle/>
        <a:p>
          <a:pPr rtl="0"/>
          <a:r>
            <a:rPr lang="es-ES" dirty="0" smtClean="0"/>
            <a:t>Formaliza y centraliza el modelo de generar objetos</a:t>
          </a:r>
          <a:endParaRPr lang="es-ES" dirty="0"/>
        </a:p>
      </dgm:t>
    </dgm:pt>
    <dgm:pt modelId="{25E9E031-1A60-4661-9BE2-20E45E6B1AED}" type="parTrans" cxnId="{4E944532-7C1B-4705-BE42-B71C85EC16F8}">
      <dgm:prSet/>
      <dgm:spPr/>
      <dgm:t>
        <a:bodyPr/>
        <a:lstStyle/>
        <a:p>
          <a:endParaRPr lang="es-ES"/>
        </a:p>
      </dgm:t>
    </dgm:pt>
    <dgm:pt modelId="{EF117ECF-406D-4646-BB91-77DFA3BF4B9B}" type="sibTrans" cxnId="{4E944532-7C1B-4705-BE42-B71C85EC16F8}">
      <dgm:prSet/>
      <dgm:spPr/>
      <dgm:t>
        <a:bodyPr/>
        <a:lstStyle/>
        <a:p>
          <a:endParaRPr lang="es-ES"/>
        </a:p>
      </dgm:t>
    </dgm:pt>
    <dgm:pt modelId="{06A67673-8B29-42C0-885E-409394A2B830}">
      <dgm:prSet/>
      <dgm:spPr/>
      <dgm:t>
        <a:bodyPr/>
        <a:lstStyle/>
        <a:p>
          <a:pPr rtl="0"/>
          <a:r>
            <a:rPr lang="es-ES" dirty="0" smtClean="0"/>
            <a:t>Estructuras de información centralizada para gestionar los datos y crea nuevos objetos: Excel??.</a:t>
          </a:r>
          <a:endParaRPr lang="es-ES" dirty="0"/>
        </a:p>
      </dgm:t>
    </dgm:pt>
    <dgm:pt modelId="{42D5D174-108C-4442-8FBF-CF69C57A6AAA}" type="parTrans" cxnId="{36D45839-BD30-455C-98DF-959324324EFB}">
      <dgm:prSet/>
      <dgm:spPr/>
      <dgm:t>
        <a:bodyPr/>
        <a:lstStyle/>
        <a:p>
          <a:endParaRPr lang="es-ES"/>
        </a:p>
      </dgm:t>
    </dgm:pt>
    <dgm:pt modelId="{D531143B-3C25-4CC3-A625-41B15B923EFA}" type="sibTrans" cxnId="{36D45839-BD30-455C-98DF-959324324EFB}">
      <dgm:prSet/>
      <dgm:spPr/>
      <dgm:t>
        <a:bodyPr/>
        <a:lstStyle/>
        <a:p>
          <a:endParaRPr lang="es-ES"/>
        </a:p>
      </dgm:t>
    </dgm:pt>
    <dgm:pt modelId="{5C7A0E0A-7D13-468F-884B-AD047734B08C}">
      <dgm:prSet/>
      <dgm:spPr/>
      <dgm:t>
        <a:bodyPr/>
        <a:lstStyle/>
        <a:p>
          <a:pPr rtl="0"/>
          <a:r>
            <a:rPr lang="es-ES" dirty="0" smtClean="0"/>
            <a:t>Permite la edición y creación de contenidos</a:t>
          </a:r>
          <a:endParaRPr lang="es-ES" dirty="0"/>
        </a:p>
      </dgm:t>
    </dgm:pt>
    <dgm:pt modelId="{30344C43-E209-46CD-88FC-B7A7782ED454}" type="parTrans" cxnId="{34756216-5206-4074-B860-540FF2E71277}">
      <dgm:prSet/>
      <dgm:spPr/>
      <dgm:t>
        <a:bodyPr/>
        <a:lstStyle/>
        <a:p>
          <a:endParaRPr lang="es-ES"/>
        </a:p>
      </dgm:t>
    </dgm:pt>
    <dgm:pt modelId="{42765063-534F-4993-A700-00151B0A2067}" type="sibTrans" cxnId="{34756216-5206-4074-B860-540FF2E71277}">
      <dgm:prSet/>
      <dgm:spPr/>
      <dgm:t>
        <a:bodyPr/>
        <a:lstStyle/>
        <a:p>
          <a:endParaRPr lang="es-ES"/>
        </a:p>
      </dgm:t>
    </dgm:pt>
    <dgm:pt modelId="{BD789116-F0D4-41F4-B5E2-0C5628D14270}">
      <dgm:prSet/>
      <dgm:spPr/>
      <dgm:t>
        <a:bodyPr/>
        <a:lstStyle/>
        <a:p>
          <a:pPr rtl="0"/>
          <a:r>
            <a:rPr lang="es-ES" dirty="0" smtClean="0"/>
            <a:t>Facilita la creación de herramientas que permitan a los usuarios / diseñadores crear nuevos contenidos</a:t>
          </a:r>
          <a:endParaRPr lang="es-ES" dirty="0"/>
        </a:p>
      </dgm:t>
    </dgm:pt>
    <dgm:pt modelId="{08B0094D-C912-44A7-9864-98B70B68E844}" type="parTrans" cxnId="{F525A57D-BE5A-4B6B-BEED-20F861E53F26}">
      <dgm:prSet/>
      <dgm:spPr/>
      <dgm:t>
        <a:bodyPr/>
        <a:lstStyle/>
        <a:p>
          <a:endParaRPr lang="es-ES"/>
        </a:p>
      </dgm:t>
    </dgm:pt>
    <dgm:pt modelId="{0F4F5F3A-4618-4699-9D4F-A2E4C72D86DF}" type="sibTrans" cxnId="{F525A57D-BE5A-4B6B-BEED-20F861E53F26}">
      <dgm:prSet/>
      <dgm:spPr/>
      <dgm:t>
        <a:bodyPr/>
        <a:lstStyle/>
        <a:p>
          <a:endParaRPr lang="es-ES"/>
        </a:p>
      </dgm:t>
    </dgm:pt>
    <dgm:pt modelId="{74A3B577-004F-4D5A-BE0C-F11A5522C887}" type="pres">
      <dgm:prSet presAssocID="{8C80C5D6-6BD0-470B-A008-B32606A0B4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BA6C22D-496B-43B2-9394-C2A61DEA694B}" type="pres">
      <dgm:prSet presAssocID="{F5754126-1664-41C7-B38B-361DE6A3DAB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EA2139-FE27-4F31-8A0E-1E066513DF25}" type="pres">
      <dgm:prSet presAssocID="{F5754126-1664-41C7-B38B-361DE6A3DAB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0A164A-D969-405C-A887-4F152B30410A}" type="pres">
      <dgm:prSet presAssocID="{1664E8D8-56A9-42F6-A97E-74D64825BEE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5ACB1E-E398-4627-9384-E8C4F6D39BE0}" type="pres">
      <dgm:prSet presAssocID="{1664E8D8-56A9-42F6-A97E-74D64825BEE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4F3F8A-16CA-4BE8-B6EE-814BF9B3B2DA}" type="pres">
      <dgm:prSet presAssocID="{5C7A0E0A-7D13-468F-884B-AD047734B08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724702-AF48-4637-9E1B-E42CDD825186}" type="pres">
      <dgm:prSet presAssocID="{5C7A0E0A-7D13-468F-884B-AD047734B08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4CF9A15-5DA0-4DAD-A561-6AD545F1886F}" type="presOf" srcId="{BD789116-F0D4-41F4-B5E2-0C5628D14270}" destId="{D6724702-AF48-4637-9E1B-E42CDD825186}" srcOrd="0" destOrd="0" presId="urn:microsoft.com/office/officeart/2005/8/layout/vList2"/>
    <dgm:cxn modelId="{F525A57D-BE5A-4B6B-BEED-20F861E53F26}" srcId="{5C7A0E0A-7D13-468F-884B-AD047734B08C}" destId="{BD789116-F0D4-41F4-B5E2-0C5628D14270}" srcOrd="0" destOrd="0" parTransId="{08B0094D-C912-44A7-9864-98B70B68E844}" sibTransId="{0F4F5F3A-4618-4699-9D4F-A2E4C72D86DF}"/>
    <dgm:cxn modelId="{6BFE60D3-51DC-4CE9-B9B2-E087B8CEA5C5}" srcId="{F5754126-1664-41C7-B38B-361DE6A3DAB6}" destId="{48541725-D781-416B-B0D3-A9F7ECC69D78}" srcOrd="0" destOrd="0" parTransId="{984F3C73-CF7F-4272-94FE-C121A555D041}" sibTransId="{A7DFB4C7-6C87-41F4-85AC-012F4EB40898}"/>
    <dgm:cxn modelId="{94174BAE-C0D3-4243-9F99-3CBAE1F54839}" type="presOf" srcId="{48541725-D781-416B-B0D3-A9F7ECC69D78}" destId="{33EA2139-FE27-4F31-8A0E-1E066513DF25}" srcOrd="0" destOrd="0" presId="urn:microsoft.com/office/officeart/2005/8/layout/vList2"/>
    <dgm:cxn modelId="{34756216-5206-4074-B860-540FF2E71277}" srcId="{8C80C5D6-6BD0-470B-A008-B32606A0B4DC}" destId="{5C7A0E0A-7D13-468F-884B-AD047734B08C}" srcOrd="2" destOrd="0" parTransId="{30344C43-E209-46CD-88FC-B7A7782ED454}" sibTransId="{42765063-534F-4993-A700-00151B0A2067}"/>
    <dgm:cxn modelId="{4E944532-7C1B-4705-BE42-B71C85EC16F8}" srcId="{8C80C5D6-6BD0-470B-A008-B32606A0B4DC}" destId="{1664E8D8-56A9-42F6-A97E-74D64825BEE8}" srcOrd="1" destOrd="0" parTransId="{25E9E031-1A60-4661-9BE2-20E45E6B1AED}" sibTransId="{EF117ECF-406D-4646-BB91-77DFA3BF4B9B}"/>
    <dgm:cxn modelId="{31B45165-2430-4AD8-8362-E609B7331278}" type="presOf" srcId="{5C7A0E0A-7D13-468F-884B-AD047734B08C}" destId="{3C4F3F8A-16CA-4BE8-B6EE-814BF9B3B2DA}" srcOrd="0" destOrd="0" presId="urn:microsoft.com/office/officeart/2005/8/layout/vList2"/>
    <dgm:cxn modelId="{A6321FA9-620C-4A60-B4F1-4A6AC5513F2A}" type="presOf" srcId="{1664E8D8-56A9-42F6-A97E-74D64825BEE8}" destId="{D40A164A-D969-405C-A887-4F152B30410A}" srcOrd="0" destOrd="0" presId="urn:microsoft.com/office/officeart/2005/8/layout/vList2"/>
    <dgm:cxn modelId="{3BCDA1D1-EC78-468F-A98C-A1AD390E509E}" type="presOf" srcId="{F5754126-1664-41C7-B38B-361DE6A3DAB6}" destId="{BBA6C22D-496B-43B2-9394-C2A61DEA694B}" srcOrd="0" destOrd="0" presId="urn:microsoft.com/office/officeart/2005/8/layout/vList2"/>
    <dgm:cxn modelId="{2106840B-EEC4-43F7-AEFC-6AB85703ED94}" type="presOf" srcId="{8C80C5D6-6BD0-470B-A008-B32606A0B4DC}" destId="{74A3B577-004F-4D5A-BE0C-F11A5522C887}" srcOrd="0" destOrd="0" presId="urn:microsoft.com/office/officeart/2005/8/layout/vList2"/>
    <dgm:cxn modelId="{6734AF88-E2C8-47A5-884C-D17F19D19943}" srcId="{8C80C5D6-6BD0-470B-A008-B32606A0B4DC}" destId="{F5754126-1664-41C7-B38B-361DE6A3DAB6}" srcOrd="0" destOrd="0" parTransId="{75D4AD7D-1594-4E95-9AB4-4B07E900906A}" sibTransId="{5B31A088-9235-4FDF-920D-47C9FB9393C4}"/>
    <dgm:cxn modelId="{892D346A-F78D-42F6-B500-BA1B62E1CF5B}" type="presOf" srcId="{06A67673-8B29-42C0-885E-409394A2B830}" destId="{E75ACB1E-E398-4627-9384-E8C4F6D39BE0}" srcOrd="0" destOrd="0" presId="urn:microsoft.com/office/officeart/2005/8/layout/vList2"/>
    <dgm:cxn modelId="{36D45839-BD30-455C-98DF-959324324EFB}" srcId="{1664E8D8-56A9-42F6-A97E-74D64825BEE8}" destId="{06A67673-8B29-42C0-885E-409394A2B830}" srcOrd="0" destOrd="0" parTransId="{42D5D174-108C-4442-8FBF-CF69C57A6AAA}" sibTransId="{D531143B-3C25-4CC3-A625-41B15B923EFA}"/>
    <dgm:cxn modelId="{DA38AFE5-293B-4C9E-9F99-5C8845B3E0A2}" type="presParOf" srcId="{74A3B577-004F-4D5A-BE0C-F11A5522C887}" destId="{BBA6C22D-496B-43B2-9394-C2A61DEA694B}" srcOrd="0" destOrd="0" presId="urn:microsoft.com/office/officeart/2005/8/layout/vList2"/>
    <dgm:cxn modelId="{B8BB1FD0-57C3-4DA8-9E2D-5A7CABEF8C73}" type="presParOf" srcId="{74A3B577-004F-4D5A-BE0C-F11A5522C887}" destId="{33EA2139-FE27-4F31-8A0E-1E066513DF25}" srcOrd="1" destOrd="0" presId="urn:microsoft.com/office/officeart/2005/8/layout/vList2"/>
    <dgm:cxn modelId="{AAF520C3-666F-4B36-864B-5EC903E02F12}" type="presParOf" srcId="{74A3B577-004F-4D5A-BE0C-F11A5522C887}" destId="{D40A164A-D969-405C-A887-4F152B30410A}" srcOrd="2" destOrd="0" presId="urn:microsoft.com/office/officeart/2005/8/layout/vList2"/>
    <dgm:cxn modelId="{0BBE6ED2-D2CA-49FA-B794-9E999144A0CF}" type="presParOf" srcId="{74A3B577-004F-4D5A-BE0C-F11A5522C887}" destId="{E75ACB1E-E398-4627-9384-E8C4F6D39BE0}" srcOrd="3" destOrd="0" presId="urn:microsoft.com/office/officeart/2005/8/layout/vList2"/>
    <dgm:cxn modelId="{9E0B231C-D955-4C8E-A6A4-DB0403D66A38}" type="presParOf" srcId="{74A3B577-004F-4D5A-BE0C-F11A5522C887}" destId="{3C4F3F8A-16CA-4BE8-B6EE-814BF9B3B2DA}" srcOrd="4" destOrd="0" presId="urn:microsoft.com/office/officeart/2005/8/layout/vList2"/>
    <dgm:cxn modelId="{C1DBE3B3-4D18-4365-A833-EC08F635BB91}" type="presParOf" srcId="{74A3B577-004F-4D5A-BE0C-F11A5522C887}" destId="{D6724702-AF48-4637-9E1B-E42CDD8251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80C5D6-6BD0-470B-A008-B32606A0B4DC}" type="doc">
      <dgm:prSet loTypeId="urn:microsoft.com/office/officeart/2005/8/layout/vList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F5754126-1664-41C7-B38B-361DE6A3DAB6}">
      <dgm:prSet/>
      <dgm:spPr/>
      <dgm:t>
        <a:bodyPr/>
        <a:lstStyle/>
        <a:p>
          <a:pPr rtl="0"/>
          <a:r>
            <a:rPr lang="es-ES" dirty="0" smtClean="0"/>
            <a:t>Ayuda al proceso de tomar decisiones</a:t>
          </a:r>
          <a:endParaRPr lang="es-ES" dirty="0"/>
        </a:p>
      </dgm:t>
    </dgm:pt>
    <dgm:pt modelId="{75D4AD7D-1594-4E95-9AB4-4B07E900906A}" type="parTrans" cxnId="{6734AF88-E2C8-47A5-884C-D17F19D19943}">
      <dgm:prSet/>
      <dgm:spPr/>
      <dgm:t>
        <a:bodyPr/>
        <a:lstStyle/>
        <a:p>
          <a:endParaRPr lang="es-ES"/>
        </a:p>
      </dgm:t>
    </dgm:pt>
    <dgm:pt modelId="{5B31A088-9235-4FDF-920D-47C9FB9393C4}" type="sibTrans" cxnId="{6734AF88-E2C8-47A5-884C-D17F19D19943}">
      <dgm:prSet/>
      <dgm:spPr/>
      <dgm:t>
        <a:bodyPr/>
        <a:lstStyle/>
        <a:p>
          <a:endParaRPr lang="es-ES"/>
        </a:p>
      </dgm:t>
    </dgm:pt>
    <dgm:pt modelId="{48541725-D781-416B-B0D3-A9F7ECC69D78}">
      <dgm:prSet/>
      <dgm:spPr/>
      <dgm:t>
        <a:bodyPr/>
        <a:lstStyle/>
        <a:p>
          <a:pPr rtl="0"/>
          <a:r>
            <a:rPr lang="es-ES" dirty="0" smtClean="0"/>
            <a:t>Permite localizar objetos que satisfacen las metas actuales</a:t>
          </a:r>
          <a:endParaRPr lang="es-ES" dirty="0"/>
        </a:p>
      </dgm:t>
    </dgm:pt>
    <dgm:pt modelId="{984F3C73-CF7F-4272-94FE-C121A555D041}" type="parTrans" cxnId="{6BFE60D3-51DC-4CE9-B9B2-E087B8CEA5C5}">
      <dgm:prSet/>
      <dgm:spPr/>
      <dgm:t>
        <a:bodyPr/>
        <a:lstStyle/>
        <a:p>
          <a:endParaRPr lang="es-ES"/>
        </a:p>
      </dgm:t>
    </dgm:pt>
    <dgm:pt modelId="{A7DFB4C7-6C87-41F4-85AC-012F4EB40898}" type="sibTrans" cxnId="{6BFE60D3-51DC-4CE9-B9B2-E087B8CEA5C5}">
      <dgm:prSet/>
      <dgm:spPr/>
      <dgm:t>
        <a:bodyPr/>
        <a:lstStyle/>
        <a:p>
          <a:endParaRPr lang="es-ES"/>
        </a:p>
      </dgm:t>
    </dgm:pt>
    <dgm:pt modelId="{1664E8D8-56A9-42F6-A97E-74D64825BEE8}">
      <dgm:prSet/>
      <dgm:spPr/>
      <dgm:t>
        <a:bodyPr/>
        <a:lstStyle/>
        <a:p>
          <a:pPr rtl="0"/>
          <a:r>
            <a:rPr lang="es-ES" dirty="0" smtClean="0"/>
            <a:t>Elabora planes complejos</a:t>
          </a:r>
          <a:endParaRPr lang="es-ES" dirty="0"/>
        </a:p>
      </dgm:t>
    </dgm:pt>
    <dgm:pt modelId="{25E9E031-1A60-4661-9BE2-20E45E6B1AED}" type="parTrans" cxnId="{4E944532-7C1B-4705-BE42-B71C85EC16F8}">
      <dgm:prSet/>
      <dgm:spPr/>
      <dgm:t>
        <a:bodyPr/>
        <a:lstStyle/>
        <a:p>
          <a:endParaRPr lang="es-ES"/>
        </a:p>
      </dgm:t>
    </dgm:pt>
    <dgm:pt modelId="{EF117ECF-406D-4646-BB91-77DFA3BF4B9B}" type="sibTrans" cxnId="{4E944532-7C1B-4705-BE42-B71C85EC16F8}">
      <dgm:prSet/>
      <dgm:spPr/>
      <dgm:t>
        <a:bodyPr/>
        <a:lstStyle/>
        <a:p>
          <a:endParaRPr lang="es-ES"/>
        </a:p>
      </dgm:t>
    </dgm:pt>
    <dgm:pt modelId="{06A67673-8B29-42C0-885E-409394A2B830}">
      <dgm:prSet/>
      <dgm:spPr/>
      <dgm:t>
        <a:bodyPr/>
        <a:lstStyle/>
        <a:p>
          <a:pPr rtl="0"/>
          <a:r>
            <a:rPr lang="es-ES" dirty="0" smtClean="0"/>
            <a:t>Los objetos gestionan parte del plan necesario para cumplir con un objetivo.</a:t>
          </a:r>
          <a:endParaRPr lang="es-ES" dirty="0"/>
        </a:p>
      </dgm:t>
    </dgm:pt>
    <dgm:pt modelId="{42D5D174-108C-4442-8FBF-CF69C57A6AAA}" type="parTrans" cxnId="{36D45839-BD30-455C-98DF-959324324EFB}">
      <dgm:prSet/>
      <dgm:spPr/>
      <dgm:t>
        <a:bodyPr/>
        <a:lstStyle/>
        <a:p>
          <a:endParaRPr lang="es-ES"/>
        </a:p>
      </dgm:t>
    </dgm:pt>
    <dgm:pt modelId="{D531143B-3C25-4CC3-A625-41B15B923EFA}" type="sibTrans" cxnId="{36D45839-BD30-455C-98DF-959324324EFB}">
      <dgm:prSet/>
      <dgm:spPr/>
      <dgm:t>
        <a:bodyPr/>
        <a:lstStyle/>
        <a:p>
          <a:endParaRPr lang="es-ES"/>
        </a:p>
      </dgm:t>
    </dgm:pt>
    <dgm:pt modelId="{74A3B577-004F-4D5A-BE0C-F11A5522C887}" type="pres">
      <dgm:prSet presAssocID="{8C80C5D6-6BD0-470B-A008-B32606A0B4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BA6C22D-496B-43B2-9394-C2A61DEA694B}" type="pres">
      <dgm:prSet presAssocID="{F5754126-1664-41C7-B38B-361DE6A3DAB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EA2139-FE27-4F31-8A0E-1E066513DF25}" type="pres">
      <dgm:prSet presAssocID="{F5754126-1664-41C7-B38B-361DE6A3DAB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0A164A-D969-405C-A887-4F152B30410A}" type="pres">
      <dgm:prSet presAssocID="{1664E8D8-56A9-42F6-A97E-74D64825BEE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5ACB1E-E398-4627-9384-E8C4F6D39BE0}" type="pres">
      <dgm:prSet presAssocID="{1664E8D8-56A9-42F6-A97E-74D64825BEE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8A8FB6F-9018-4DEB-8080-8367E8AEC755}" type="presOf" srcId="{1664E8D8-56A9-42F6-A97E-74D64825BEE8}" destId="{D40A164A-D969-405C-A887-4F152B30410A}" srcOrd="0" destOrd="0" presId="urn:microsoft.com/office/officeart/2005/8/layout/vList2"/>
    <dgm:cxn modelId="{6BFE60D3-51DC-4CE9-B9B2-E087B8CEA5C5}" srcId="{F5754126-1664-41C7-B38B-361DE6A3DAB6}" destId="{48541725-D781-416B-B0D3-A9F7ECC69D78}" srcOrd="0" destOrd="0" parTransId="{984F3C73-CF7F-4272-94FE-C121A555D041}" sibTransId="{A7DFB4C7-6C87-41F4-85AC-012F4EB40898}"/>
    <dgm:cxn modelId="{4E944532-7C1B-4705-BE42-B71C85EC16F8}" srcId="{8C80C5D6-6BD0-470B-A008-B32606A0B4DC}" destId="{1664E8D8-56A9-42F6-A97E-74D64825BEE8}" srcOrd="1" destOrd="0" parTransId="{25E9E031-1A60-4661-9BE2-20E45E6B1AED}" sibTransId="{EF117ECF-406D-4646-BB91-77DFA3BF4B9B}"/>
    <dgm:cxn modelId="{9F64B62E-7B41-4090-B19D-8EFA4AB1B35B}" type="presOf" srcId="{06A67673-8B29-42C0-885E-409394A2B830}" destId="{E75ACB1E-E398-4627-9384-E8C4F6D39BE0}" srcOrd="0" destOrd="0" presId="urn:microsoft.com/office/officeart/2005/8/layout/vList2"/>
    <dgm:cxn modelId="{57CC65E9-45ED-4A34-8603-40A9100C66C8}" type="presOf" srcId="{F5754126-1664-41C7-B38B-361DE6A3DAB6}" destId="{BBA6C22D-496B-43B2-9394-C2A61DEA694B}" srcOrd="0" destOrd="0" presId="urn:microsoft.com/office/officeart/2005/8/layout/vList2"/>
    <dgm:cxn modelId="{21BD4262-DFFD-49A7-B20C-101978EB8F6D}" type="presOf" srcId="{8C80C5D6-6BD0-470B-A008-B32606A0B4DC}" destId="{74A3B577-004F-4D5A-BE0C-F11A5522C887}" srcOrd="0" destOrd="0" presId="urn:microsoft.com/office/officeart/2005/8/layout/vList2"/>
    <dgm:cxn modelId="{6734AF88-E2C8-47A5-884C-D17F19D19943}" srcId="{8C80C5D6-6BD0-470B-A008-B32606A0B4DC}" destId="{F5754126-1664-41C7-B38B-361DE6A3DAB6}" srcOrd="0" destOrd="0" parTransId="{75D4AD7D-1594-4E95-9AB4-4B07E900906A}" sibTransId="{5B31A088-9235-4FDF-920D-47C9FB9393C4}"/>
    <dgm:cxn modelId="{36D45839-BD30-455C-98DF-959324324EFB}" srcId="{1664E8D8-56A9-42F6-A97E-74D64825BEE8}" destId="{06A67673-8B29-42C0-885E-409394A2B830}" srcOrd="0" destOrd="0" parTransId="{42D5D174-108C-4442-8FBF-CF69C57A6AAA}" sibTransId="{D531143B-3C25-4CC3-A625-41B15B923EFA}"/>
    <dgm:cxn modelId="{80FF4082-BD4E-4914-8743-AE6D98C2EC08}" type="presOf" srcId="{48541725-D781-416B-B0D3-A9F7ECC69D78}" destId="{33EA2139-FE27-4F31-8A0E-1E066513DF25}" srcOrd="0" destOrd="0" presId="urn:microsoft.com/office/officeart/2005/8/layout/vList2"/>
    <dgm:cxn modelId="{9C3CE340-7CB5-40B8-AE08-509C594C47E4}" type="presParOf" srcId="{74A3B577-004F-4D5A-BE0C-F11A5522C887}" destId="{BBA6C22D-496B-43B2-9394-C2A61DEA694B}" srcOrd="0" destOrd="0" presId="urn:microsoft.com/office/officeart/2005/8/layout/vList2"/>
    <dgm:cxn modelId="{EA317DF8-ACE1-46E9-BA89-79E3CB4FF0B0}" type="presParOf" srcId="{74A3B577-004F-4D5A-BE0C-F11A5522C887}" destId="{33EA2139-FE27-4F31-8A0E-1E066513DF25}" srcOrd="1" destOrd="0" presId="urn:microsoft.com/office/officeart/2005/8/layout/vList2"/>
    <dgm:cxn modelId="{6020742A-7F86-4B7A-A416-48139A57EA9F}" type="presParOf" srcId="{74A3B577-004F-4D5A-BE0C-F11A5522C887}" destId="{D40A164A-D969-405C-A887-4F152B30410A}" srcOrd="2" destOrd="0" presId="urn:microsoft.com/office/officeart/2005/8/layout/vList2"/>
    <dgm:cxn modelId="{F97F0BC4-A9D8-4661-8C82-5E69CAB032B5}" type="presParOf" srcId="{74A3B577-004F-4D5A-BE0C-F11A5522C887}" destId="{E75ACB1E-E398-4627-9384-E8C4F6D39BE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4ECC3-D215-41CD-A3E2-86BFFFFF4DDD}">
      <dsp:nvSpPr>
        <dsp:cNvPr id="0" name=""/>
        <dsp:cNvSpPr/>
      </dsp:nvSpPr>
      <dsp:spPr>
        <a:xfrm>
          <a:off x="148856" y="934734"/>
          <a:ext cx="3540540" cy="11064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14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Eliminación de información</a:t>
          </a:r>
          <a:endParaRPr lang="es-E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err="1" smtClean="0"/>
            <a:t>Level</a:t>
          </a:r>
          <a:r>
            <a:rPr lang="es-ES" sz="1300" kern="1200" dirty="0" smtClean="0"/>
            <a:t> of </a:t>
          </a:r>
          <a:r>
            <a:rPr lang="es-ES" sz="1300" kern="1200" dirty="0" err="1" smtClean="0"/>
            <a:t>Detail</a:t>
          </a:r>
          <a:endParaRPr lang="es-ES" sz="1300" kern="1200" dirty="0"/>
        </a:p>
      </dsp:txBody>
      <dsp:txXfrm>
        <a:off x="148856" y="934734"/>
        <a:ext cx="3540540" cy="1106418"/>
      </dsp:txXfrm>
    </dsp:sp>
    <dsp:sp modelId="{CF9C4B58-0811-474F-9C5B-C1B815285791}">
      <dsp:nvSpPr>
        <dsp:cNvPr id="0" name=""/>
        <dsp:cNvSpPr/>
      </dsp:nvSpPr>
      <dsp:spPr>
        <a:xfrm>
          <a:off x="1334" y="774918"/>
          <a:ext cx="774493" cy="1161739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ABA43-5842-4DB9-9251-7DADB3CD080A}">
      <dsp:nvSpPr>
        <dsp:cNvPr id="0" name=""/>
        <dsp:cNvSpPr/>
      </dsp:nvSpPr>
      <dsp:spPr>
        <a:xfrm>
          <a:off x="4041612" y="934734"/>
          <a:ext cx="3540540" cy="11064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14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Filtrado de Información</a:t>
          </a:r>
          <a:endParaRPr lang="es-E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smtClean="0"/>
            <a:t>Jerarquía de Objetos</a:t>
          </a:r>
          <a:endParaRPr lang="es-ES" sz="1300" kern="1200"/>
        </a:p>
      </dsp:txBody>
      <dsp:txXfrm>
        <a:off x="4041612" y="934734"/>
        <a:ext cx="3540540" cy="1106418"/>
      </dsp:txXfrm>
    </dsp:sp>
    <dsp:sp modelId="{2BA63506-D92A-4B4A-A3CD-C84AF8D32711}">
      <dsp:nvSpPr>
        <dsp:cNvPr id="0" name=""/>
        <dsp:cNvSpPr/>
      </dsp:nvSpPr>
      <dsp:spPr>
        <a:xfrm>
          <a:off x="3894089" y="774918"/>
          <a:ext cx="774493" cy="1161739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F0AD9-6F30-442A-8434-D1F4DF2E7950}">
      <dsp:nvSpPr>
        <dsp:cNvPr id="0" name=""/>
        <dsp:cNvSpPr/>
      </dsp:nvSpPr>
      <dsp:spPr>
        <a:xfrm>
          <a:off x="2095234" y="2327592"/>
          <a:ext cx="3540540" cy="11064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14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Generalización de Información</a:t>
          </a:r>
          <a:endParaRPr lang="es-E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smtClean="0"/>
            <a:t>Abstracción de Características</a:t>
          </a:r>
          <a:endParaRPr lang="es-ES" sz="1300" kern="1200"/>
        </a:p>
      </dsp:txBody>
      <dsp:txXfrm>
        <a:off x="2095234" y="2327592"/>
        <a:ext cx="3540540" cy="1106418"/>
      </dsp:txXfrm>
    </dsp:sp>
    <dsp:sp modelId="{6A144F6E-B882-4E1A-87B0-06E481E7E2E1}">
      <dsp:nvSpPr>
        <dsp:cNvPr id="0" name=""/>
        <dsp:cNvSpPr/>
      </dsp:nvSpPr>
      <dsp:spPr>
        <a:xfrm>
          <a:off x="1947711" y="2167776"/>
          <a:ext cx="774493" cy="1161739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6C22D-496B-43B2-9394-C2A61DEA694B}">
      <dsp:nvSpPr>
        <dsp:cNvPr id="0" name=""/>
        <dsp:cNvSpPr/>
      </dsp:nvSpPr>
      <dsp:spPr>
        <a:xfrm>
          <a:off x="0" y="19198"/>
          <a:ext cx="7583487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/>
            <a:t>Los objetos son autocontenidos</a:t>
          </a:r>
          <a:endParaRPr lang="es-ES" sz="2300" kern="1200"/>
        </a:p>
      </dsp:txBody>
      <dsp:txXfrm>
        <a:off x="26930" y="46128"/>
        <a:ext cx="7529627" cy="497795"/>
      </dsp:txXfrm>
    </dsp:sp>
    <dsp:sp modelId="{33EA2139-FE27-4F31-8A0E-1E066513DF25}">
      <dsp:nvSpPr>
        <dsp:cNvPr id="0" name=""/>
        <dsp:cNvSpPr/>
      </dsp:nvSpPr>
      <dsp:spPr>
        <a:xfrm>
          <a:off x="0" y="570853"/>
          <a:ext cx="7583487" cy="38088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776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dirty="0" smtClean="0"/>
            <a:t>Fácil de introducir nuevos objetos</a:t>
          </a:r>
          <a:endParaRPr lang="es-ES" sz="1800" kern="1200" dirty="0"/>
        </a:p>
      </dsp:txBody>
      <dsp:txXfrm>
        <a:off x="0" y="570853"/>
        <a:ext cx="7583487" cy="380880"/>
      </dsp:txXfrm>
    </dsp:sp>
    <dsp:sp modelId="{D40A164A-D969-405C-A887-4F152B30410A}">
      <dsp:nvSpPr>
        <dsp:cNvPr id="0" name=""/>
        <dsp:cNvSpPr/>
      </dsp:nvSpPr>
      <dsp:spPr>
        <a:xfrm>
          <a:off x="0" y="951733"/>
          <a:ext cx="7583487" cy="551655"/>
        </a:xfrm>
        <a:prstGeom prst="roundRect">
          <a:avLst/>
        </a:prstGeom>
        <a:solidFill>
          <a:schemeClr val="accent3">
            <a:hueOff val="-844689"/>
            <a:satOff val="5440"/>
            <a:lumOff val="19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/>
            <a:t>Distribución en micro-threads de ejecución</a:t>
          </a:r>
          <a:endParaRPr lang="es-ES" sz="2300" kern="1200"/>
        </a:p>
      </dsp:txBody>
      <dsp:txXfrm>
        <a:off x="26930" y="978663"/>
        <a:ext cx="7529627" cy="497795"/>
      </dsp:txXfrm>
    </dsp:sp>
    <dsp:sp modelId="{E75ACB1E-E398-4627-9384-E8C4F6D39BE0}">
      <dsp:nvSpPr>
        <dsp:cNvPr id="0" name=""/>
        <dsp:cNvSpPr/>
      </dsp:nvSpPr>
      <dsp:spPr>
        <a:xfrm>
          <a:off x="0" y="1503388"/>
          <a:ext cx="7583487" cy="38088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776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smtClean="0"/>
            <a:t>Cada objeto ejecuta un micro-thread propio.</a:t>
          </a:r>
          <a:endParaRPr lang="es-ES" sz="1800" kern="1200"/>
        </a:p>
      </dsp:txBody>
      <dsp:txXfrm>
        <a:off x="0" y="1503388"/>
        <a:ext cx="7583487" cy="380880"/>
      </dsp:txXfrm>
    </dsp:sp>
    <dsp:sp modelId="{3C4F3F8A-16CA-4BE8-B6EE-814BF9B3B2DA}">
      <dsp:nvSpPr>
        <dsp:cNvPr id="0" name=""/>
        <dsp:cNvSpPr/>
      </dsp:nvSpPr>
      <dsp:spPr>
        <a:xfrm>
          <a:off x="0" y="1884268"/>
          <a:ext cx="7583487" cy="551655"/>
        </a:xfrm>
        <a:prstGeom prst="roundRect">
          <a:avLst/>
        </a:prstGeom>
        <a:solidFill>
          <a:schemeClr val="accent3">
            <a:hueOff val="-1689378"/>
            <a:satOff val="10879"/>
            <a:lumOff val="39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/>
            <a:t>Manejo automatizado de los objetos</a:t>
          </a:r>
          <a:endParaRPr lang="es-ES" sz="2300" kern="1200"/>
        </a:p>
      </dsp:txBody>
      <dsp:txXfrm>
        <a:off x="26930" y="1911198"/>
        <a:ext cx="7529627" cy="497795"/>
      </dsp:txXfrm>
    </dsp:sp>
    <dsp:sp modelId="{D6724702-AF48-4637-9E1B-E42CDD825186}">
      <dsp:nvSpPr>
        <dsp:cNvPr id="0" name=""/>
        <dsp:cNvSpPr/>
      </dsp:nvSpPr>
      <dsp:spPr>
        <a:xfrm>
          <a:off x="0" y="2435923"/>
          <a:ext cx="7583487" cy="630832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776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smtClean="0"/>
            <a:t>Los objetos expresan su mecanismo de operación</a:t>
          </a:r>
          <a:endParaRPr lang="es-E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smtClean="0"/>
            <a:t>Indican al agente que debe “hacer después”</a:t>
          </a:r>
          <a:endParaRPr lang="es-ES" sz="1800" kern="1200"/>
        </a:p>
      </dsp:txBody>
      <dsp:txXfrm>
        <a:off x="0" y="2435923"/>
        <a:ext cx="7583487" cy="630832"/>
      </dsp:txXfrm>
    </dsp:sp>
    <dsp:sp modelId="{D1C97C5C-5E24-4DF8-90D7-AAE1F955A801}">
      <dsp:nvSpPr>
        <dsp:cNvPr id="0" name=""/>
        <dsp:cNvSpPr/>
      </dsp:nvSpPr>
      <dsp:spPr>
        <a:xfrm>
          <a:off x="0" y="3066756"/>
          <a:ext cx="7583487" cy="551655"/>
        </a:xfrm>
        <a:prstGeom prst="roundRect">
          <a:avLst/>
        </a:prstGeom>
        <a:solidFill>
          <a:schemeClr val="accent3">
            <a:hueOff val="-2534067"/>
            <a:satOff val="16319"/>
            <a:lumOff val="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/>
            <a:t>Extensible y Genérico para todos los elementos</a:t>
          </a:r>
          <a:endParaRPr lang="es-ES" sz="2300" kern="1200"/>
        </a:p>
      </dsp:txBody>
      <dsp:txXfrm>
        <a:off x="26930" y="3093686"/>
        <a:ext cx="7529627" cy="497795"/>
      </dsp:txXfrm>
    </dsp:sp>
    <dsp:sp modelId="{422A5840-DD38-49CF-B54D-0B11B0400B02}">
      <dsp:nvSpPr>
        <dsp:cNvPr id="0" name=""/>
        <dsp:cNvSpPr/>
      </dsp:nvSpPr>
      <dsp:spPr>
        <a:xfrm>
          <a:off x="0" y="3618411"/>
          <a:ext cx="7583487" cy="57132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776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smtClean="0"/>
            <a:t>Todos los elementos pueden ser tratado así: coches, sillas, comida…</a:t>
          </a:r>
          <a:endParaRPr lang="es-ES" sz="1800" kern="1200"/>
        </a:p>
      </dsp:txBody>
      <dsp:txXfrm>
        <a:off x="0" y="3618411"/>
        <a:ext cx="7583487" cy="571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6C22D-496B-43B2-9394-C2A61DEA694B}">
      <dsp:nvSpPr>
        <dsp:cNvPr id="0" name=""/>
        <dsp:cNvSpPr/>
      </dsp:nvSpPr>
      <dsp:spPr>
        <a:xfrm>
          <a:off x="0" y="510317"/>
          <a:ext cx="7583487" cy="527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Propagación de la información entre objetos</a:t>
          </a:r>
          <a:endParaRPr lang="es-ES" sz="2200" kern="1200" dirty="0"/>
        </a:p>
      </dsp:txBody>
      <dsp:txXfrm>
        <a:off x="25759" y="536076"/>
        <a:ext cx="7531969" cy="476152"/>
      </dsp:txXfrm>
    </dsp:sp>
    <dsp:sp modelId="{33EA2139-FE27-4F31-8A0E-1E066513DF25}">
      <dsp:nvSpPr>
        <dsp:cNvPr id="0" name=""/>
        <dsp:cNvSpPr/>
      </dsp:nvSpPr>
      <dsp:spPr>
        <a:xfrm>
          <a:off x="0" y="1037987"/>
          <a:ext cx="7583487" cy="535095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776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700" kern="1200" dirty="0" smtClean="0"/>
            <a:t>Cada objeto transmite información a los demás elementos sobre los cambios que produce en el entorno.</a:t>
          </a:r>
          <a:endParaRPr lang="es-ES" sz="1700" kern="1200" dirty="0"/>
        </a:p>
      </dsp:txBody>
      <dsp:txXfrm>
        <a:off x="0" y="1037987"/>
        <a:ext cx="7583487" cy="535095"/>
      </dsp:txXfrm>
    </dsp:sp>
    <dsp:sp modelId="{D40A164A-D969-405C-A887-4F152B30410A}">
      <dsp:nvSpPr>
        <dsp:cNvPr id="0" name=""/>
        <dsp:cNvSpPr/>
      </dsp:nvSpPr>
      <dsp:spPr>
        <a:xfrm>
          <a:off x="0" y="1573082"/>
          <a:ext cx="7583487" cy="527670"/>
        </a:xfrm>
        <a:prstGeom prst="roundRect">
          <a:avLst/>
        </a:prstGeom>
        <a:solidFill>
          <a:schemeClr val="accent3">
            <a:hueOff val="-1267033"/>
            <a:satOff val="8160"/>
            <a:lumOff val="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Formaliza y centraliza el modelo de generar objetos</a:t>
          </a:r>
          <a:endParaRPr lang="es-ES" sz="2200" kern="1200" dirty="0"/>
        </a:p>
      </dsp:txBody>
      <dsp:txXfrm>
        <a:off x="25759" y="1598841"/>
        <a:ext cx="7531969" cy="476152"/>
      </dsp:txXfrm>
    </dsp:sp>
    <dsp:sp modelId="{E75ACB1E-E398-4627-9384-E8C4F6D39BE0}">
      <dsp:nvSpPr>
        <dsp:cNvPr id="0" name=""/>
        <dsp:cNvSpPr/>
      </dsp:nvSpPr>
      <dsp:spPr>
        <a:xfrm>
          <a:off x="0" y="2100752"/>
          <a:ext cx="7583487" cy="535095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776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700" kern="1200" dirty="0" smtClean="0"/>
            <a:t>Estructuras de información centralizada para gestionar los datos y crea nuevos objetos: Excel??.</a:t>
          </a:r>
          <a:endParaRPr lang="es-ES" sz="1700" kern="1200" dirty="0"/>
        </a:p>
      </dsp:txBody>
      <dsp:txXfrm>
        <a:off x="0" y="2100752"/>
        <a:ext cx="7583487" cy="535095"/>
      </dsp:txXfrm>
    </dsp:sp>
    <dsp:sp modelId="{3C4F3F8A-16CA-4BE8-B6EE-814BF9B3B2DA}">
      <dsp:nvSpPr>
        <dsp:cNvPr id="0" name=""/>
        <dsp:cNvSpPr/>
      </dsp:nvSpPr>
      <dsp:spPr>
        <a:xfrm>
          <a:off x="0" y="2635847"/>
          <a:ext cx="7583487" cy="527670"/>
        </a:xfrm>
        <a:prstGeom prst="roundRect">
          <a:avLst/>
        </a:prstGeom>
        <a:solidFill>
          <a:schemeClr val="accent3">
            <a:hueOff val="-2534067"/>
            <a:satOff val="16319"/>
            <a:lumOff val="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Permite la edición y creación de contenidos</a:t>
          </a:r>
          <a:endParaRPr lang="es-ES" sz="2200" kern="1200" dirty="0"/>
        </a:p>
      </dsp:txBody>
      <dsp:txXfrm>
        <a:off x="25759" y="2661606"/>
        <a:ext cx="7531969" cy="476152"/>
      </dsp:txXfrm>
    </dsp:sp>
    <dsp:sp modelId="{D6724702-AF48-4637-9E1B-E42CDD825186}">
      <dsp:nvSpPr>
        <dsp:cNvPr id="0" name=""/>
        <dsp:cNvSpPr/>
      </dsp:nvSpPr>
      <dsp:spPr>
        <a:xfrm>
          <a:off x="0" y="3163517"/>
          <a:ext cx="7583487" cy="535095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776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700" kern="1200" dirty="0" smtClean="0"/>
            <a:t>Facilita la creación de herramientas que permitan a los usuarios / diseñadores crear nuevos contenidos</a:t>
          </a:r>
          <a:endParaRPr lang="es-ES" sz="1700" kern="1200" dirty="0"/>
        </a:p>
      </dsp:txBody>
      <dsp:txXfrm>
        <a:off x="0" y="3163517"/>
        <a:ext cx="7583487" cy="535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6C22D-496B-43B2-9394-C2A61DEA694B}">
      <dsp:nvSpPr>
        <dsp:cNvPr id="0" name=""/>
        <dsp:cNvSpPr/>
      </dsp:nvSpPr>
      <dsp:spPr>
        <a:xfrm>
          <a:off x="0" y="159708"/>
          <a:ext cx="7583487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Ayuda al proceso de tomar decisiones</a:t>
          </a:r>
          <a:endParaRPr lang="es-ES" sz="2400" kern="1200" dirty="0"/>
        </a:p>
      </dsp:txBody>
      <dsp:txXfrm>
        <a:off x="28100" y="187808"/>
        <a:ext cx="7527287" cy="519439"/>
      </dsp:txXfrm>
    </dsp:sp>
    <dsp:sp modelId="{33EA2139-FE27-4F31-8A0E-1E066513DF25}">
      <dsp:nvSpPr>
        <dsp:cNvPr id="0" name=""/>
        <dsp:cNvSpPr/>
      </dsp:nvSpPr>
      <dsp:spPr>
        <a:xfrm>
          <a:off x="0" y="735348"/>
          <a:ext cx="7583487" cy="39744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776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900" kern="1200" dirty="0" smtClean="0"/>
            <a:t>Permite localizar objetos que satisfacen las metas actuales</a:t>
          </a:r>
          <a:endParaRPr lang="es-ES" sz="1900" kern="1200" dirty="0"/>
        </a:p>
      </dsp:txBody>
      <dsp:txXfrm>
        <a:off x="0" y="735348"/>
        <a:ext cx="7583487" cy="397440"/>
      </dsp:txXfrm>
    </dsp:sp>
    <dsp:sp modelId="{D40A164A-D969-405C-A887-4F152B30410A}">
      <dsp:nvSpPr>
        <dsp:cNvPr id="0" name=""/>
        <dsp:cNvSpPr/>
      </dsp:nvSpPr>
      <dsp:spPr>
        <a:xfrm>
          <a:off x="0" y="1132788"/>
          <a:ext cx="7583487" cy="575639"/>
        </a:xfrm>
        <a:prstGeom prst="roundRect">
          <a:avLst/>
        </a:prstGeom>
        <a:solidFill>
          <a:schemeClr val="accent3">
            <a:hueOff val="-2534067"/>
            <a:satOff val="16319"/>
            <a:lumOff val="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Elabora planes complejos</a:t>
          </a:r>
          <a:endParaRPr lang="es-ES" sz="2400" kern="1200" dirty="0"/>
        </a:p>
      </dsp:txBody>
      <dsp:txXfrm>
        <a:off x="28100" y="1160888"/>
        <a:ext cx="7527287" cy="519439"/>
      </dsp:txXfrm>
    </dsp:sp>
    <dsp:sp modelId="{E75ACB1E-E398-4627-9384-E8C4F6D39BE0}">
      <dsp:nvSpPr>
        <dsp:cNvPr id="0" name=""/>
        <dsp:cNvSpPr/>
      </dsp:nvSpPr>
      <dsp:spPr>
        <a:xfrm>
          <a:off x="0" y="1708428"/>
          <a:ext cx="7583487" cy="59616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776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900" kern="1200" dirty="0" smtClean="0"/>
            <a:t>Los objetos gestionan parte del plan necesario para cumplir con un objetivo.</a:t>
          </a:r>
          <a:endParaRPr lang="es-ES" sz="1900" kern="1200" dirty="0"/>
        </a:p>
      </dsp:txBody>
      <dsp:txXfrm>
        <a:off x="0" y="1708428"/>
        <a:ext cx="7583487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FFB79-075C-4F92-BC9D-163E02DFC611}" type="datetimeFigureOut">
              <a:rPr lang="es-ES" smtClean="0"/>
              <a:t>28/04/2016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919C-5E6B-4B77-BB1B-DDEAB2BF70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39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20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32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8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21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46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6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2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85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2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17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38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36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s.scribd.com/doc/86566885/Dumb-People-Smart-Objects-The-Sims-and-the-Distributed-Self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aigamedev.com/premium/article/sims3-living-neighborhoods/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Percepción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Luis Peña (@</a:t>
            </a:r>
            <a:r>
              <a:rPr lang="es-ES" dirty="0" err="1" smtClean="0"/>
              <a:t>lurtisrules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7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Inteligentes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1798" y="2224727"/>
            <a:ext cx="7583487" cy="1498035"/>
          </a:xfrm>
        </p:spPr>
        <p:txBody>
          <a:bodyPr>
            <a:normAutofit/>
          </a:bodyPr>
          <a:lstStyle/>
          <a:p>
            <a:r>
              <a:rPr lang="es-ES" dirty="0" smtClean="0"/>
              <a:t>Smart </a:t>
            </a:r>
            <a:r>
              <a:rPr lang="es-ES" dirty="0" err="1" smtClean="0"/>
              <a:t>Objects</a:t>
            </a:r>
            <a:r>
              <a:rPr lang="es-ES" dirty="0" smtClean="0"/>
              <a:t> creados para el videojuego “Los </a:t>
            </a:r>
            <a:r>
              <a:rPr lang="es-ES" dirty="0" err="1" smtClean="0"/>
              <a:t>Sims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Basado en la teoría de la capacidades (</a:t>
            </a:r>
            <a:r>
              <a:rPr lang="es-ES" i="1" dirty="0" err="1" smtClean="0"/>
              <a:t>affordance</a:t>
            </a:r>
            <a:r>
              <a:rPr lang="es-ES" i="1" dirty="0" smtClean="0"/>
              <a:t> </a:t>
            </a:r>
            <a:r>
              <a:rPr lang="es-ES" i="1" dirty="0" err="1" smtClean="0"/>
              <a:t>theory</a:t>
            </a:r>
            <a:r>
              <a:rPr lang="es-ES" dirty="0" smtClean="0"/>
              <a:t>)</a:t>
            </a:r>
          </a:p>
          <a:p>
            <a:r>
              <a:rPr lang="es-ES" dirty="0" smtClean="0"/>
              <a:t>Otorgar inteligencia a objetos inanimados</a:t>
            </a:r>
          </a:p>
        </p:txBody>
      </p:sp>
      <p:pic>
        <p:nvPicPr>
          <p:cNvPr id="1026" name="Picture 2" descr="Kitchen and Dining R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66" y="3326835"/>
            <a:ext cx="2873524" cy="229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47528" y="5283293"/>
            <a:ext cx="82582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hlinkClick r:id="rId3"/>
              </a:rPr>
              <a:t>http://aigamedev.com/open/review/the-sims-ai</a:t>
            </a:r>
            <a:r>
              <a:rPr lang="es-ES" sz="1400" dirty="0">
                <a:hlinkClick r:id="rId3"/>
              </a:rPr>
              <a:t>/</a:t>
            </a:r>
          </a:p>
          <a:p>
            <a:endParaRPr lang="es-ES" sz="1400" dirty="0">
              <a:hlinkClick r:id="rId3"/>
            </a:endParaRPr>
          </a:p>
          <a:p>
            <a:r>
              <a:rPr lang="es-ES" sz="1400" dirty="0">
                <a:hlinkClick r:id="rId3"/>
              </a:rPr>
              <a:t>http://es.scribd.com/doc/86566885/Dumb-People-Smart-Objects-The-Sims-and-the-Distributed-Self</a:t>
            </a:r>
            <a:endParaRPr lang="es-ES" sz="1400" dirty="0"/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08740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Inteligentes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relación entre Personajes y Objetos es bidireccional</a:t>
            </a:r>
          </a:p>
          <a:p>
            <a:r>
              <a:rPr lang="es-ES" dirty="0"/>
              <a:t>Los objetos conocen que tareas pueden acometer y que procedimiento siguen para ello.</a:t>
            </a:r>
          </a:p>
          <a:p>
            <a:pPr lvl="1"/>
            <a:r>
              <a:rPr lang="es-ES" dirty="0"/>
              <a:t>Un microondas: sabe que cocina alimentos</a:t>
            </a:r>
          </a:p>
          <a:p>
            <a:pPr lvl="2"/>
            <a:r>
              <a:rPr lang="es-ES" dirty="0"/>
              <a:t>Conoce la secuencia de acciones que se deben seguir para poder completar dicha función.</a:t>
            </a:r>
          </a:p>
          <a:p>
            <a:r>
              <a:rPr lang="es-ES" dirty="0"/>
              <a:t>Permite a los agentes utilizar objetos para los cuales no ha sido programado explícitamente como operar.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7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Inteligentes. Ventajas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2303464" y="1828800"/>
          <a:ext cx="7583487" cy="4208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47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Inteligentes. Ventajas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2303464" y="1828800"/>
          <a:ext cx="7583487" cy="4208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42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Inteligentes. Ventajas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2303464" y="1828800"/>
          <a:ext cx="7583487" cy="24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6" descr="fountain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00057" y="3898899"/>
            <a:ext cx="3512815" cy="254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1845828" y="4581128"/>
            <a:ext cx="4682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hlinkClick r:id="rId8"/>
              </a:rPr>
              <a:t>http://aigamedev.com/premium/article/sims3-living-neighborhoods</a:t>
            </a:r>
            <a:r>
              <a:rPr lang="es-ES" sz="1400" dirty="0">
                <a:hlinkClick r:id="rId8"/>
              </a:rPr>
              <a:t>/</a:t>
            </a:r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27504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del Juego. Simbólico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2303464" y="1828800"/>
          <a:ext cx="7583487" cy="4208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71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Percepción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Real vs Modelo Simbólico</a:t>
            </a:r>
          </a:p>
          <a:p>
            <a:r>
              <a:rPr lang="es-ES" dirty="0" smtClean="0"/>
              <a:t>“Información perfecta” vs “Información imperfecta” </a:t>
            </a:r>
          </a:p>
          <a:p>
            <a:pPr marL="282575" lvl="1" indent="0">
              <a:buNone/>
            </a:pPr>
            <a:r>
              <a:rPr lang="es-ES" sz="1000" i="1" dirty="0"/>
              <a:t>(No en términos de Teoría de Juegos)</a:t>
            </a:r>
          </a:p>
          <a:p>
            <a:r>
              <a:rPr lang="es-ES" dirty="0" smtClean="0"/>
              <a:t>Necesidad de sincronización y actualización</a:t>
            </a:r>
          </a:p>
          <a:p>
            <a:pPr lvl="1"/>
            <a:r>
              <a:rPr lang="es-ES" dirty="0" smtClean="0"/>
              <a:t>Modelo de Doble Buffer</a:t>
            </a:r>
          </a:p>
          <a:p>
            <a:pPr lvl="1"/>
            <a:r>
              <a:rPr lang="es-ES" dirty="0" smtClean="0"/>
              <a:t>Modelo de Sincronización de Repositorios</a:t>
            </a:r>
          </a:p>
          <a:p>
            <a:pPr lvl="1"/>
            <a:r>
              <a:rPr lang="es-ES" dirty="0" smtClean="0"/>
              <a:t>Modelo centrado en Eventos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230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percepción se basa en los Sensores.</a:t>
            </a:r>
          </a:p>
          <a:p>
            <a:r>
              <a:rPr lang="es-ES" dirty="0" smtClean="0"/>
              <a:t>Los agentes de un mundo virtual “</a:t>
            </a:r>
            <a:r>
              <a:rPr lang="es-ES" i="1" dirty="0" smtClean="0"/>
              <a:t>debería”</a:t>
            </a:r>
            <a:r>
              <a:rPr lang="es-ES" dirty="0" smtClean="0"/>
              <a:t> emplear los mismo mecanismo de percepción que permitiría el entorno a un agente real.</a:t>
            </a:r>
          </a:p>
          <a:p>
            <a:r>
              <a:rPr lang="es-ES" dirty="0" smtClean="0"/>
              <a:t>Sistemas de sensores</a:t>
            </a:r>
          </a:p>
          <a:p>
            <a:pPr lvl="1"/>
            <a:r>
              <a:rPr lang="es-ES" dirty="0" smtClean="0"/>
              <a:t>Visión</a:t>
            </a:r>
          </a:p>
          <a:p>
            <a:pPr lvl="1"/>
            <a:r>
              <a:rPr lang="es-ES" dirty="0" smtClean="0"/>
              <a:t>Audición</a:t>
            </a:r>
          </a:p>
          <a:p>
            <a:pPr lvl="1"/>
            <a:r>
              <a:rPr lang="es-ES" dirty="0" smtClean="0"/>
              <a:t>Tacto</a:t>
            </a:r>
          </a:p>
          <a:p>
            <a:pPr lvl="1"/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00" y="4181680"/>
            <a:ext cx="2513920" cy="1767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26" name="Picture 2" descr="http://upload.wikimedia.org/wikipedia/commons/7/7f/Fog_of_Wa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7" r="15915" b="24889"/>
          <a:stretch/>
        </p:blipFill>
        <p:spPr bwMode="auto">
          <a:xfrm>
            <a:off x="6662356" y="3378209"/>
            <a:ext cx="3444595" cy="247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4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Entorno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Simplificar y extraer información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178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Simplificación del Entorno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entorno debe contener la información necesaria</a:t>
            </a:r>
          </a:p>
          <a:p>
            <a:r>
              <a:rPr lang="es-ES" dirty="0" smtClean="0"/>
              <a:t>El escenario es una fuente de información básica</a:t>
            </a:r>
          </a:p>
          <a:p>
            <a:pPr lvl="1"/>
            <a:r>
              <a:rPr lang="es-ES" dirty="0" smtClean="0"/>
              <a:t>Pero es demasiado compleja</a:t>
            </a:r>
          </a:p>
          <a:p>
            <a:r>
              <a:rPr lang="es-ES" dirty="0" smtClean="0"/>
              <a:t>Debemos encontrar una estrategia para tratar la información</a:t>
            </a:r>
          </a:p>
          <a:p>
            <a:pPr lvl="1"/>
            <a:r>
              <a:rPr lang="es-ES" dirty="0" smtClean="0"/>
              <a:t>Usar representaciones espaciales simplificadas</a:t>
            </a:r>
          </a:p>
          <a:p>
            <a:pPr lvl="2"/>
            <a:r>
              <a:rPr lang="es-ES" dirty="0" err="1" smtClean="0"/>
              <a:t>Discretizar</a:t>
            </a:r>
            <a:r>
              <a:rPr lang="es-ES" dirty="0" smtClean="0"/>
              <a:t> el entorno</a:t>
            </a:r>
          </a:p>
          <a:p>
            <a:pPr lvl="2"/>
            <a:r>
              <a:rPr lang="es-ES" dirty="0" smtClean="0"/>
              <a:t>Combinar información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374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Simplificación del Entorno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información puede ser:</a:t>
            </a:r>
          </a:p>
          <a:p>
            <a:pPr lvl="1"/>
            <a:r>
              <a:rPr lang="es-ES" dirty="0" smtClean="0"/>
              <a:t>Estática: paredes, suelo, etc.</a:t>
            </a:r>
          </a:p>
          <a:p>
            <a:pPr lvl="1"/>
            <a:r>
              <a:rPr lang="es-ES" dirty="0" smtClean="0"/>
              <a:t>Dinámica: líneas de visión, sombras, etc.</a:t>
            </a:r>
          </a:p>
          <a:p>
            <a:pPr lvl="1"/>
            <a:endParaRPr lang="es-ES" dirty="0"/>
          </a:p>
          <a:p>
            <a:r>
              <a:rPr lang="es-ES" dirty="0" smtClean="0"/>
              <a:t>Técnicas de Combinación</a:t>
            </a:r>
          </a:p>
          <a:p>
            <a:pPr lvl="1"/>
            <a:r>
              <a:rPr lang="es-ES" dirty="0" smtClean="0"/>
              <a:t>Mapas de Influencia</a:t>
            </a:r>
          </a:p>
          <a:p>
            <a:pPr lvl="1"/>
            <a:r>
              <a:rPr lang="es-ES" dirty="0" smtClean="0"/>
              <a:t>Bases de Datos Espaciales</a:t>
            </a:r>
            <a:endParaRPr lang="es-ES" dirty="0"/>
          </a:p>
        </p:txBody>
      </p:sp>
      <p:pic>
        <p:nvPicPr>
          <p:cNvPr id="2050" name="Picture 2" descr="Rushing B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27" y="4829125"/>
            <a:ext cx="2924132" cy="16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42"/>
          <p:cNvSpPr/>
          <p:nvPr/>
        </p:nvSpPr>
        <p:spPr>
          <a:xfrm>
            <a:off x="6744072" y="3501009"/>
            <a:ext cx="3259688" cy="23042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35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Simplificación del Entorno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03464" y="1863634"/>
            <a:ext cx="7583487" cy="1506786"/>
          </a:xfrm>
        </p:spPr>
        <p:txBody>
          <a:bodyPr/>
          <a:lstStyle/>
          <a:p>
            <a:r>
              <a:rPr lang="es-ES" dirty="0" smtClean="0"/>
              <a:t>Combino información de capas en relación a la posición que ocupan en el espacio</a:t>
            </a:r>
          </a:p>
        </p:txBody>
      </p:sp>
      <p:sp>
        <p:nvSpPr>
          <p:cNvPr id="5" name="Paralelogramo 4"/>
          <p:cNvSpPr/>
          <p:nvPr/>
        </p:nvSpPr>
        <p:spPr>
          <a:xfrm rot="19606877">
            <a:off x="4865331" y="4199771"/>
            <a:ext cx="2448272" cy="1772907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Paralelogramo 7"/>
          <p:cNvSpPr/>
          <p:nvPr/>
        </p:nvSpPr>
        <p:spPr>
          <a:xfrm rot="19606877">
            <a:off x="4221351" y="4207601"/>
            <a:ext cx="2448272" cy="1772907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Paralelogramo 8"/>
          <p:cNvSpPr/>
          <p:nvPr/>
        </p:nvSpPr>
        <p:spPr>
          <a:xfrm rot="19606877">
            <a:off x="3501270" y="4226671"/>
            <a:ext cx="2448272" cy="1772907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/>
          <p:cNvCxnSpPr>
            <a:stCxn id="9" idx="0"/>
            <a:endCxn id="12" idx="3"/>
          </p:cNvCxnSpPr>
          <p:nvPr/>
        </p:nvCxnSpPr>
        <p:spPr>
          <a:xfrm flipH="1" flipV="1">
            <a:off x="3446514" y="3968099"/>
            <a:ext cx="793261" cy="403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854411" y="3783433"/>
            <a:ext cx="15921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Navegación</a:t>
            </a:r>
            <a:endParaRPr lang="es-ES" dirty="0"/>
          </a:p>
        </p:txBody>
      </p:sp>
      <p:cxnSp>
        <p:nvCxnSpPr>
          <p:cNvPr id="14" name="Conector recto de flecha 13"/>
          <p:cNvCxnSpPr>
            <a:endCxn id="15" idx="3"/>
          </p:cNvCxnSpPr>
          <p:nvPr/>
        </p:nvCxnSpPr>
        <p:spPr>
          <a:xfrm flipH="1" flipV="1">
            <a:off x="4157715" y="3674003"/>
            <a:ext cx="1564307" cy="403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CuadroTexto 14"/>
          <p:cNvSpPr txBox="1"/>
          <p:nvPr/>
        </p:nvSpPr>
        <p:spPr>
          <a:xfrm>
            <a:off x="3336656" y="3489337"/>
            <a:ext cx="82105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Visión</a:t>
            </a:r>
            <a:endParaRPr lang="es-ES" dirty="0"/>
          </a:p>
        </p:txBody>
      </p:sp>
      <p:cxnSp>
        <p:nvCxnSpPr>
          <p:cNvPr id="16" name="Conector recto de flecha 15"/>
          <p:cNvCxnSpPr>
            <a:endCxn id="17" idx="3"/>
          </p:cNvCxnSpPr>
          <p:nvPr/>
        </p:nvCxnSpPr>
        <p:spPr>
          <a:xfrm flipH="1" flipV="1">
            <a:off x="5190889" y="3370420"/>
            <a:ext cx="1445689" cy="403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CuadroTexto 16"/>
          <p:cNvSpPr txBox="1"/>
          <p:nvPr/>
        </p:nvSpPr>
        <p:spPr>
          <a:xfrm>
            <a:off x="4251208" y="3185754"/>
            <a:ext cx="9396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Peligro</a:t>
            </a:r>
            <a:endParaRPr lang="es-ES" dirty="0"/>
          </a:p>
        </p:txBody>
      </p:sp>
      <p:sp>
        <p:nvSpPr>
          <p:cNvPr id="18" name="Elipse 17"/>
          <p:cNvSpPr/>
          <p:nvPr/>
        </p:nvSpPr>
        <p:spPr>
          <a:xfrm>
            <a:off x="6456040" y="4371530"/>
            <a:ext cx="360040" cy="4976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5816771" y="4352193"/>
            <a:ext cx="360040" cy="4976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5096690" y="4352193"/>
            <a:ext cx="360040" cy="4976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7529627" y="4455627"/>
            <a:ext cx="15007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Posición X,Y</a:t>
            </a:r>
            <a:endParaRPr lang="es-ES" dirty="0"/>
          </a:p>
        </p:txBody>
      </p:sp>
      <p:cxnSp>
        <p:nvCxnSpPr>
          <p:cNvPr id="23" name="Conector recto de flecha 22"/>
          <p:cNvCxnSpPr>
            <a:stCxn id="18" idx="6"/>
            <a:endCxn id="21" idx="1"/>
          </p:cNvCxnSpPr>
          <p:nvPr/>
        </p:nvCxnSpPr>
        <p:spPr>
          <a:xfrm>
            <a:off x="6816081" y="4620345"/>
            <a:ext cx="713547" cy="19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88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Inteligentes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Delegar información al entorno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861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2525</TotalTime>
  <Words>496</Words>
  <Application>Microsoft Office PowerPoint</Application>
  <PresentationFormat>Panorámica</PresentationFormat>
  <Paragraphs>87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Citable</vt:lpstr>
      <vt:lpstr>Percepción</vt:lpstr>
      <vt:lpstr>Estado del Juego. Simbólico</vt:lpstr>
      <vt:lpstr>Percepción</vt:lpstr>
      <vt:lpstr>Sensores</vt:lpstr>
      <vt:lpstr>Análisis del Entorno</vt:lpstr>
      <vt:lpstr>Simplificación del Entorno</vt:lpstr>
      <vt:lpstr>Simplificación del Entorno</vt:lpstr>
      <vt:lpstr>Simplificación del Entorno</vt:lpstr>
      <vt:lpstr>Objetos Inteligentes</vt:lpstr>
      <vt:lpstr>Objetos Inteligentes</vt:lpstr>
      <vt:lpstr>Objetos Inteligentes</vt:lpstr>
      <vt:lpstr>Objetos Inteligentes. Ventajas</vt:lpstr>
      <vt:lpstr>Objetos Inteligentes. Ventajas</vt:lpstr>
      <vt:lpstr>Objetos Inteligentes. Ventajas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Peña</dc:creator>
  <cp:lastModifiedBy>Luis Peña</cp:lastModifiedBy>
  <cp:revision>72</cp:revision>
  <dcterms:created xsi:type="dcterms:W3CDTF">2016-03-30T08:26:40Z</dcterms:created>
  <dcterms:modified xsi:type="dcterms:W3CDTF">2016-04-28T11:40:04Z</dcterms:modified>
</cp:coreProperties>
</file>