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94" r:id="rId4"/>
    <p:sldId id="286" r:id="rId5"/>
    <p:sldId id="287" r:id="rId6"/>
    <p:sldId id="288" r:id="rId7"/>
    <p:sldId id="290" r:id="rId8"/>
    <p:sldId id="289" r:id="rId9"/>
    <p:sldId id="284" r:id="rId10"/>
    <p:sldId id="285" r:id="rId11"/>
    <p:sldId id="292" r:id="rId12"/>
    <p:sldId id="293" r:id="rId13"/>
    <p:sldId id="291" r:id="rId14"/>
    <p:sldId id="280" r:id="rId15"/>
    <p:sldId id="281" r:id="rId16"/>
    <p:sldId id="283" r:id="rId17"/>
    <p:sldId id="282" r:id="rId18"/>
    <p:sldId id="295" r:id="rId19"/>
    <p:sldId id="302" r:id="rId20"/>
    <p:sldId id="299" r:id="rId21"/>
    <p:sldId id="300" r:id="rId22"/>
    <p:sldId id="301" r:id="rId23"/>
    <p:sldId id="296" r:id="rId24"/>
    <p:sldId id="297" r:id="rId25"/>
    <p:sldId id="298" r:id="rId26"/>
    <p:sldId id="279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AC1824-776C-465E-A1E9-663B5A9A451F}">
          <p14:sldIdLst>
            <p14:sldId id="256"/>
            <p14:sldId id="263"/>
            <p14:sldId id="294"/>
            <p14:sldId id="286"/>
            <p14:sldId id="287"/>
            <p14:sldId id="288"/>
            <p14:sldId id="290"/>
            <p14:sldId id="289"/>
            <p14:sldId id="284"/>
            <p14:sldId id="285"/>
            <p14:sldId id="292"/>
            <p14:sldId id="293"/>
            <p14:sldId id="291"/>
            <p14:sldId id="280"/>
            <p14:sldId id="281"/>
            <p14:sldId id="283"/>
            <p14:sldId id="282"/>
            <p14:sldId id="295"/>
            <p14:sldId id="302"/>
            <p14:sldId id="299"/>
            <p14:sldId id="300"/>
            <p14:sldId id="301"/>
          </p14:sldIdLst>
        </p14:section>
        <p14:section name="UI" id="{2936A224-9FF1-4C37-B437-46510E142F9F}">
          <p14:sldIdLst>
            <p14:sldId id="296"/>
            <p14:sldId id="297"/>
            <p14:sldId id="298"/>
            <p14:sldId id="279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2C107-CAB6-4BD1-B1A1-8B630A459F2A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98EF92D-E8A0-4F7D-A1BD-138803525BB8}">
      <dgm:prSet phldrT="[Texto]"/>
      <dgm:spPr/>
      <dgm:t>
        <a:bodyPr/>
        <a:lstStyle/>
        <a:p>
          <a:r>
            <a:rPr lang="es-ES" dirty="0" smtClean="0"/>
            <a:t>Editor</a:t>
          </a:r>
          <a:endParaRPr lang="es-ES" dirty="0"/>
        </a:p>
      </dgm:t>
    </dgm:pt>
    <dgm:pt modelId="{E2D0F985-F5F9-40C4-9D0F-1D49E6BF3E8D}" type="parTrans" cxnId="{6E98D757-0A5B-4358-9762-9C8049310F08}">
      <dgm:prSet/>
      <dgm:spPr/>
      <dgm:t>
        <a:bodyPr/>
        <a:lstStyle/>
        <a:p>
          <a:endParaRPr lang="es-ES"/>
        </a:p>
      </dgm:t>
    </dgm:pt>
    <dgm:pt modelId="{C74C2753-3E85-427A-BD67-F6362CBDA370}" type="sibTrans" cxnId="{6E98D757-0A5B-4358-9762-9C8049310F08}">
      <dgm:prSet/>
      <dgm:spPr/>
      <dgm:t>
        <a:bodyPr/>
        <a:lstStyle/>
        <a:p>
          <a:endParaRPr lang="es-ES"/>
        </a:p>
      </dgm:t>
    </dgm:pt>
    <dgm:pt modelId="{E872D048-B6C2-490E-9C14-A7CE475DBDD4}">
      <dgm:prSet phldrT="[Texto]"/>
      <dgm:spPr/>
      <dgm:t>
        <a:bodyPr/>
        <a:lstStyle/>
        <a:p>
          <a:r>
            <a:rPr lang="es-ES" dirty="0" smtClean="0"/>
            <a:t>Inicialización</a:t>
          </a:r>
          <a:endParaRPr lang="es-ES" dirty="0"/>
        </a:p>
      </dgm:t>
    </dgm:pt>
    <dgm:pt modelId="{8282FE4F-912A-46F8-91AE-94ED5B5A82C8}" type="parTrans" cxnId="{C5661C02-9305-4911-98B3-B5B67B88732B}">
      <dgm:prSet/>
      <dgm:spPr/>
      <dgm:t>
        <a:bodyPr/>
        <a:lstStyle/>
        <a:p>
          <a:endParaRPr lang="es-ES"/>
        </a:p>
      </dgm:t>
    </dgm:pt>
    <dgm:pt modelId="{FE843B8F-A27B-49F8-B892-D6037242A003}" type="sibTrans" cxnId="{C5661C02-9305-4911-98B3-B5B67B88732B}">
      <dgm:prSet/>
      <dgm:spPr/>
      <dgm:t>
        <a:bodyPr/>
        <a:lstStyle/>
        <a:p>
          <a:endParaRPr lang="es-ES"/>
        </a:p>
      </dgm:t>
    </dgm:pt>
    <dgm:pt modelId="{81B7D4AA-6EA8-4D19-B31B-1FB11264F9CD}">
      <dgm:prSet phldrT="[Texto]"/>
      <dgm:spPr/>
      <dgm:t>
        <a:bodyPr/>
        <a:lstStyle/>
        <a:p>
          <a:r>
            <a:rPr lang="es-ES" dirty="0" smtClean="0"/>
            <a:t>Físicas</a:t>
          </a:r>
          <a:endParaRPr lang="es-ES" dirty="0"/>
        </a:p>
      </dgm:t>
    </dgm:pt>
    <dgm:pt modelId="{7DAB708F-0D1C-4786-A880-3644ACDCCF27}" type="parTrans" cxnId="{CCEDA09F-9D5F-4A32-BF9A-0445BBEA9C9A}">
      <dgm:prSet/>
      <dgm:spPr/>
      <dgm:t>
        <a:bodyPr/>
        <a:lstStyle/>
        <a:p>
          <a:endParaRPr lang="es-ES"/>
        </a:p>
      </dgm:t>
    </dgm:pt>
    <dgm:pt modelId="{3324DA2D-33B0-4EEC-81EA-5FE5C394280C}" type="sibTrans" cxnId="{CCEDA09F-9D5F-4A32-BF9A-0445BBEA9C9A}">
      <dgm:prSet/>
      <dgm:spPr/>
      <dgm:t>
        <a:bodyPr/>
        <a:lstStyle/>
        <a:p>
          <a:endParaRPr lang="es-ES"/>
        </a:p>
      </dgm:t>
    </dgm:pt>
    <dgm:pt modelId="{A6D5C3BE-8FAF-48EA-8FF3-F0C55834A9A1}">
      <dgm:prSet phldrT="[Texto]"/>
      <dgm:spPr/>
      <dgm:t>
        <a:bodyPr/>
        <a:lstStyle/>
        <a:p>
          <a:r>
            <a:rPr lang="es-ES" dirty="0" smtClean="0"/>
            <a:t>Input</a:t>
          </a:r>
          <a:endParaRPr lang="es-ES" dirty="0"/>
        </a:p>
      </dgm:t>
    </dgm:pt>
    <dgm:pt modelId="{E895414F-B297-4426-8B4F-93F36F9CD30D}" type="parTrans" cxnId="{95DBC567-C5E6-4CB8-A576-22C0D5A22B81}">
      <dgm:prSet/>
      <dgm:spPr/>
      <dgm:t>
        <a:bodyPr/>
        <a:lstStyle/>
        <a:p>
          <a:endParaRPr lang="es-ES"/>
        </a:p>
      </dgm:t>
    </dgm:pt>
    <dgm:pt modelId="{BAD466A5-F6EA-4ECC-B63B-4BEA489F286D}" type="sibTrans" cxnId="{95DBC567-C5E6-4CB8-A576-22C0D5A22B81}">
      <dgm:prSet/>
      <dgm:spPr/>
      <dgm:t>
        <a:bodyPr/>
        <a:lstStyle/>
        <a:p>
          <a:endParaRPr lang="es-ES"/>
        </a:p>
      </dgm:t>
    </dgm:pt>
    <dgm:pt modelId="{67DB6323-7B42-4EEC-A70B-1F702F35B466}">
      <dgm:prSet phldrT="[Texto]"/>
      <dgm:spPr/>
      <dgm:t>
        <a:bodyPr/>
        <a:lstStyle/>
        <a:p>
          <a:r>
            <a:rPr lang="es-ES" dirty="0" smtClean="0"/>
            <a:t>Lógica de Juego</a:t>
          </a:r>
          <a:endParaRPr lang="es-ES" dirty="0"/>
        </a:p>
      </dgm:t>
    </dgm:pt>
    <dgm:pt modelId="{56581C4C-B2EF-4CD4-8736-9D0EF128F44D}" type="parTrans" cxnId="{58D0FA28-0740-4A53-B939-AF8E1781E5FF}">
      <dgm:prSet/>
      <dgm:spPr/>
      <dgm:t>
        <a:bodyPr/>
        <a:lstStyle/>
        <a:p>
          <a:endParaRPr lang="es-ES"/>
        </a:p>
      </dgm:t>
    </dgm:pt>
    <dgm:pt modelId="{7F854616-2F66-440A-8465-1AFA3BFBE3AC}" type="sibTrans" cxnId="{58D0FA28-0740-4A53-B939-AF8E1781E5FF}">
      <dgm:prSet/>
      <dgm:spPr/>
      <dgm:t>
        <a:bodyPr/>
        <a:lstStyle/>
        <a:p>
          <a:endParaRPr lang="es-ES"/>
        </a:p>
      </dgm:t>
    </dgm:pt>
    <dgm:pt modelId="{8414AD7B-5E54-4A38-B227-7EF511F2382E}">
      <dgm:prSet phldrT="[Texto]"/>
      <dgm:spPr/>
      <dgm:t>
        <a:bodyPr/>
        <a:lstStyle/>
        <a:p>
          <a:r>
            <a:rPr lang="es-ES" dirty="0" err="1" smtClean="0"/>
            <a:t>Render</a:t>
          </a:r>
          <a:r>
            <a:rPr lang="es-ES" dirty="0" smtClean="0"/>
            <a:t> de Escena</a:t>
          </a:r>
          <a:endParaRPr lang="es-ES" dirty="0"/>
        </a:p>
      </dgm:t>
    </dgm:pt>
    <dgm:pt modelId="{AED9C031-F2DF-4576-9BE6-06320E8F80C7}" type="parTrans" cxnId="{88765C56-3E11-4366-9274-861414F5DAD4}">
      <dgm:prSet/>
      <dgm:spPr/>
      <dgm:t>
        <a:bodyPr/>
        <a:lstStyle/>
        <a:p>
          <a:endParaRPr lang="es-ES"/>
        </a:p>
      </dgm:t>
    </dgm:pt>
    <dgm:pt modelId="{2E0BE16D-0D98-4075-B46C-073B05800D24}" type="sibTrans" cxnId="{88765C56-3E11-4366-9274-861414F5DAD4}">
      <dgm:prSet/>
      <dgm:spPr/>
      <dgm:t>
        <a:bodyPr/>
        <a:lstStyle/>
        <a:p>
          <a:endParaRPr lang="es-ES"/>
        </a:p>
      </dgm:t>
    </dgm:pt>
    <dgm:pt modelId="{06F04621-4166-405B-944B-3555A4A6C5F2}">
      <dgm:prSet phldrT="[Texto]"/>
      <dgm:spPr/>
      <dgm:t>
        <a:bodyPr/>
        <a:lstStyle/>
        <a:p>
          <a:r>
            <a:rPr lang="es-ES" dirty="0" err="1" smtClean="0"/>
            <a:t>Render</a:t>
          </a:r>
          <a:r>
            <a:rPr lang="es-ES" dirty="0" smtClean="0"/>
            <a:t> de </a:t>
          </a:r>
          <a:r>
            <a:rPr lang="es-ES" dirty="0" err="1" smtClean="0"/>
            <a:t>Gizmos</a:t>
          </a:r>
          <a:endParaRPr lang="es-ES" dirty="0"/>
        </a:p>
      </dgm:t>
    </dgm:pt>
    <dgm:pt modelId="{F655D0AC-0D5A-4B9D-BF9F-2ECEF823EE93}" type="parTrans" cxnId="{E9F1D091-A9B7-4838-8BBA-89A343EC999C}">
      <dgm:prSet/>
      <dgm:spPr/>
      <dgm:t>
        <a:bodyPr/>
        <a:lstStyle/>
        <a:p>
          <a:endParaRPr lang="es-ES"/>
        </a:p>
      </dgm:t>
    </dgm:pt>
    <dgm:pt modelId="{0B96321D-388A-4CCF-82E3-CE022B2FB159}" type="sibTrans" cxnId="{E9F1D091-A9B7-4838-8BBA-89A343EC999C}">
      <dgm:prSet/>
      <dgm:spPr/>
      <dgm:t>
        <a:bodyPr/>
        <a:lstStyle/>
        <a:p>
          <a:endParaRPr lang="es-ES"/>
        </a:p>
      </dgm:t>
    </dgm:pt>
    <dgm:pt modelId="{A9DAC075-8BA4-45DC-8940-8C3E292E4CB0}">
      <dgm:prSet phldrT="[Texto]"/>
      <dgm:spPr/>
      <dgm:t>
        <a:bodyPr/>
        <a:lstStyle/>
        <a:p>
          <a:r>
            <a:rPr lang="es-ES" dirty="0" err="1" smtClean="0"/>
            <a:t>Render</a:t>
          </a:r>
          <a:r>
            <a:rPr lang="es-ES" dirty="0" smtClean="0"/>
            <a:t> de GUI</a:t>
          </a:r>
          <a:endParaRPr lang="es-ES" dirty="0"/>
        </a:p>
      </dgm:t>
    </dgm:pt>
    <dgm:pt modelId="{6E3BC250-944A-4063-B3FF-F424C63585BC}" type="parTrans" cxnId="{3E898B84-66CC-4606-AF5C-4A41D8F73B2F}">
      <dgm:prSet/>
      <dgm:spPr/>
      <dgm:t>
        <a:bodyPr/>
        <a:lstStyle/>
        <a:p>
          <a:endParaRPr lang="es-ES"/>
        </a:p>
      </dgm:t>
    </dgm:pt>
    <dgm:pt modelId="{B5B570A8-3EBF-41D5-9A18-4913881F0E9D}" type="sibTrans" cxnId="{3E898B84-66CC-4606-AF5C-4A41D8F73B2F}">
      <dgm:prSet/>
      <dgm:spPr/>
      <dgm:t>
        <a:bodyPr/>
        <a:lstStyle/>
        <a:p>
          <a:endParaRPr lang="es-ES"/>
        </a:p>
      </dgm:t>
    </dgm:pt>
    <dgm:pt modelId="{B7489FFA-3FE0-489A-AA4A-C57119E8D4D5}">
      <dgm:prSet phldrT="[Texto]"/>
      <dgm:spPr/>
      <dgm:t>
        <a:bodyPr/>
        <a:lstStyle/>
        <a:p>
          <a:r>
            <a:rPr lang="es-ES" dirty="0" smtClean="0"/>
            <a:t>Final de </a:t>
          </a:r>
          <a:r>
            <a:rPr lang="es-ES" dirty="0" err="1" smtClean="0"/>
            <a:t>Frame</a:t>
          </a:r>
          <a:endParaRPr lang="es-ES" dirty="0"/>
        </a:p>
      </dgm:t>
    </dgm:pt>
    <dgm:pt modelId="{A948F487-AB26-4CC8-9D5E-2DC62A3BE544}" type="parTrans" cxnId="{C327D16D-EDD0-4661-BB2F-1B9F9AF87D1B}">
      <dgm:prSet/>
      <dgm:spPr/>
      <dgm:t>
        <a:bodyPr/>
        <a:lstStyle/>
        <a:p>
          <a:endParaRPr lang="es-ES"/>
        </a:p>
      </dgm:t>
    </dgm:pt>
    <dgm:pt modelId="{105BA4B6-1BC4-4EDD-9DD6-AE890D7D7184}" type="sibTrans" cxnId="{C327D16D-EDD0-4661-BB2F-1B9F9AF87D1B}">
      <dgm:prSet/>
      <dgm:spPr/>
      <dgm:t>
        <a:bodyPr/>
        <a:lstStyle/>
        <a:p>
          <a:endParaRPr lang="es-ES"/>
        </a:p>
      </dgm:t>
    </dgm:pt>
    <dgm:pt modelId="{5716BD12-1C2F-4435-84E1-3B8CA494DEFD}">
      <dgm:prSet phldrT="[Texto]"/>
      <dgm:spPr/>
      <dgm:t>
        <a:bodyPr/>
        <a:lstStyle/>
        <a:p>
          <a:r>
            <a:rPr lang="es-ES" dirty="0" smtClean="0"/>
            <a:t>Pausa</a:t>
          </a:r>
          <a:endParaRPr lang="es-ES" dirty="0"/>
        </a:p>
      </dgm:t>
    </dgm:pt>
    <dgm:pt modelId="{7824BAF3-3766-442F-A37C-55489A1829F4}" type="parTrans" cxnId="{A16E1CBE-6347-4E78-8B3E-AB18B2EBDF7E}">
      <dgm:prSet/>
      <dgm:spPr/>
      <dgm:t>
        <a:bodyPr/>
        <a:lstStyle/>
        <a:p>
          <a:endParaRPr lang="es-ES"/>
        </a:p>
      </dgm:t>
    </dgm:pt>
    <dgm:pt modelId="{37EA190F-9C1A-43D9-97A4-E6C5E7C09D40}" type="sibTrans" cxnId="{A16E1CBE-6347-4E78-8B3E-AB18B2EBDF7E}">
      <dgm:prSet/>
      <dgm:spPr/>
      <dgm:t>
        <a:bodyPr/>
        <a:lstStyle/>
        <a:p>
          <a:endParaRPr lang="es-ES"/>
        </a:p>
      </dgm:t>
    </dgm:pt>
    <dgm:pt modelId="{1A9938DA-884B-4372-8D73-0E8ED0BC02FB}">
      <dgm:prSet phldrT="[Texto]"/>
      <dgm:spPr/>
      <dgm:t>
        <a:bodyPr/>
        <a:lstStyle/>
        <a:p>
          <a:r>
            <a:rPr lang="es-ES" dirty="0" err="1" smtClean="0"/>
            <a:t>Disable</a:t>
          </a:r>
          <a:endParaRPr lang="es-ES" dirty="0"/>
        </a:p>
      </dgm:t>
    </dgm:pt>
    <dgm:pt modelId="{D722FA38-8EF5-4C2A-86FB-CC33BBB8CC5F}" type="parTrans" cxnId="{E3300103-9014-4F00-BDEA-8975CAB1BCAC}">
      <dgm:prSet/>
      <dgm:spPr/>
      <dgm:t>
        <a:bodyPr/>
        <a:lstStyle/>
        <a:p>
          <a:endParaRPr lang="es-ES"/>
        </a:p>
      </dgm:t>
    </dgm:pt>
    <dgm:pt modelId="{B1910F4D-E901-4BDC-8D2F-3EC3753866A6}" type="sibTrans" cxnId="{E3300103-9014-4F00-BDEA-8975CAB1BCAC}">
      <dgm:prSet/>
      <dgm:spPr/>
      <dgm:t>
        <a:bodyPr/>
        <a:lstStyle/>
        <a:p>
          <a:endParaRPr lang="es-ES"/>
        </a:p>
      </dgm:t>
    </dgm:pt>
    <dgm:pt modelId="{4D8FB012-685F-4519-839D-89752765791D}">
      <dgm:prSet phldrT="[Texto]"/>
      <dgm:spPr/>
      <dgm:t>
        <a:bodyPr/>
        <a:lstStyle/>
        <a:p>
          <a:r>
            <a:rPr lang="es-ES" dirty="0" err="1" smtClean="0"/>
            <a:t>Destroy</a:t>
          </a:r>
          <a:endParaRPr lang="es-ES" dirty="0"/>
        </a:p>
      </dgm:t>
    </dgm:pt>
    <dgm:pt modelId="{70A98332-9C4C-43EA-9564-7ABA379FAA6A}" type="parTrans" cxnId="{F10834D5-697E-4D21-BEFF-27C534B12ACC}">
      <dgm:prSet/>
      <dgm:spPr/>
      <dgm:t>
        <a:bodyPr/>
        <a:lstStyle/>
        <a:p>
          <a:endParaRPr lang="es-ES"/>
        </a:p>
      </dgm:t>
    </dgm:pt>
    <dgm:pt modelId="{DDB75346-1925-4752-884B-7E74AF9FC4B6}" type="sibTrans" cxnId="{F10834D5-697E-4D21-BEFF-27C534B12ACC}">
      <dgm:prSet/>
      <dgm:spPr/>
      <dgm:t>
        <a:bodyPr/>
        <a:lstStyle/>
        <a:p>
          <a:endParaRPr lang="es-ES"/>
        </a:p>
      </dgm:t>
    </dgm:pt>
    <dgm:pt modelId="{2F5255E7-7C30-4825-BF1B-534587065BF8}" type="pres">
      <dgm:prSet presAssocID="{44E2C107-CAB6-4BD1-B1A1-8B630A459F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DBD7281-96A2-42F2-A34F-670B4E60F464}" type="pres">
      <dgm:prSet presAssocID="{198EF92D-E8A0-4F7D-A1BD-138803525BB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46212B-351E-4EC8-A549-E98E88CD4B11}" type="pres">
      <dgm:prSet presAssocID="{C74C2753-3E85-427A-BD67-F6362CBDA370}" presName="sibTrans" presStyleLbl="sibTrans2D1" presStyleIdx="0" presStyleCnt="11"/>
      <dgm:spPr/>
      <dgm:t>
        <a:bodyPr/>
        <a:lstStyle/>
        <a:p>
          <a:endParaRPr lang="es-ES"/>
        </a:p>
      </dgm:t>
    </dgm:pt>
    <dgm:pt modelId="{ABEC2F41-65E9-447F-BDED-6BD7A236856C}" type="pres">
      <dgm:prSet presAssocID="{C74C2753-3E85-427A-BD67-F6362CBDA370}" presName="connectorText" presStyleLbl="sibTrans2D1" presStyleIdx="0" presStyleCnt="11"/>
      <dgm:spPr/>
      <dgm:t>
        <a:bodyPr/>
        <a:lstStyle/>
        <a:p>
          <a:endParaRPr lang="es-ES"/>
        </a:p>
      </dgm:t>
    </dgm:pt>
    <dgm:pt modelId="{E42F1261-0071-4B2C-8D76-C379B4D047E7}" type="pres">
      <dgm:prSet presAssocID="{E872D048-B6C2-490E-9C14-A7CE475DBDD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360527-9B0B-449A-ACD1-0812CFAB3925}" type="pres">
      <dgm:prSet presAssocID="{FE843B8F-A27B-49F8-B892-D6037242A003}" presName="sibTrans" presStyleLbl="sibTrans2D1" presStyleIdx="1" presStyleCnt="11"/>
      <dgm:spPr/>
      <dgm:t>
        <a:bodyPr/>
        <a:lstStyle/>
        <a:p>
          <a:endParaRPr lang="es-ES"/>
        </a:p>
      </dgm:t>
    </dgm:pt>
    <dgm:pt modelId="{E44F161B-D8FE-4E95-9C9C-98329B5C09C6}" type="pres">
      <dgm:prSet presAssocID="{FE843B8F-A27B-49F8-B892-D6037242A003}" presName="connectorText" presStyleLbl="sibTrans2D1" presStyleIdx="1" presStyleCnt="11"/>
      <dgm:spPr/>
      <dgm:t>
        <a:bodyPr/>
        <a:lstStyle/>
        <a:p>
          <a:endParaRPr lang="es-ES"/>
        </a:p>
      </dgm:t>
    </dgm:pt>
    <dgm:pt modelId="{BC97553A-4E3F-45BB-B9A4-4E2F63CF6C32}" type="pres">
      <dgm:prSet presAssocID="{81B7D4AA-6EA8-4D19-B31B-1FB11264F9CD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91F6D7-EEF2-4CA7-990B-02748CFC172E}" type="pres">
      <dgm:prSet presAssocID="{3324DA2D-33B0-4EEC-81EA-5FE5C394280C}" presName="sibTrans" presStyleLbl="sibTrans2D1" presStyleIdx="2" presStyleCnt="11"/>
      <dgm:spPr/>
      <dgm:t>
        <a:bodyPr/>
        <a:lstStyle/>
        <a:p>
          <a:endParaRPr lang="es-ES"/>
        </a:p>
      </dgm:t>
    </dgm:pt>
    <dgm:pt modelId="{7F092388-55BC-4820-92C7-DCF1EF5B97AA}" type="pres">
      <dgm:prSet presAssocID="{3324DA2D-33B0-4EEC-81EA-5FE5C394280C}" presName="connectorText" presStyleLbl="sibTrans2D1" presStyleIdx="2" presStyleCnt="11"/>
      <dgm:spPr/>
      <dgm:t>
        <a:bodyPr/>
        <a:lstStyle/>
        <a:p>
          <a:endParaRPr lang="es-ES"/>
        </a:p>
      </dgm:t>
    </dgm:pt>
    <dgm:pt modelId="{1FC51D87-7AFB-4E88-9DFD-7B20AEB41004}" type="pres">
      <dgm:prSet presAssocID="{A6D5C3BE-8FAF-48EA-8FF3-F0C55834A9A1}" presName="node" presStyleLbl="node1" presStyleIdx="3" presStyleCnt="12" custLinFactNeighborX="12977" custLinFactNeighborY="19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8A1F6-C5DB-4F1F-8D7C-72EC8CF0B7AF}" type="pres">
      <dgm:prSet presAssocID="{BAD466A5-F6EA-4ECC-B63B-4BEA489F286D}" presName="sibTrans" presStyleLbl="sibTrans2D1" presStyleIdx="3" presStyleCnt="11"/>
      <dgm:spPr/>
      <dgm:t>
        <a:bodyPr/>
        <a:lstStyle/>
        <a:p>
          <a:endParaRPr lang="es-ES"/>
        </a:p>
      </dgm:t>
    </dgm:pt>
    <dgm:pt modelId="{BB50533D-994A-4399-9117-49D0D3314BEE}" type="pres">
      <dgm:prSet presAssocID="{BAD466A5-F6EA-4ECC-B63B-4BEA489F286D}" presName="connectorText" presStyleLbl="sibTrans2D1" presStyleIdx="3" presStyleCnt="11"/>
      <dgm:spPr/>
      <dgm:t>
        <a:bodyPr/>
        <a:lstStyle/>
        <a:p>
          <a:endParaRPr lang="es-ES"/>
        </a:p>
      </dgm:t>
    </dgm:pt>
    <dgm:pt modelId="{A12E9726-5DB5-461A-AA48-B77F425D44D6}" type="pres">
      <dgm:prSet presAssocID="{67DB6323-7B42-4EEC-A70B-1F702F35B466}" presName="node" presStyleLbl="node1" presStyleIdx="4" presStyleCnt="12" custLinFactY="2247" custLinFactNeighborX="24775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473B62-07FA-415D-9D34-82898877AEAC}" type="pres">
      <dgm:prSet presAssocID="{7F854616-2F66-440A-8465-1AFA3BFBE3AC}" presName="sibTrans" presStyleLbl="sibTrans2D1" presStyleIdx="4" presStyleCnt="11"/>
      <dgm:spPr/>
      <dgm:t>
        <a:bodyPr/>
        <a:lstStyle/>
        <a:p>
          <a:endParaRPr lang="es-ES"/>
        </a:p>
      </dgm:t>
    </dgm:pt>
    <dgm:pt modelId="{43B64313-E9BF-4FD9-AA21-F0241FDD3D55}" type="pres">
      <dgm:prSet presAssocID="{7F854616-2F66-440A-8465-1AFA3BFBE3AC}" presName="connectorText" presStyleLbl="sibTrans2D1" presStyleIdx="4" presStyleCnt="11"/>
      <dgm:spPr/>
      <dgm:t>
        <a:bodyPr/>
        <a:lstStyle/>
        <a:p>
          <a:endParaRPr lang="es-ES"/>
        </a:p>
      </dgm:t>
    </dgm:pt>
    <dgm:pt modelId="{7F4B663F-D904-4C03-847A-516E2D3A2E4B}" type="pres">
      <dgm:prSet presAssocID="{8414AD7B-5E54-4A38-B227-7EF511F2382E}" presName="node" presStyleLbl="node1" presStyleIdx="5" presStyleCnt="12" custLinFactX="-22106" custLinFactNeighborX="-100000" custLinFactNeighborY="-108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A93A92-49E0-430C-B554-5A41D3CBF372}" type="pres">
      <dgm:prSet presAssocID="{2E0BE16D-0D98-4075-B46C-073B05800D24}" presName="sibTrans" presStyleLbl="sibTrans2D1" presStyleIdx="5" presStyleCnt="11"/>
      <dgm:spPr/>
      <dgm:t>
        <a:bodyPr/>
        <a:lstStyle/>
        <a:p>
          <a:endParaRPr lang="es-ES"/>
        </a:p>
      </dgm:t>
    </dgm:pt>
    <dgm:pt modelId="{A2603289-1B82-4CB3-9A15-10CF880AE44C}" type="pres">
      <dgm:prSet presAssocID="{2E0BE16D-0D98-4075-B46C-073B05800D24}" presName="connectorText" presStyleLbl="sibTrans2D1" presStyleIdx="5" presStyleCnt="11"/>
      <dgm:spPr/>
      <dgm:t>
        <a:bodyPr/>
        <a:lstStyle/>
        <a:p>
          <a:endParaRPr lang="es-ES"/>
        </a:p>
      </dgm:t>
    </dgm:pt>
    <dgm:pt modelId="{54E2A50A-9EC9-4F0B-90E4-7C9BA6599AEF}" type="pres">
      <dgm:prSet presAssocID="{06F04621-4166-405B-944B-3555A4A6C5F2}" presName="node" presStyleLbl="node1" presStyleIdx="6" presStyleCnt="12" custLinFactX="-19944" custLinFactNeighborX="-100000" custLinFactNeighborY="-884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951D63-147F-49A5-92BC-EFFC9B026985}" type="pres">
      <dgm:prSet presAssocID="{0B96321D-388A-4CCF-82E3-CE022B2FB159}" presName="sibTrans" presStyleLbl="sibTrans2D1" presStyleIdx="6" presStyleCnt="11"/>
      <dgm:spPr/>
      <dgm:t>
        <a:bodyPr/>
        <a:lstStyle/>
        <a:p>
          <a:endParaRPr lang="es-ES"/>
        </a:p>
      </dgm:t>
    </dgm:pt>
    <dgm:pt modelId="{060FC852-93CA-4562-A09E-95BAEC616BFA}" type="pres">
      <dgm:prSet presAssocID="{0B96321D-388A-4CCF-82E3-CE022B2FB159}" presName="connectorText" presStyleLbl="sibTrans2D1" presStyleIdx="6" presStyleCnt="11"/>
      <dgm:spPr/>
      <dgm:t>
        <a:bodyPr/>
        <a:lstStyle/>
        <a:p>
          <a:endParaRPr lang="es-ES"/>
        </a:p>
      </dgm:t>
    </dgm:pt>
    <dgm:pt modelId="{64C73A4B-CEDB-4318-9653-C148492E5590}" type="pres">
      <dgm:prSet presAssocID="{A9DAC075-8BA4-45DC-8940-8C3E292E4CB0}" presName="node" presStyleLbl="node1" presStyleIdx="7" presStyleCnt="12" custLinFactX="-37444" custLinFactNeighborX="-100000" custLinFactNeighborY="-39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92F1F9-B16F-410E-BC70-C4F6277B1BC7}" type="pres">
      <dgm:prSet presAssocID="{B5B570A8-3EBF-41D5-9A18-4913881F0E9D}" presName="sibTrans" presStyleLbl="sibTrans2D1" presStyleIdx="7" presStyleCnt="11"/>
      <dgm:spPr/>
      <dgm:t>
        <a:bodyPr/>
        <a:lstStyle/>
        <a:p>
          <a:endParaRPr lang="es-ES"/>
        </a:p>
      </dgm:t>
    </dgm:pt>
    <dgm:pt modelId="{BE8FF2D9-1FAD-49ED-B225-1257B38C0F98}" type="pres">
      <dgm:prSet presAssocID="{B5B570A8-3EBF-41D5-9A18-4913881F0E9D}" presName="connectorText" presStyleLbl="sibTrans2D1" presStyleIdx="7" presStyleCnt="11"/>
      <dgm:spPr/>
      <dgm:t>
        <a:bodyPr/>
        <a:lstStyle/>
        <a:p>
          <a:endParaRPr lang="es-ES"/>
        </a:p>
      </dgm:t>
    </dgm:pt>
    <dgm:pt modelId="{FEB4E2B6-FBC2-415E-ABB1-96C844E16EF2}" type="pres">
      <dgm:prSet presAssocID="{B7489FFA-3FE0-489A-AA4A-C57119E8D4D5}" presName="node" presStyleLbl="node1" presStyleIdx="8" presStyleCnt="12" custLinFactX="-74606" custLinFactNeighborX="-100000" custLinFactNeighborY="-29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F3E495-F0A6-4158-B8A3-6C413BC45D23}" type="pres">
      <dgm:prSet presAssocID="{105BA4B6-1BC4-4EDD-9DD6-AE890D7D7184}" presName="sibTrans" presStyleLbl="sibTrans2D1" presStyleIdx="8" presStyleCnt="11"/>
      <dgm:spPr/>
      <dgm:t>
        <a:bodyPr/>
        <a:lstStyle/>
        <a:p>
          <a:endParaRPr lang="es-ES"/>
        </a:p>
      </dgm:t>
    </dgm:pt>
    <dgm:pt modelId="{9212FEB8-C393-40B3-8AF2-7A9E75F2AD0C}" type="pres">
      <dgm:prSet presAssocID="{105BA4B6-1BC4-4EDD-9DD6-AE890D7D7184}" presName="connectorText" presStyleLbl="sibTrans2D1" presStyleIdx="8" presStyleCnt="11"/>
      <dgm:spPr/>
      <dgm:t>
        <a:bodyPr/>
        <a:lstStyle/>
        <a:p>
          <a:endParaRPr lang="es-ES"/>
        </a:p>
      </dgm:t>
    </dgm:pt>
    <dgm:pt modelId="{20831A11-6BE6-49AE-9B11-C2306D258DE4}" type="pres">
      <dgm:prSet presAssocID="{5716BD12-1C2F-4435-84E1-3B8CA494DEFD}" presName="node" presStyleLbl="node1" presStyleIdx="9" presStyleCnt="12" custLinFactY="42557" custLinFactNeighborX="51911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4E8ABA-E18F-4096-A5FF-1B6A0D9030EF}" type="pres">
      <dgm:prSet presAssocID="{37EA190F-9C1A-43D9-97A4-E6C5E7C09D40}" presName="sibTrans" presStyleLbl="sibTrans2D1" presStyleIdx="9" presStyleCnt="11"/>
      <dgm:spPr/>
      <dgm:t>
        <a:bodyPr/>
        <a:lstStyle/>
        <a:p>
          <a:endParaRPr lang="es-ES"/>
        </a:p>
      </dgm:t>
    </dgm:pt>
    <dgm:pt modelId="{18DDE3A4-5888-4C06-BD82-49FA52C55B50}" type="pres">
      <dgm:prSet presAssocID="{37EA190F-9C1A-43D9-97A4-E6C5E7C09D40}" presName="connectorText" presStyleLbl="sibTrans2D1" presStyleIdx="9" presStyleCnt="11"/>
      <dgm:spPr/>
      <dgm:t>
        <a:bodyPr/>
        <a:lstStyle/>
        <a:p>
          <a:endParaRPr lang="es-ES"/>
        </a:p>
      </dgm:t>
    </dgm:pt>
    <dgm:pt modelId="{04DB0BE0-65AB-4CA0-BBF3-B1365D6D6F12}" type="pres">
      <dgm:prSet presAssocID="{1A9938DA-884B-4372-8D73-0E8ED0BC02FB}" presName="node" presStyleLbl="node1" presStyleIdx="10" presStyleCnt="12" custLinFactX="100000" custLinFactNeighborX="130000" custLinFactNeighborY="-255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57A757-8D36-4870-8DDC-370804F64CD0}" type="pres">
      <dgm:prSet presAssocID="{B1910F4D-E901-4BDC-8D2F-3EC3753866A6}" presName="sibTrans" presStyleLbl="sibTrans2D1" presStyleIdx="10" presStyleCnt="11"/>
      <dgm:spPr/>
      <dgm:t>
        <a:bodyPr/>
        <a:lstStyle/>
        <a:p>
          <a:endParaRPr lang="es-ES"/>
        </a:p>
      </dgm:t>
    </dgm:pt>
    <dgm:pt modelId="{46B0E436-AC65-4D45-ACC2-2A06E6C7F4C8}" type="pres">
      <dgm:prSet presAssocID="{B1910F4D-E901-4BDC-8D2F-3EC3753866A6}" presName="connectorText" presStyleLbl="sibTrans2D1" presStyleIdx="10" presStyleCnt="11"/>
      <dgm:spPr/>
      <dgm:t>
        <a:bodyPr/>
        <a:lstStyle/>
        <a:p>
          <a:endParaRPr lang="es-ES"/>
        </a:p>
      </dgm:t>
    </dgm:pt>
    <dgm:pt modelId="{E54502F3-1423-4809-8F6C-48415BC0DFDA}" type="pres">
      <dgm:prSet presAssocID="{4D8FB012-685F-4519-839D-89752765791D}" presName="node" presStyleLbl="node1" presStyleIdx="11" presStyleCnt="12" custLinFactX="100000" custLinFactNeighborX="183736" custLinFactNeighborY="-216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321C8F2-9372-4BB3-AE7B-9A97D077A905}" type="presOf" srcId="{FE843B8F-A27B-49F8-B892-D6037242A003}" destId="{FD360527-9B0B-449A-ACD1-0812CFAB3925}" srcOrd="0" destOrd="0" presId="urn:microsoft.com/office/officeart/2005/8/layout/process5"/>
    <dgm:cxn modelId="{FCE05FA1-0F0E-4654-9F0B-73E14E74832C}" type="presOf" srcId="{198EF92D-E8A0-4F7D-A1BD-138803525BB8}" destId="{9DBD7281-96A2-42F2-A34F-670B4E60F464}" srcOrd="0" destOrd="0" presId="urn:microsoft.com/office/officeart/2005/8/layout/process5"/>
    <dgm:cxn modelId="{3CDF60FC-B36E-4926-86F3-8F51C11FEC32}" type="presOf" srcId="{B5B570A8-3EBF-41D5-9A18-4913881F0E9D}" destId="{BE8FF2D9-1FAD-49ED-B225-1257B38C0F98}" srcOrd="1" destOrd="0" presId="urn:microsoft.com/office/officeart/2005/8/layout/process5"/>
    <dgm:cxn modelId="{424B5D85-E114-4F3F-85A3-ADC16F532D0B}" type="presOf" srcId="{1A9938DA-884B-4372-8D73-0E8ED0BC02FB}" destId="{04DB0BE0-65AB-4CA0-BBF3-B1365D6D6F12}" srcOrd="0" destOrd="0" presId="urn:microsoft.com/office/officeart/2005/8/layout/process5"/>
    <dgm:cxn modelId="{74BD5615-E4ED-4395-851D-760A92B6DBA4}" type="presOf" srcId="{4D8FB012-685F-4519-839D-89752765791D}" destId="{E54502F3-1423-4809-8F6C-48415BC0DFDA}" srcOrd="0" destOrd="0" presId="urn:microsoft.com/office/officeart/2005/8/layout/process5"/>
    <dgm:cxn modelId="{F5BC846F-D547-4B71-A26A-F8E78CB54976}" type="presOf" srcId="{2E0BE16D-0D98-4075-B46C-073B05800D24}" destId="{A2603289-1B82-4CB3-9A15-10CF880AE44C}" srcOrd="1" destOrd="0" presId="urn:microsoft.com/office/officeart/2005/8/layout/process5"/>
    <dgm:cxn modelId="{95DBC567-C5E6-4CB8-A576-22C0D5A22B81}" srcId="{44E2C107-CAB6-4BD1-B1A1-8B630A459F2A}" destId="{A6D5C3BE-8FAF-48EA-8FF3-F0C55834A9A1}" srcOrd="3" destOrd="0" parTransId="{E895414F-B297-4426-8B4F-93F36F9CD30D}" sibTransId="{BAD466A5-F6EA-4ECC-B63B-4BEA489F286D}"/>
    <dgm:cxn modelId="{D955FC58-1CA3-4FD2-BDAE-A885FFB008CC}" type="presOf" srcId="{0B96321D-388A-4CCF-82E3-CE022B2FB159}" destId="{1A951D63-147F-49A5-92BC-EFFC9B026985}" srcOrd="0" destOrd="0" presId="urn:microsoft.com/office/officeart/2005/8/layout/process5"/>
    <dgm:cxn modelId="{127636F8-B3FA-4E8B-B18B-ED28FA0A3A1B}" type="presOf" srcId="{B1910F4D-E901-4BDC-8D2F-3EC3753866A6}" destId="{7E57A757-8D36-4870-8DDC-370804F64CD0}" srcOrd="0" destOrd="0" presId="urn:microsoft.com/office/officeart/2005/8/layout/process5"/>
    <dgm:cxn modelId="{A16E1CBE-6347-4E78-8B3E-AB18B2EBDF7E}" srcId="{44E2C107-CAB6-4BD1-B1A1-8B630A459F2A}" destId="{5716BD12-1C2F-4435-84E1-3B8CA494DEFD}" srcOrd="9" destOrd="0" parTransId="{7824BAF3-3766-442F-A37C-55489A1829F4}" sibTransId="{37EA190F-9C1A-43D9-97A4-E6C5E7C09D40}"/>
    <dgm:cxn modelId="{B6C737DF-53BE-485E-8281-FBF5F6CEA911}" type="presOf" srcId="{C74C2753-3E85-427A-BD67-F6362CBDA370}" destId="{C646212B-351E-4EC8-A549-E98E88CD4B11}" srcOrd="0" destOrd="0" presId="urn:microsoft.com/office/officeart/2005/8/layout/process5"/>
    <dgm:cxn modelId="{F55C6F1E-D5F8-4AD6-9CBF-F9C36C499712}" type="presOf" srcId="{3324DA2D-33B0-4EEC-81EA-5FE5C394280C}" destId="{C191F6D7-EEF2-4CA7-990B-02748CFC172E}" srcOrd="0" destOrd="0" presId="urn:microsoft.com/office/officeart/2005/8/layout/process5"/>
    <dgm:cxn modelId="{08181AC8-1D37-4D38-B4CF-63DEA58DD789}" type="presOf" srcId="{B5B570A8-3EBF-41D5-9A18-4913881F0E9D}" destId="{8592F1F9-B16F-410E-BC70-C4F6277B1BC7}" srcOrd="0" destOrd="0" presId="urn:microsoft.com/office/officeart/2005/8/layout/process5"/>
    <dgm:cxn modelId="{9F81BD40-CDFD-429D-B42E-D4B45839A815}" type="presOf" srcId="{FE843B8F-A27B-49F8-B892-D6037242A003}" destId="{E44F161B-D8FE-4E95-9C9C-98329B5C09C6}" srcOrd="1" destOrd="0" presId="urn:microsoft.com/office/officeart/2005/8/layout/process5"/>
    <dgm:cxn modelId="{1A8763A3-3280-4144-9BEE-E95356D8FC22}" type="presOf" srcId="{37EA190F-9C1A-43D9-97A4-E6C5E7C09D40}" destId="{18DDE3A4-5888-4C06-BD82-49FA52C55B50}" srcOrd="1" destOrd="0" presId="urn:microsoft.com/office/officeart/2005/8/layout/process5"/>
    <dgm:cxn modelId="{02B7DA08-1077-48E8-BD26-E70D2D185624}" type="presOf" srcId="{BAD466A5-F6EA-4ECC-B63B-4BEA489F286D}" destId="{56F8A1F6-C5DB-4F1F-8D7C-72EC8CF0B7AF}" srcOrd="0" destOrd="0" presId="urn:microsoft.com/office/officeart/2005/8/layout/process5"/>
    <dgm:cxn modelId="{3E898B84-66CC-4606-AF5C-4A41D8F73B2F}" srcId="{44E2C107-CAB6-4BD1-B1A1-8B630A459F2A}" destId="{A9DAC075-8BA4-45DC-8940-8C3E292E4CB0}" srcOrd="7" destOrd="0" parTransId="{6E3BC250-944A-4063-B3FF-F424C63585BC}" sibTransId="{B5B570A8-3EBF-41D5-9A18-4913881F0E9D}"/>
    <dgm:cxn modelId="{9A1BD990-B257-4A86-8DD3-7823D84023AB}" type="presOf" srcId="{A9DAC075-8BA4-45DC-8940-8C3E292E4CB0}" destId="{64C73A4B-CEDB-4318-9653-C148492E5590}" srcOrd="0" destOrd="0" presId="urn:microsoft.com/office/officeart/2005/8/layout/process5"/>
    <dgm:cxn modelId="{1D3E865C-A118-4E2F-BFC9-CCBE8CCE0659}" type="presOf" srcId="{B1910F4D-E901-4BDC-8D2F-3EC3753866A6}" destId="{46B0E436-AC65-4D45-ACC2-2A06E6C7F4C8}" srcOrd="1" destOrd="0" presId="urn:microsoft.com/office/officeart/2005/8/layout/process5"/>
    <dgm:cxn modelId="{4DEAABE8-00F7-4A5A-873A-962FE857B134}" type="presOf" srcId="{B7489FFA-3FE0-489A-AA4A-C57119E8D4D5}" destId="{FEB4E2B6-FBC2-415E-ABB1-96C844E16EF2}" srcOrd="0" destOrd="0" presId="urn:microsoft.com/office/officeart/2005/8/layout/process5"/>
    <dgm:cxn modelId="{567CB498-460D-4E50-B4D1-C24183361465}" type="presOf" srcId="{44E2C107-CAB6-4BD1-B1A1-8B630A459F2A}" destId="{2F5255E7-7C30-4825-BF1B-534587065BF8}" srcOrd="0" destOrd="0" presId="urn:microsoft.com/office/officeart/2005/8/layout/process5"/>
    <dgm:cxn modelId="{F10834D5-697E-4D21-BEFF-27C534B12ACC}" srcId="{44E2C107-CAB6-4BD1-B1A1-8B630A459F2A}" destId="{4D8FB012-685F-4519-839D-89752765791D}" srcOrd="11" destOrd="0" parTransId="{70A98332-9C4C-43EA-9564-7ABA379FAA6A}" sibTransId="{DDB75346-1925-4752-884B-7E74AF9FC4B6}"/>
    <dgm:cxn modelId="{120D815E-23B8-4778-83C9-DB58FB96B086}" type="presOf" srcId="{105BA4B6-1BC4-4EDD-9DD6-AE890D7D7184}" destId="{9212FEB8-C393-40B3-8AF2-7A9E75F2AD0C}" srcOrd="1" destOrd="0" presId="urn:microsoft.com/office/officeart/2005/8/layout/process5"/>
    <dgm:cxn modelId="{5EED92E0-8F24-4A9D-8EAE-B388C6B901DD}" type="presOf" srcId="{67DB6323-7B42-4EEC-A70B-1F702F35B466}" destId="{A12E9726-5DB5-461A-AA48-B77F425D44D6}" srcOrd="0" destOrd="0" presId="urn:microsoft.com/office/officeart/2005/8/layout/process5"/>
    <dgm:cxn modelId="{1635F8DA-A629-422B-88D0-73ABDED60D41}" type="presOf" srcId="{BAD466A5-F6EA-4ECC-B63B-4BEA489F286D}" destId="{BB50533D-994A-4399-9117-49D0D3314BEE}" srcOrd="1" destOrd="0" presId="urn:microsoft.com/office/officeart/2005/8/layout/process5"/>
    <dgm:cxn modelId="{E3300103-9014-4F00-BDEA-8975CAB1BCAC}" srcId="{44E2C107-CAB6-4BD1-B1A1-8B630A459F2A}" destId="{1A9938DA-884B-4372-8D73-0E8ED0BC02FB}" srcOrd="10" destOrd="0" parTransId="{D722FA38-8EF5-4C2A-86FB-CC33BBB8CC5F}" sibTransId="{B1910F4D-E901-4BDC-8D2F-3EC3753866A6}"/>
    <dgm:cxn modelId="{E9F1D091-A9B7-4838-8BBA-89A343EC999C}" srcId="{44E2C107-CAB6-4BD1-B1A1-8B630A459F2A}" destId="{06F04621-4166-405B-944B-3555A4A6C5F2}" srcOrd="6" destOrd="0" parTransId="{F655D0AC-0D5A-4B9D-BF9F-2ECEF823EE93}" sibTransId="{0B96321D-388A-4CCF-82E3-CE022B2FB159}"/>
    <dgm:cxn modelId="{01949839-5D6E-4494-8BF0-6C554D4B9DE3}" type="presOf" srcId="{06F04621-4166-405B-944B-3555A4A6C5F2}" destId="{54E2A50A-9EC9-4F0B-90E4-7C9BA6599AEF}" srcOrd="0" destOrd="0" presId="urn:microsoft.com/office/officeart/2005/8/layout/process5"/>
    <dgm:cxn modelId="{A00E1680-47B2-44DA-A544-6B0456F8E20E}" type="presOf" srcId="{3324DA2D-33B0-4EEC-81EA-5FE5C394280C}" destId="{7F092388-55BC-4820-92C7-DCF1EF5B97AA}" srcOrd="1" destOrd="0" presId="urn:microsoft.com/office/officeart/2005/8/layout/process5"/>
    <dgm:cxn modelId="{88765C56-3E11-4366-9274-861414F5DAD4}" srcId="{44E2C107-CAB6-4BD1-B1A1-8B630A459F2A}" destId="{8414AD7B-5E54-4A38-B227-7EF511F2382E}" srcOrd="5" destOrd="0" parTransId="{AED9C031-F2DF-4576-9BE6-06320E8F80C7}" sibTransId="{2E0BE16D-0D98-4075-B46C-073B05800D24}"/>
    <dgm:cxn modelId="{F29E8EAA-7994-4DEC-A963-318296AB26A7}" type="presOf" srcId="{2E0BE16D-0D98-4075-B46C-073B05800D24}" destId="{7BA93A92-49E0-430C-B554-5A41D3CBF372}" srcOrd="0" destOrd="0" presId="urn:microsoft.com/office/officeart/2005/8/layout/process5"/>
    <dgm:cxn modelId="{C5661C02-9305-4911-98B3-B5B67B88732B}" srcId="{44E2C107-CAB6-4BD1-B1A1-8B630A459F2A}" destId="{E872D048-B6C2-490E-9C14-A7CE475DBDD4}" srcOrd="1" destOrd="0" parTransId="{8282FE4F-912A-46F8-91AE-94ED5B5A82C8}" sibTransId="{FE843B8F-A27B-49F8-B892-D6037242A003}"/>
    <dgm:cxn modelId="{16C98721-F6F3-4427-82AA-7FEE12955637}" type="presOf" srcId="{0B96321D-388A-4CCF-82E3-CE022B2FB159}" destId="{060FC852-93CA-4562-A09E-95BAEC616BFA}" srcOrd="1" destOrd="0" presId="urn:microsoft.com/office/officeart/2005/8/layout/process5"/>
    <dgm:cxn modelId="{6E98D757-0A5B-4358-9762-9C8049310F08}" srcId="{44E2C107-CAB6-4BD1-B1A1-8B630A459F2A}" destId="{198EF92D-E8A0-4F7D-A1BD-138803525BB8}" srcOrd="0" destOrd="0" parTransId="{E2D0F985-F5F9-40C4-9D0F-1D49E6BF3E8D}" sibTransId="{C74C2753-3E85-427A-BD67-F6362CBDA370}"/>
    <dgm:cxn modelId="{D903E99D-D314-46F2-B412-C7B8E01AA51F}" type="presOf" srcId="{E872D048-B6C2-490E-9C14-A7CE475DBDD4}" destId="{E42F1261-0071-4B2C-8D76-C379B4D047E7}" srcOrd="0" destOrd="0" presId="urn:microsoft.com/office/officeart/2005/8/layout/process5"/>
    <dgm:cxn modelId="{6C744042-9216-40A4-93D9-7F0C1C7AC5E1}" type="presOf" srcId="{7F854616-2F66-440A-8465-1AFA3BFBE3AC}" destId="{43B64313-E9BF-4FD9-AA21-F0241FDD3D55}" srcOrd="1" destOrd="0" presId="urn:microsoft.com/office/officeart/2005/8/layout/process5"/>
    <dgm:cxn modelId="{6985AFB2-8B50-47CF-B1B3-DB4C0FA9B700}" type="presOf" srcId="{7F854616-2F66-440A-8465-1AFA3BFBE3AC}" destId="{37473B62-07FA-415D-9D34-82898877AEAC}" srcOrd="0" destOrd="0" presId="urn:microsoft.com/office/officeart/2005/8/layout/process5"/>
    <dgm:cxn modelId="{317BBDE9-AAFA-481A-802A-6016F8148194}" type="presOf" srcId="{81B7D4AA-6EA8-4D19-B31B-1FB11264F9CD}" destId="{BC97553A-4E3F-45BB-B9A4-4E2F63CF6C32}" srcOrd="0" destOrd="0" presId="urn:microsoft.com/office/officeart/2005/8/layout/process5"/>
    <dgm:cxn modelId="{CCEDA09F-9D5F-4A32-BF9A-0445BBEA9C9A}" srcId="{44E2C107-CAB6-4BD1-B1A1-8B630A459F2A}" destId="{81B7D4AA-6EA8-4D19-B31B-1FB11264F9CD}" srcOrd="2" destOrd="0" parTransId="{7DAB708F-0D1C-4786-A880-3644ACDCCF27}" sibTransId="{3324DA2D-33B0-4EEC-81EA-5FE5C394280C}"/>
    <dgm:cxn modelId="{6E2FA935-2742-426C-BBC1-E3B187116130}" type="presOf" srcId="{5716BD12-1C2F-4435-84E1-3B8CA494DEFD}" destId="{20831A11-6BE6-49AE-9B11-C2306D258DE4}" srcOrd="0" destOrd="0" presId="urn:microsoft.com/office/officeart/2005/8/layout/process5"/>
    <dgm:cxn modelId="{9B7E8943-8F9F-4CA0-9D62-3926BDD43805}" type="presOf" srcId="{37EA190F-9C1A-43D9-97A4-E6C5E7C09D40}" destId="{184E8ABA-E18F-4096-A5FF-1B6A0D9030EF}" srcOrd="0" destOrd="0" presId="urn:microsoft.com/office/officeart/2005/8/layout/process5"/>
    <dgm:cxn modelId="{58D0FA28-0740-4A53-B939-AF8E1781E5FF}" srcId="{44E2C107-CAB6-4BD1-B1A1-8B630A459F2A}" destId="{67DB6323-7B42-4EEC-A70B-1F702F35B466}" srcOrd="4" destOrd="0" parTransId="{56581C4C-B2EF-4CD4-8736-9D0EF128F44D}" sibTransId="{7F854616-2F66-440A-8465-1AFA3BFBE3AC}"/>
    <dgm:cxn modelId="{E32B5C7B-FEF6-47A4-B936-098CDE183C41}" type="presOf" srcId="{A6D5C3BE-8FAF-48EA-8FF3-F0C55834A9A1}" destId="{1FC51D87-7AFB-4E88-9DFD-7B20AEB41004}" srcOrd="0" destOrd="0" presId="urn:microsoft.com/office/officeart/2005/8/layout/process5"/>
    <dgm:cxn modelId="{8077407C-19FE-4115-A88E-5D3738D123BF}" type="presOf" srcId="{C74C2753-3E85-427A-BD67-F6362CBDA370}" destId="{ABEC2F41-65E9-447F-BDED-6BD7A236856C}" srcOrd="1" destOrd="0" presId="urn:microsoft.com/office/officeart/2005/8/layout/process5"/>
    <dgm:cxn modelId="{81460DDE-2A89-4975-A0EA-7284C2A1AAE0}" type="presOf" srcId="{8414AD7B-5E54-4A38-B227-7EF511F2382E}" destId="{7F4B663F-D904-4C03-847A-516E2D3A2E4B}" srcOrd="0" destOrd="0" presId="urn:microsoft.com/office/officeart/2005/8/layout/process5"/>
    <dgm:cxn modelId="{C0CE8014-1F00-4712-8DBE-085DBC41F4B8}" type="presOf" srcId="{105BA4B6-1BC4-4EDD-9DD6-AE890D7D7184}" destId="{28F3E495-F0A6-4158-B8A3-6C413BC45D23}" srcOrd="0" destOrd="0" presId="urn:microsoft.com/office/officeart/2005/8/layout/process5"/>
    <dgm:cxn modelId="{C327D16D-EDD0-4661-BB2F-1B9F9AF87D1B}" srcId="{44E2C107-CAB6-4BD1-B1A1-8B630A459F2A}" destId="{B7489FFA-3FE0-489A-AA4A-C57119E8D4D5}" srcOrd="8" destOrd="0" parTransId="{A948F487-AB26-4CC8-9D5E-2DC62A3BE544}" sibTransId="{105BA4B6-1BC4-4EDD-9DD6-AE890D7D7184}"/>
    <dgm:cxn modelId="{DC915076-341D-4FDC-98F8-EBBF2417D939}" type="presParOf" srcId="{2F5255E7-7C30-4825-BF1B-534587065BF8}" destId="{9DBD7281-96A2-42F2-A34F-670B4E60F464}" srcOrd="0" destOrd="0" presId="urn:microsoft.com/office/officeart/2005/8/layout/process5"/>
    <dgm:cxn modelId="{F8BE3BC0-5031-4DF2-A129-06DD0FA01933}" type="presParOf" srcId="{2F5255E7-7C30-4825-BF1B-534587065BF8}" destId="{C646212B-351E-4EC8-A549-E98E88CD4B11}" srcOrd="1" destOrd="0" presId="urn:microsoft.com/office/officeart/2005/8/layout/process5"/>
    <dgm:cxn modelId="{7AAA67AD-9CC4-41EA-B8B8-A69F331595F3}" type="presParOf" srcId="{C646212B-351E-4EC8-A549-E98E88CD4B11}" destId="{ABEC2F41-65E9-447F-BDED-6BD7A236856C}" srcOrd="0" destOrd="0" presId="urn:microsoft.com/office/officeart/2005/8/layout/process5"/>
    <dgm:cxn modelId="{B8D5A134-1D27-483D-A78E-AD5D49B594B1}" type="presParOf" srcId="{2F5255E7-7C30-4825-BF1B-534587065BF8}" destId="{E42F1261-0071-4B2C-8D76-C379B4D047E7}" srcOrd="2" destOrd="0" presId="urn:microsoft.com/office/officeart/2005/8/layout/process5"/>
    <dgm:cxn modelId="{9F35F327-87E6-4E6F-BBA7-37AF715B6A8C}" type="presParOf" srcId="{2F5255E7-7C30-4825-BF1B-534587065BF8}" destId="{FD360527-9B0B-449A-ACD1-0812CFAB3925}" srcOrd="3" destOrd="0" presId="urn:microsoft.com/office/officeart/2005/8/layout/process5"/>
    <dgm:cxn modelId="{6611E6B5-BDA5-431F-AF78-7B7DFC2E8B3D}" type="presParOf" srcId="{FD360527-9B0B-449A-ACD1-0812CFAB3925}" destId="{E44F161B-D8FE-4E95-9C9C-98329B5C09C6}" srcOrd="0" destOrd="0" presId="urn:microsoft.com/office/officeart/2005/8/layout/process5"/>
    <dgm:cxn modelId="{9BE96F43-8A47-4108-B0E6-7472664A9B66}" type="presParOf" srcId="{2F5255E7-7C30-4825-BF1B-534587065BF8}" destId="{BC97553A-4E3F-45BB-B9A4-4E2F63CF6C32}" srcOrd="4" destOrd="0" presId="urn:microsoft.com/office/officeart/2005/8/layout/process5"/>
    <dgm:cxn modelId="{CA1FDB3A-BF91-49A5-9CAC-2900522B45CC}" type="presParOf" srcId="{2F5255E7-7C30-4825-BF1B-534587065BF8}" destId="{C191F6D7-EEF2-4CA7-990B-02748CFC172E}" srcOrd="5" destOrd="0" presId="urn:microsoft.com/office/officeart/2005/8/layout/process5"/>
    <dgm:cxn modelId="{9E405C99-A6FE-4368-B923-177F94D52EEF}" type="presParOf" srcId="{C191F6D7-EEF2-4CA7-990B-02748CFC172E}" destId="{7F092388-55BC-4820-92C7-DCF1EF5B97AA}" srcOrd="0" destOrd="0" presId="urn:microsoft.com/office/officeart/2005/8/layout/process5"/>
    <dgm:cxn modelId="{EC68DA23-C2EA-455E-943E-44034908781A}" type="presParOf" srcId="{2F5255E7-7C30-4825-BF1B-534587065BF8}" destId="{1FC51D87-7AFB-4E88-9DFD-7B20AEB41004}" srcOrd="6" destOrd="0" presId="urn:microsoft.com/office/officeart/2005/8/layout/process5"/>
    <dgm:cxn modelId="{E42BDF19-0C0C-4F32-971F-76B0C9BFE97E}" type="presParOf" srcId="{2F5255E7-7C30-4825-BF1B-534587065BF8}" destId="{56F8A1F6-C5DB-4F1F-8D7C-72EC8CF0B7AF}" srcOrd="7" destOrd="0" presId="urn:microsoft.com/office/officeart/2005/8/layout/process5"/>
    <dgm:cxn modelId="{9A49CDBD-3E1F-4084-B169-50C6F80E0BA1}" type="presParOf" srcId="{56F8A1F6-C5DB-4F1F-8D7C-72EC8CF0B7AF}" destId="{BB50533D-994A-4399-9117-49D0D3314BEE}" srcOrd="0" destOrd="0" presId="urn:microsoft.com/office/officeart/2005/8/layout/process5"/>
    <dgm:cxn modelId="{7B96F174-3C12-45F3-A759-63397939DDDC}" type="presParOf" srcId="{2F5255E7-7C30-4825-BF1B-534587065BF8}" destId="{A12E9726-5DB5-461A-AA48-B77F425D44D6}" srcOrd="8" destOrd="0" presId="urn:microsoft.com/office/officeart/2005/8/layout/process5"/>
    <dgm:cxn modelId="{A2CAAD79-190C-4CD6-9C7D-6014903A70A4}" type="presParOf" srcId="{2F5255E7-7C30-4825-BF1B-534587065BF8}" destId="{37473B62-07FA-415D-9D34-82898877AEAC}" srcOrd="9" destOrd="0" presId="urn:microsoft.com/office/officeart/2005/8/layout/process5"/>
    <dgm:cxn modelId="{65792F44-703C-4883-A543-B80E252A7930}" type="presParOf" srcId="{37473B62-07FA-415D-9D34-82898877AEAC}" destId="{43B64313-E9BF-4FD9-AA21-F0241FDD3D55}" srcOrd="0" destOrd="0" presId="urn:microsoft.com/office/officeart/2005/8/layout/process5"/>
    <dgm:cxn modelId="{B774509D-065C-4325-B021-3A5EB9CD322A}" type="presParOf" srcId="{2F5255E7-7C30-4825-BF1B-534587065BF8}" destId="{7F4B663F-D904-4C03-847A-516E2D3A2E4B}" srcOrd="10" destOrd="0" presId="urn:microsoft.com/office/officeart/2005/8/layout/process5"/>
    <dgm:cxn modelId="{09505D1D-93AE-46AF-BE6C-A6A1BF74C2C7}" type="presParOf" srcId="{2F5255E7-7C30-4825-BF1B-534587065BF8}" destId="{7BA93A92-49E0-430C-B554-5A41D3CBF372}" srcOrd="11" destOrd="0" presId="urn:microsoft.com/office/officeart/2005/8/layout/process5"/>
    <dgm:cxn modelId="{C5DC3A3D-75DF-4E4E-AB01-C368F460A748}" type="presParOf" srcId="{7BA93A92-49E0-430C-B554-5A41D3CBF372}" destId="{A2603289-1B82-4CB3-9A15-10CF880AE44C}" srcOrd="0" destOrd="0" presId="urn:microsoft.com/office/officeart/2005/8/layout/process5"/>
    <dgm:cxn modelId="{EA1B998E-C61E-4F6A-B79B-378C26D43096}" type="presParOf" srcId="{2F5255E7-7C30-4825-BF1B-534587065BF8}" destId="{54E2A50A-9EC9-4F0B-90E4-7C9BA6599AEF}" srcOrd="12" destOrd="0" presId="urn:microsoft.com/office/officeart/2005/8/layout/process5"/>
    <dgm:cxn modelId="{92422D3D-2C30-41DD-B7FB-DB5602C5F03B}" type="presParOf" srcId="{2F5255E7-7C30-4825-BF1B-534587065BF8}" destId="{1A951D63-147F-49A5-92BC-EFFC9B026985}" srcOrd="13" destOrd="0" presId="urn:microsoft.com/office/officeart/2005/8/layout/process5"/>
    <dgm:cxn modelId="{6626608C-E6AA-43E8-B9B7-6F54C17B92A7}" type="presParOf" srcId="{1A951D63-147F-49A5-92BC-EFFC9B026985}" destId="{060FC852-93CA-4562-A09E-95BAEC616BFA}" srcOrd="0" destOrd="0" presId="urn:microsoft.com/office/officeart/2005/8/layout/process5"/>
    <dgm:cxn modelId="{3925B7A1-A918-4B14-89A6-0026E16F180B}" type="presParOf" srcId="{2F5255E7-7C30-4825-BF1B-534587065BF8}" destId="{64C73A4B-CEDB-4318-9653-C148492E5590}" srcOrd="14" destOrd="0" presId="urn:microsoft.com/office/officeart/2005/8/layout/process5"/>
    <dgm:cxn modelId="{3ADEC20E-307E-48CA-81E9-84FC81937570}" type="presParOf" srcId="{2F5255E7-7C30-4825-BF1B-534587065BF8}" destId="{8592F1F9-B16F-410E-BC70-C4F6277B1BC7}" srcOrd="15" destOrd="0" presId="urn:microsoft.com/office/officeart/2005/8/layout/process5"/>
    <dgm:cxn modelId="{9DCA013A-D951-476B-BCA2-FD51313243A3}" type="presParOf" srcId="{8592F1F9-B16F-410E-BC70-C4F6277B1BC7}" destId="{BE8FF2D9-1FAD-49ED-B225-1257B38C0F98}" srcOrd="0" destOrd="0" presId="urn:microsoft.com/office/officeart/2005/8/layout/process5"/>
    <dgm:cxn modelId="{8E2D06BC-AAB8-444B-A9AC-46A372B8C0C8}" type="presParOf" srcId="{2F5255E7-7C30-4825-BF1B-534587065BF8}" destId="{FEB4E2B6-FBC2-415E-ABB1-96C844E16EF2}" srcOrd="16" destOrd="0" presId="urn:microsoft.com/office/officeart/2005/8/layout/process5"/>
    <dgm:cxn modelId="{41EF6698-7B61-42DB-9758-7EBFC7B7AF0E}" type="presParOf" srcId="{2F5255E7-7C30-4825-BF1B-534587065BF8}" destId="{28F3E495-F0A6-4158-B8A3-6C413BC45D23}" srcOrd="17" destOrd="0" presId="urn:microsoft.com/office/officeart/2005/8/layout/process5"/>
    <dgm:cxn modelId="{97BABD8E-16B1-4744-9B72-66EAA358A674}" type="presParOf" srcId="{28F3E495-F0A6-4158-B8A3-6C413BC45D23}" destId="{9212FEB8-C393-40B3-8AF2-7A9E75F2AD0C}" srcOrd="0" destOrd="0" presId="urn:microsoft.com/office/officeart/2005/8/layout/process5"/>
    <dgm:cxn modelId="{EB0532FA-DF9D-4363-836A-E061E95354FA}" type="presParOf" srcId="{2F5255E7-7C30-4825-BF1B-534587065BF8}" destId="{20831A11-6BE6-49AE-9B11-C2306D258DE4}" srcOrd="18" destOrd="0" presId="urn:microsoft.com/office/officeart/2005/8/layout/process5"/>
    <dgm:cxn modelId="{439BFA1A-0A44-465E-8954-E531FC196506}" type="presParOf" srcId="{2F5255E7-7C30-4825-BF1B-534587065BF8}" destId="{184E8ABA-E18F-4096-A5FF-1B6A0D9030EF}" srcOrd="19" destOrd="0" presId="urn:microsoft.com/office/officeart/2005/8/layout/process5"/>
    <dgm:cxn modelId="{1E549B83-4C30-4E33-BFE3-08EAD6F8C6D9}" type="presParOf" srcId="{184E8ABA-E18F-4096-A5FF-1B6A0D9030EF}" destId="{18DDE3A4-5888-4C06-BD82-49FA52C55B50}" srcOrd="0" destOrd="0" presId="urn:microsoft.com/office/officeart/2005/8/layout/process5"/>
    <dgm:cxn modelId="{4056BBDF-ADD6-4057-84E1-E4628D2FEE39}" type="presParOf" srcId="{2F5255E7-7C30-4825-BF1B-534587065BF8}" destId="{04DB0BE0-65AB-4CA0-BBF3-B1365D6D6F12}" srcOrd="20" destOrd="0" presId="urn:microsoft.com/office/officeart/2005/8/layout/process5"/>
    <dgm:cxn modelId="{66A3ED12-6240-46A8-A68B-E00C7EE6466D}" type="presParOf" srcId="{2F5255E7-7C30-4825-BF1B-534587065BF8}" destId="{7E57A757-8D36-4870-8DDC-370804F64CD0}" srcOrd="21" destOrd="0" presId="urn:microsoft.com/office/officeart/2005/8/layout/process5"/>
    <dgm:cxn modelId="{1764B126-6AE7-459A-A8E2-4850ED4A3813}" type="presParOf" srcId="{7E57A757-8D36-4870-8DDC-370804F64CD0}" destId="{46B0E436-AC65-4D45-ACC2-2A06E6C7F4C8}" srcOrd="0" destOrd="0" presId="urn:microsoft.com/office/officeart/2005/8/layout/process5"/>
    <dgm:cxn modelId="{D33846A8-DB02-4A44-8EC8-DD2DE7BF15C4}" type="presParOf" srcId="{2F5255E7-7C30-4825-BF1B-534587065BF8}" destId="{E54502F3-1423-4809-8F6C-48415BC0DFDA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7281-96A2-42F2-A34F-670B4E60F464}">
      <dsp:nvSpPr>
        <dsp:cNvPr id="0" name=""/>
        <dsp:cNvSpPr/>
      </dsp:nvSpPr>
      <dsp:spPr>
        <a:xfrm>
          <a:off x="668366" y="3018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Editor</a:t>
          </a:r>
          <a:endParaRPr lang="es-ES" sz="1500" kern="1200" dirty="0"/>
        </a:p>
      </dsp:txBody>
      <dsp:txXfrm>
        <a:off x="692907" y="27559"/>
        <a:ext cx="1347428" cy="788824"/>
      </dsp:txXfrm>
    </dsp:sp>
    <dsp:sp modelId="{C646212B-351E-4EC8-A549-E98E88CD4B11}">
      <dsp:nvSpPr>
        <dsp:cNvPr id="0" name=""/>
        <dsp:cNvSpPr/>
      </dsp:nvSpPr>
      <dsp:spPr>
        <a:xfrm>
          <a:off x="2187769" y="248804"/>
          <a:ext cx="296060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2187769" y="318071"/>
        <a:ext cx="207242" cy="207800"/>
      </dsp:txXfrm>
    </dsp:sp>
    <dsp:sp modelId="{E42F1261-0071-4B2C-8D76-C379B4D047E7}">
      <dsp:nvSpPr>
        <dsp:cNvPr id="0" name=""/>
        <dsp:cNvSpPr/>
      </dsp:nvSpPr>
      <dsp:spPr>
        <a:xfrm>
          <a:off x="2623480" y="3018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Inicialización</a:t>
          </a:r>
          <a:endParaRPr lang="es-ES" sz="1500" kern="1200" dirty="0"/>
        </a:p>
      </dsp:txBody>
      <dsp:txXfrm>
        <a:off x="2648021" y="27559"/>
        <a:ext cx="1347428" cy="788824"/>
      </dsp:txXfrm>
    </dsp:sp>
    <dsp:sp modelId="{FD360527-9B0B-449A-ACD1-0812CFAB3925}">
      <dsp:nvSpPr>
        <dsp:cNvPr id="0" name=""/>
        <dsp:cNvSpPr/>
      </dsp:nvSpPr>
      <dsp:spPr>
        <a:xfrm>
          <a:off x="4142883" y="248804"/>
          <a:ext cx="296060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4142883" y="318071"/>
        <a:ext cx="207242" cy="207800"/>
      </dsp:txXfrm>
    </dsp:sp>
    <dsp:sp modelId="{BC97553A-4E3F-45BB-B9A4-4E2F63CF6C32}">
      <dsp:nvSpPr>
        <dsp:cNvPr id="0" name=""/>
        <dsp:cNvSpPr/>
      </dsp:nvSpPr>
      <dsp:spPr>
        <a:xfrm>
          <a:off x="4578594" y="3018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Físicas</a:t>
          </a:r>
          <a:endParaRPr lang="es-ES" sz="1500" kern="1200" dirty="0"/>
        </a:p>
      </dsp:txBody>
      <dsp:txXfrm>
        <a:off x="4603135" y="27559"/>
        <a:ext cx="1347428" cy="788824"/>
      </dsp:txXfrm>
    </dsp:sp>
    <dsp:sp modelId="{C191F6D7-EEF2-4CA7-990B-02748CFC172E}">
      <dsp:nvSpPr>
        <dsp:cNvPr id="0" name=""/>
        <dsp:cNvSpPr/>
      </dsp:nvSpPr>
      <dsp:spPr>
        <a:xfrm rot="26508">
          <a:off x="6137861" y="256955"/>
          <a:ext cx="392121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6137863" y="325821"/>
        <a:ext cx="288221" cy="207800"/>
      </dsp:txXfrm>
    </dsp:sp>
    <dsp:sp modelId="{1FC51D87-7AFB-4E88-9DFD-7B20AEB41004}">
      <dsp:nvSpPr>
        <dsp:cNvPr id="0" name=""/>
        <dsp:cNvSpPr/>
      </dsp:nvSpPr>
      <dsp:spPr>
        <a:xfrm>
          <a:off x="6714934" y="19491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Input</a:t>
          </a:r>
          <a:endParaRPr lang="es-ES" sz="1500" kern="1200" dirty="0"/>
        </a:p>
      </dsp:txBody>
      <dsp:txXfrm>
        <a:off x="6739475" y="44032"/>
        <a:ext cx="1347428" cy="788824"/>
      </dsp:txXfrm>
    </dsp:sp>
    <dsp:sp modelId="{56F8A1F6-C5DB-4F1F-8D7C-72EC8CF0B7AF}">
      <dsp:nvSpPr>
        <dsp:cNvPr id="0" name=""/>
        <dsp:cNvSpPr/>
      </dsp:nvSpPr>
      <dsp:spPr>
        <a:xfrm rot="1297322">
          <a:off x="8256075" y="681106"/>
          <a:ext cx="412401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8259730" y="731230"/>
        <a:ext cx="308501" cy="207800"/>
      </dsp:txXfrm>
    </dsp:sp>
    <dsp:sp modelId="{A12E9726-5DB5-461A-AA48-B77F425D44D6}">
      <dsp:nvSpPr>
        <dsp:cNvPr id="0" name=""/>
        <dsp:cNvSpPr/>
      </dsp:nvSpPr>
      <dsp:spPr>
        <a:xfrm>
          <a:off x="8834808" y="859752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Lógica de Juego</a:t>
          </a:r>
          <a:endParaRPr lang="es-ES" sz="1500" kern="1200" dirty="0"/>
        </a:p>
      </dsp:txBody>
      <dsp:txXfrm>
        <a:off x="8859349" y="884293"/>
        <a:ext cx="1347428" cy="788824"/>
      </dsp:txXfrm>
    </dsp:sp>
    <dsp:sp modelId="{37473B62-07FA-415D-9D34-82898877AEAC}">
      <dsp:nvSpPr>
        <dsp:cNvPr id="0" name=""/>
        <dsp:cNvSpPr/>
      </dsp:nvSpPr>
      <dsp:spPr>
        <a:xfrm rot="10058914">
          <a:off x="8339674" y="1327970"/>
          <a:ext cx="355211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8442372" y="1386125"/>
        <a:ext cx="251311" cy="207800"/>
      </dsp:txXfrm>
    </dsp:sp>
    <dsp:sp modelId="{7F4B663F-D904-4C03-847A-516E2D3A2E4B}">
      <dsp:nvSpPr>
        <dsp:cNvPr id="0" name=""/>
        <dsp:cNvSpPr/>
      </dsp:nvSpPr>
      <dsp:spPr>
        <a:xfrm>
          <a:off x="6783600" y="1308917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Render</a:t>
          </a:r>
          <a:r>
            <a:rPr lang="es-ES" sz="1500" kern="1200" dirty="0" smtClean="0"/>
            <a:t> de Escena</a:t>
          </a:r>
          <a:endParaRPr lang="es-ES" sz="1500" kern="1200" dirty="0"/>
        </a:p>
      </dsp:txBody>
      <dsp:txXfrm>
        <a:off x="6808141" y="1333458"/>
        <a:ext cx="1347428" cy="788824"/>
      </dsp:txXfrm>
    </dsp:sp>
    <dsp:sp modelId="{7BA93A92-49E0-430C-B554-5A41D3CBF372}">
      <dsp:nvSpPr>
        <dsp:cNvPr id="0" name=""/>
        <dsp:cNvSpPr/>
      </dsp:nvSpPr>
      <dsp:spPr>
        <a:xfrm rot="10770581">
          <a:off x="6387286" y="1562871"/>
          <a:ext cx="280068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6471304" y="1631778"/>
        <a:ext cx="196048" cy="207800"/>
      </dsp:txXfrm>
    </dsp:sp>
    <dsp:sp modelId="{54E2A50A-9EC9-4F0B-90E4-7C9BA6599AEF}">
      <dsp:nvSpPr>
        <dsp:cNvPr id="0" name=""/>
        <dsp:cNvSpPr/>
      </dsp:nvSpPr>
      <dsp:spPr>
        <a:xfrm>
          <a:off x="4858679" y="1325390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Render</a:t>
          </a:r>
          <a:r>
            <a:rPr lang="es-ES" sz="1500" kern="1200" dirty="0" smtClean="0"/>
            <a:t> de </a:t>
          </a:r>
          <a:r>
            <a:rPr lang="es-ES" sz="1500" kern="1200" dirty="0" err="1" smtClean="0"/>
            <a:t>Gizmos</a:t>
          </a:r>
          <a:endParaRPr lang="es-ES" sz="1500" kern="1200" dirty="0"/>
        </a:p>
      </dsp:txBody>
      <dsp:txXfrm>
        <a:off x="4883220" y="1349931"/>
        <a:ext cx="1347428" cy="788824"/>
      </dsp:txXfrm>
    </dsp:sp>
    <dsp:sp modelId="{1A951D63-147F-49A5-92BC-EFFC9B026985}">
      <dsp:nvSpPr>
        <dsp:cNvPr id="0" name=""/>
        <dsp:cNvSpPr/>
      </dsp:nvSpPr>
      <dsp:spPr>
        <a:xfrm rot="10735640">
          <a:off x="4256396" y="1591542"/>
          <a:ext cx="425661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4360287" y="1659836"/>
        <a:ext cx="321761" cy="207800"/>
      </dsp:txXfrm>
    </dsp:sp>
    <dsp:sp modelId="{64C73A4B-CEDB-4318-9653-C148492E5590}">
      <dsp:nvSpPr>
        <dsp:cNvPr id="0" name=""/>
        <dsp:cNvSpPr/>
      </dsp:nvSpPr>
      <dsp:spPr>
        <a:xfrm>
          <a:off x="2659175" y="1366573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Render</a:t>
          </a:r>
          <a:r>
            <a:rPr lang="es-ES" sz="1500" kern="1200" dirty="0" smtClean="0"/>
            <a:t> de GUI</a:t>
          </a:r>
          <a:endParaRPr lang="es-ES" sz="1500" kern="1200" dirty="0"/>
        </a:p>
      </dsp:txBody>
      <dsp:txXfrm>
        <a:off x="2683716" y="1391114"/>
        <a:ext cx="1347428" cy="788824"/>
      </dsp:txXfrm>
    </dsp:sp>
    <dsp:sp modelId="{8592F1F9-B16F-410E-BC70-C4F6277B1BC7}">
      <dsp:nvSpPr>
        <dsp:cNvPr id="0" name=""/>
        <dsp:cNvSpPr/>
      </dsp:nvSpPr>
      <dsp:spPr>
        <a:xfrm rot="10788555">
          <a:off x="1850992" y="1616423"/>
          <a:ext cx="571117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1954892" y="1685517"/>
        <a:ext cx="467217" cy="207800"/>
      </dsp:txXfrm>
    </dsp:sp>
    <dsp:sp modelId="{FEB4E2B6-FBC2-415E-ABB1-96C844E16EF2}">
      <dsp:nvSpPr>
        <dsp:cNvPr id="0" name=""/>
        <dsp:cNvSpPr/>
      </dsp:nvSpPr>
      <dsp:spPr>
        <a:xfrm>
          <a:off x="185090" y="1374810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Final de </a:t>
          </a:r>
          <a:r>
            <a:rPr lang="es-ES" sz="1500" kern="1200" dirty="0" err="1" smtClean="0"/>
            <a:t>Frame</a:t>
          </a:r>
          <a:endParaRPr lang="es-ES" sz="1500" kern="1200" dirty="0"/>
        </a:p>
      </dsp:txBody>
      <dsp:txXfrm>
        <a:off x="209631" y="1399351"/>
        <a:ext cx="1347428" cy="788824"/>
      </dsp:txXfrm>
    </dsp:sp>
    <dsp:sp modelId="{28F3E495-F0A6-4158-B8A3-6C413BC45D23}">
      <dsp:nvSpPr>
        <dsp:cNvPr id="0" name=""/>
        <dsp:cNvSpPr/>
      </dsp:nvSpPr>
      <dsp:spPr>
        <a:xfrm rot="2715569">
          <a:off x="1339528" y="2224482"/>
          <a:ext cx="284515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-5400000">
        <a:off x="1347846" y="2267754"/>
        <a:ext cx="207800" cy="199161"/>
      </dsp:txXfrm>
    </dsp:sp>
    <dsp:sp modelId="{20831A11-6BE6-49AE-9B11-C2306D258DE4}">
      <dsp:nvSpPr>
        <dsp:cNvPr id="0" name=""/>
        <dsp:cNvSpPr/>
      </dsp:nvSpPr>
      <dsp:spPr>
        <a:xfrm>
          <a:off x="1393309" y="2594022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Pausa</a:t>
          </a:r>
          <a:endParaRPr lang="es-ES" sz="1500" kern="1200" dirty="0"/>
        </a:p>
      </dsp:txBody>
      <dsp:txXfrm>
        <a:off x="1417850" y="2618563"/>
        <a:ext cx="1347428" cy="788824"/>
      </dsp:txXfrm>
    </dsp:sp>
    <dsp:sp modelId="{184E8ABA-E18F-4096-A5FF-1B6A0D9030EF}">
      <dsp:nvSpPr>
        <dsp:cNvPr id="0" name=""/>
        <dsp:cNvSpPr/>
      </dsp:nvSpPr>
      <dsp:spPr>
        <a:xfrm rot="21583167">
          <a:off x="3029730" y="2833799"/>
          <a:ext cx="577982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029731" y="2903320"/>
        <a:ext cx="474082" cy="207800"/>
      </dsp:txXfrm>
    </dsp:sp>
    <dsp:sp modelId="{04DB0BE0-65AB-4CA0-BBF3-B1365D6D6F12}">
      <dsp:nvSpPr>
        <dsp:cNvPr id="0" name=""/>
        <dsp:cNvSpPr/>
      </dsp:nvSpPr>
      <dsp:spPr>
        <a:xfrm>
          <a:off x="3880339" y="2581844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Disable</a:t>
          </a:r>
          <a:endParaRPr lang="es-ES" sz="1500" kern="1200" dirty="0"/>
        </a:p>
      </dsp:txBody>
      <dsp:txXfrm>
        <a:off x="3904880" y="2606385"/>
        <a:ext cx="1347428" cy="788824"/>
      </dsp:txXfrm>
    </dsp:sp>
    <dsp:sp modelId="{7E57A757-8D36-4870-8DDC-370804F64CD0}">
      <dsp:nvSpPr>
        <dsp:cNvPr id="0" name=""/>
        <dsp:cNvSpPr/>
      </dsp:nvSpPr>
      <dsp:spPr>
        <a:xfrm rot="41871">
          <a:off x="5564811" y="2843868"/>
          <a:ext cx="693838" cy="346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5564815" y="2912502"/>
        <a:ext cx="589938" cy="207800"/>
      </dsp:txXfrm>
    </dsp:sp>
    <dsp:sp modelId="{E54502F3-1423-4809-8F6C-48415BC0DFDA}">
      <dsp:nvSpPr>
        <dsp:cNvPr id="0" name=""/>
        <dsp:cNvSpPr/>
      </dsp:nvSpPr>
      <dsp:spPr>
        <a:xfrm>
          <a:off x="6585882" y="2614799"/>
          <a:ext cx="1396510" cy="8379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err="1" smtClean="0"/>
            <a:t>Destroy</a:t>
          </a:r>
          <a:endParaRPr lang="es-ES" sz="1500" kern="1200" dirty="0"/>
        </a:p>
      </dsp:txBody>
      <dsp:txXfrm>
        <a:off x="6610423" y="2639340"/>
        <a:ext cx="1347428" cy="788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2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3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8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1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2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85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1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38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722B40-84BF-4412-B94D-EEB1B98589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unity3d.com/ScriptReference/MonoBehaviou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en Unity3D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Luis Peña (@</a:t>
            </a:r>
            <a:r>
              <a:rPr lang="es-ES" dirty="0" err="1" smtClean="0"/>
              <a:t>lurtisrules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9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Componentes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componentes asociados a un </a:t>
            </a:r>
            <a:r>
              <a:rPr lang="es-ES" dirty="0" err="1" smtClean="0"/>
              <a:t>GameObject</a:t>
            </a:r>
            <a:r>
              <a:rPr lang="es-ES" dirty="0" smtClean="0"/>
              <a:t> se acceden desde cualquier Script asociado</a:t>
            </a:r>
          </a:p>
          <a:p>
            <a:pPr lvl="1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Tipo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GetComponent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&lt;Tipo&gt;();</a:t>
            </a:r>
          </a:p>
          <a:p>
            <a:r>
              <a:rPr lang="es-ES" dirty="0" smtClean="0"/>
              <a:t>Incluso se puede realizar una búsqueda en cualquiera de los </a:t>
            </a:r>
            <a:r>
              <a:rPr lang="es-ES" dirty="0" err="1" smtClean="0"/>
              <a:t>GameObjects</a:t>
            </a:r>
            <a:r>
              <a:rPr lang="es-ES" dirty="0" smtClean="0"/>
              <a:t> de la Jerarquía</a:t>
            </a:r>
            <a:endParaRPr lang="es-ES" dirty="0"/>
          </a:p>
          <a:p>
            <a:pPr lvl="1"/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Tipo </a:t>
            </a:r>
            <a:r>
              <a:rPr lang="es-E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GetComponentInChildren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&lt;Tipo&gt;();</a:t>
            </a:r>
          </a:p>
          <a:p>
            <a:pPr lvl="1"/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Tipo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GetComponentInParents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&lt;Tipo&gt;();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s-E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objetos NO se crean con “</a:t>
            </a:r>
            <a:r>
              <a:rPr lang="es-ES" b="1" u="sng" dirty="0" smtClean="0"/>
              <a:t>new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GameObjects</a:t>
            </a:r>
            <a:r>
              <a:rPr lang="es-ES" dirty="0" smtClean="0"/>
              <a:t> se crean por medio del método </a:t>
            </a:r>
            <a:r>
              <a:rPr lang="es-ES" dirty="0" err="1" smtClean="0"/>
              <a:t>Instantiate</a:t>
            </a:r>
            <a:r>
              <a:rPr lang="es-ES" dirty="0" smtClean="0"/>
              <a:t>(</a:t>
            </a:r>
            <a:r>
              <a:rPr lang="es-ES" dirty="0" err="1" smtClean="0"/>
              <a:t>GameObject</a:t>
            </a:r>
            <a:r>
              <a:rPr lang="es-ES" dirty="0" smtClean="0"/>
              <a:t> </a:t>
            </a:r>
            <a:r>
              <a:rPr lang="es-ES" dirty="0" err="1" smtClean="0"/>
              <a:t>obj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 pueden cargar objetos del directorio </a:t>
            </a:r>
            <a:r>
              <a:rPr lang="es-ES" dirty="0" err="1" smtClean="0"/>
              <a:t>Resources</a:t>
            </a:r>
            <a:r>
              <a:rPr lang="es-ES" dirty="0" smtClean="0"/>
              <a:t> por medio de </a:t>
            </a:r>
            <a:r>
              <a:rPr lang="es-ES" dirty="0" err="1" smtClean="0"/>
              <a:t>Resources.Load</a:t>
            </a:r>
            <a:r>
              <a:rPr lang="es-ES" dirty="0" smtClean="0"/>
              <a:t>(“</a:t>
            </a:r>
            <a:r>
              <a:rPr lang="es-ES" dirty="0" err="1" smtClean="0"/>
              <a:t>name</a:t>
            </a:r>
            <a:r>
              <a:rPr lang="es-ES" dirty="0" smtClean="0"/>
              <a:t>”).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8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objetos desde primitivas. Crear un muro de ladrillos.</a:t>
            </a:r>
          </a:p>
          <a:p>
            <a:r>
              <a:rPr lang="es-ES" dirty="0" smtClean="0"/>
              <a:t>Crear un disparo de una flecha que golpee un blanco.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8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Gestión del tiempo y </a:t>
            </a:r>
            <a:r>
              <a:rPr lang="es-ES" dirty="0" err="1" smtClean="0"/>
              <a:t>frames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Update</a:t>
            </a:r>
            <a:r>
              <a:rPr lang="es-ES" dirty="0" smtClean="0"/>
              <a:t>() se ejecuta para cada </a:t>
            </a:r>
            <a:r>
              <a:rPr lang="es-ES" dirty="0" err="1" smtClean="0"/>
              <a:t>frame</a:t>
            </a:r>
            <a:r>
              <a:rPr lang="es-ES" dirty="0" smtClean="0"/>
              <a:t> que se genera, lo cual es dependiente de la velocidad de ejecución del programa en cada momento. No se puede asegurar la frecuencia.</a:t>
            </a:r>
          </a:p>
          <a:p>
            <a:r>
              <a:rPr lang="es-ES" dirty="0" err="1" smtClean="0"/>
              <a:t>FixedUpdate</a:t>
            </a:r>
            <a:r>
              <a:rPr lang="es-ES" dirty="0" smtClean="0"/>
              <a:t>() se ejecuta con una frecuencia determinada y constante a priori. Por eso se emplea en la simulación de la física.</a:t>
            </a:r>
          </a:p>
          <a:p>
            <a:endParaRPr lang="es-ES" dirty="0"/>
          </a:p>
          <a:p>
            <a:r>
              <a:rPr lang="es-ES" dirty="0"/>
              <a:t>Control del tiempo transcurrido desde el último </a:t>
            </a:r>
            <a:r>
              <a:rPr lang="es-ES" dirty="0" err="1"/>
              <a:t>frame</a:t>
            </a:r>
            <a:r>
              <a:rPr lang="es-ES" dirty="0"/>
              <a:t>: </a:t>
            </a:r>
            <a:r>
              <a:rPr lang="es-E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Time.deltaTime</a:t>
            </a:r>
            <a:endParaRPr lang="es-ES" sz="16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dirty="0" smtClean="0"/>
              <a:t>Gestión del tiempo a través de : </a:t>
            </a:r>
            <a:r>
              <a:rPr lang="es-ES" sz="16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TimeManager</a:t>
            </a:r>
            <a:endParaRPr lang="es-ES" sz="16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4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Time.timeScale</a:t>
            </a:r>
            <a:r>
              <a:rPr lang="es-ES" sz="1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=0; //Pausa</a:t>
            </a: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val="34694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Eventos de </a:t>
            </a:r>
            <a:r>
              <a:rPr lang="es-ES" dirty="0" err="1" smtClean="0"/>
              <a:t>Unity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5237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4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Eventos de </a:t>
            </a:r>
            <a:r>
              <a:rPr lang="es-ES" dirty="0" err="1" smtClean="0"/>
              <a:t>Unity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32" y="2122389"/>
            <a:ext cx="7858898" cy="40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Eventos de </a:t>
            </a:r>
            <a:r>
              <a:rPr lang="es-ES" dirty="0" err="1" smtClean="0"/>
              <a:t>Unity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47" y="2066531"/>
            <a:ext cx="8203342" cy="42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Eventos de </a:t>
            </a:r>
            <a:r>
              <a:rPr lang="es-ES" dirty="0" err="1" smtClean="0"/>
              <a:t>Unity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8" y="2677337"/>
            <a:ext cx="7157379" cy="36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Corrutinas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función que se lance en un instante debe completarse en un </a:t>
            </a:r>
            <a:r>
              <a:rPr lang="es-ES" dirty="0" err="1" smtClean="0"/>
              <a:t>Frame</a:t>
            </a:r>
            <a:r>
              <a:rPr lang="es-ES" dirty="0" smtClean="0"/>
              <a:t> o bloqueará el uso del programa o se abortará si es el caso de un </a:t>
            </a:r>
            <a:r>
              <a:rPr lang="es-ES" dirty="0" err="1" smtClean="0"/>
              <a:t>Fixed</a:t>
            </a:r>
            <a:r>
              <a:rPr lang="es-ES" dirty="0" smtClean="0"/>
              <a:t> </a:t>
            </a:r>
            <a:r>
              <a:rPr lang="es-ES" dirty="0" err="1" smtClean="0"/>
              <a:t>Update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ellos podemos crear </a:t>
            </a:r>
            <a:r>
              <a:rPr lang="es-ES" dirty="0" err="1" smtClean="0"/>
              <a:t>Corrutinas</a:t>
            </a:r>
            <a:r>
              <a:rPr lang="es-ES" dirty="0" smtClean="0"/>
              <a:t> que se ejecutan en paralelo y se ejecutan hasta alcanzar una instrucción </a:t>
            </a:r>
            <a:r>
              <a:rPr lang="es-ES" dirty="0" err="1" smtClean="0"/>
              <a:t>yield</a:t>
            </a:r>
            <a:r>
              <a:rPr lang="es-ES" dirty="0" smtClean="0"/>
              <a:t>, en este instante el proceso de pausa hasta el siguiente </a:t>
            </a:r>
            <a:r>
              <a:rPr lang="es-ES" dirty="0" err="1" smtClean="0"/>
              <a:t>frame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Emplearemos la función </a:t>
            </a:r>
            <a:r>
              <a:rPr lang="es-ES" dirty="0" err="1" smtClean="0"/>
              <a:t>StartCoroutine</a:t>
            </a:r>
            <a:r>
              <a:rPr lang="es-ES" dirty="0" smtClean="0"/>
              <a:t>(“</a:t>
            </a:r>
            <a:r>
              <a:rPr lang="es-ES" dirty="0" err="1" smtClean="0"/>
              <a:t>name</a:t>
            </a:r>
            <a:r>
              <a:rPr lang="es-ES" dirty="0" smtClean="0"/>
              <a:t>”) para iniciar una función de nombre “</a:t>
            </a:r>
            <a:r>
              <a:rPr lang="es-ES" dirty="0" err="1" smtClean="0"/>
              <a:t>name</a:t>
            </a:r>
            <a:r>
              <a:rPr lang="es-ES" dirty="0" smtClean="0"/>
              <a:t>” y con esta signatura:</a:t>
            </a:r>
          </a:p>
          <a:p>
            <a:pPr lvl="1"/>
            <a:r>
              <a:rPr lang="es-ES" dirty="0" err="1" smtClean="0"/>
              <a:t>IEnumerator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() {}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9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una transición que haga que un cubo se vuelva invisible gradualmente durante 3segs.</a:t>
            </a:r>
          </a:p>
          <a:p>
            <a:r>
              <a:rPr lang="es-ES" dirty="0" smtClean="0"/>
              <a:t>Crear un efecto de recuperar vida en un personaje (aumentar un contador hasta un límite) a un ritmo de 1 punto por segundo.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130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Arquitectura de Componentes</a:t>
            </a:r>
          </a:p>
          <a:p>
            <a:r>
              <a:rPr lang="es-ES" dirty="0" smtClean="0"/>
              <a:t>Orientada a Eventos</a:t>
            </a:r>
          </a:p>
          <a:p>
            <a:r>
              <a:rPr lang="es-ES" dirty="0" smtClean="0"/>
              <a:t>Basado en Scripting C# (Mono) y </a:t>
            </a:r>
            <a:r>
              <a:rPr lang="es-ES" dirty="0" err="1" smtClean="0"/>
              <a:t>UnityScript</a:t>
            </a:r>
            <a:r>
              <a:rPr lang="es-ES" dirty="0" smtClean="0"/>
              <a:t> (JavaScript)</a:t>
            </a:r>
          </a:p>
          <a:p>
            <a:r>
              <a:rPr lang="es-ES" dirty="0" smtClean="0"/>
              <a:t>Cada </a:t>
            </a:r>
            <a:r>
              <a:rPr lang="es-ES" dirty="0" err="1" smtClean="0"/>
              <a:t>GameObject</a:t>
            </a:r>
            <a:r>
              <a:rPr lang="es-ES" dirty="0" smtClean="0"/>
              <a:t> en la escena se asocia al modelo de eventos del motor</a:t>
            </a:r>
          </a:p>
          <a:p>
            <a:endParaRPr lang="es-ES" dirty="0"/>
          </a:p>
        </p:txBody>
      </p:sp>
      <p:pic>
        <p:nvPicPr>
          <p:cNvPr id="1026" name="Picture 2" descr="http://docs.unity3d.com/uploads/Main/ScriptingIn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07" y="156519"/>
            <a:ext cx="4765520" cy="28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Eventos (</a:t>
            </a:r>
            <a:r>
              <a:rPr lang="es-ES" dirty="0" err="1" smtClean="0"/>
              <a:t>EventSystem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7924236" cy="3636511"/>
          </a:xfrm>
        </p:spPr>
        <p:txBody>
          <a:bodyPr/>
          <a:lstStyle/>
          <a:p>
            <a:r>
              <a:rPr lang="es-ES" dirty="0" smtClean="0"/>
              <a:t>Diseñado para enviar mensajes entre </a:t>
            </a:r>
            <a:r>
              <a:rPr lang="es-ES" dirty="0" err="1" smtClean="0"/>
              <a:t>GameObjects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añade un Componente </a:t>
            </a:r>
            <a:r>
              <a:rPr lang="es-ES" i="1" dirty="0" err="1" smtClean="0"/>
              <a:t>EventSystem</a:t>
            </a:r>
            <a:r>
              <a:rPr lang="es-ES" dirty="0" smtClean="0"/>
              <a:t> a la Escena, dentro de un objeto</a:t>
            </a:r>
          </a:p>
          <a:p>
            <a:r>
              <a:rPr lang="es-ES" dirty="0" smtClean="0"/>
              <a:t>Se necesita de elementos que controlen la </a:t>
            </a:r>
            <a:r>
              <a:rPr lang="es-ES" dirty="0" err="1" smtClean="0"/>
              <a:t>Emision</a:t>
            </a:r>
            <a:r>
              <a:rPr lang="es-ES" dirty="0" smtClean="0"/>
              <a:t> del </a:t>
            </a:r>
            <a:r>
              <a:rPr lang="es-ES" dirty="0" err="1" smtClean="0"/>
              <a:t>events</a:t>
            </a:r>
            <a:endParaRPr lang="es-ES" dirty="0" smtClean="0"/>
          </a:p>
          <a:p>
            <a:r>
              <a:rPr lang="es-ES" dirty="0" smtClean="0"/>
              <a:t>Asociando a los objetos que deseemos activar por medio de eventos les establecemos un Receptor.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48" y="1417638"/>
            <a:ext cx="2986574" cy="32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54" y="2697367"/>
            <a:ext cx="2778474" cy="35139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2852" y="2075935"/>
            <a:ext cx="6694196" cy="3056238"/>
          </a:xfrm>
        </p:spPr>
        <p:txBody>
          <a:bodyPr/>
          <a:lstStyle/>
          <a:p>
            <a:r>
              <a:rPr lang="es-ES" dirty="0" smtClean="0"/>
              <a:t>Por ejemplo a una cámara le podemos asociar un emisor de señales por medio de un componente de traza de rayos en 2D o 3D.</a:t>
            </a:r>
          </a:p>
          <a:p>
            <a:r>
              <a:rPr lang="es-ES" dirty="0" smtClean="0"/>
              <a:t>Los elementos de </a:t>
            </a:r>
            <a:r>
              <a:rPr lang="es-ES" dirty="0" err="1" smtClean="0"/>
              <a:t>Canvas</a:t>
            </a:r>
            <a:r>
              <a:rPr lang="es-ES" dirty="0" smtClean="0"/>
              <a:t> de UI incluyen la gestión específica de eventos de interfaz gráfico.</a:t>
            </a:r>
          </a:p>
        </p:txBody>
      </p:sp>
      <p:pic>
        <p:nvPicPr>
          <p:cNvPr id="1026" name="Picture 2" descr="http://3.bp.blogspot.com/-n1-fIQLfjuo/U_Y50UyvcII/AAAAAAAAAOQ/nZvVRnPgbZY/s1600/Unity46Event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86" y="380247"/>
            <a:ext cx="2264105" cy="30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183454" y="5535827"/>
            <a:ext cx="2778474" cy="6754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57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6"/>
            <a:ext cx="5705656" cy="3354729"/>
          </a:xfrm>
        </p:spPr>
        <p:txBody>
          <a:bodyPr>
            <a:normAutofit/>
          </a:bodyPr>
          <a:lstStyle/>
          <a:p>
            <a:r>
              <a:rPr lang="es-ES" dirty="0" smtClean="0"/>
              <a:t>Necesitamos un receptor de los eventos emitidos por los objetos de la escena.</a:t>
            </a:r>
          </a:p>
          <a:p>
            <a:pPr lvl="1"/>
            <a:r>
              <a:rPr lang="es-ES" dirty="0" smtClean="0"/>
              <a:t>Por medio de un componente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Trigger</a:t>
            </a:r>
            <a:r>
              <a:rPr lang="es-ES" dirty="0" smtClean="0"/>
              <a:t> que captura los eventos</a:t>
            </a:r>
          </a:p>
          <a:p>
            <a:pPr lvl="1"/>
            <a:r>
              <a:rPr lang="es-ES" dirty="0" smtClean="0"/>
              <a:t>Por medio de un Componente que implemente los interfaces de los eventos deseados.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982" y="3653813"/>
            <a:ext cx="3586604" cy="30958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04" y="142035"/>
            <a:ext cx="3180901" cy="39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333" y="2233125"/>
            <a:ext cx="5235435" cy="3636511"/>
          </a:xfrm>
        </p:spPr>
        <p:txBody>
          <a:bodyPr/>
          <a:lstStyle/>
          <a:p>
            <a:r>
              <a:rPr lang="es-ES" dirty="0" smtClean="0"/>
              <a:t>Fue remodelado a partir de la versión 4.6.</a:t>
            </a:r>
          </a:p>
          <a:p>
            <a:r>
              <a:rPr lang="es-ES" dirty="0" smtClean="0"/>
              <a:t>Se basa en el elemento </a:t>
            </a:r>
            <a:r>
              <a:rPr lang="es-ES" dirty="0" err="1" smtClean="0"/>
              <a:t>Canvas</a:t>
            </a:r>
            <a:endParaRPr lang="es-ES" dirty="0" smtClean="0"/>
          </a:p>
          <a:p>
            <a:pPr lvl="1"/>
            <a:r>
              <a:rPr lang="es-ES" dirty="0" smtClean="0"/>
              <a:t>Es un </a:t>
            </a:r>
            <a:r>
              <a:rPr lang="es-ES" dirty="0" err="1" smtClean="0"/>
              <a:t>GameObject</a:t>
            </a:r>
            <a:r>
              <a:rPr lang="es-ES" dirty="0" smtClean="0"/>
              <a:t> con un componente </a:t>
            </a:r>
            <a:r>
              <a:rPr lang="es-ES" dirty="0" err="1" smtClean="0"/>
              <a:t>Canvas</a:t>
            </a:r>
            <a:r>
              <a:rPr lang="es-ES" dirty="0" smtClean="0"/>
              <a:t> en su interior.</a:t>
            </a:r>
          </a:p>
          <a:p>
            <a:pPr lvl="1"/>
            <a:r>
              <a:rPr lang="es-ES" dirty="0" smtClean="0"/>
              <a:t>Todos los elementos del interfaz deben ser hijos en la jerarquía de este elemento.</a:t>
            </a:r>
          </a:p>
          <a:p>
            <a:pPr lvl="1"/>
            <a:r>
              <a:rPr lang="es-ES" dirty="0" smtClean="0"/>
              <a:t>Se basa en el nuevo sistema de eventos de </a:t>
            </a:r>
            <a:r>
              <a:rPr lang="es-ES" dirty="0" err="1" smtClean="0"/>
              <a:t>Unity</a:t>
            </a:r>
            <a:r>
              <a:rPr lang="es-ES" dirty="0" smtClean="0"/>
              <a:t> </a:t>
            </a:r>
            <a:r>
              <a:rPr lang="es-ES" i="1" dirty="0" err="1" smtClean="0"/>
              <a:t>EventSystem</a:t>
            </a:r>
            <a:endParaRPr lang="es-E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63" y="447187"/>
            <a:ext cx="6191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6677720" cy="4491551"/>
          </a:xfrm>
        </p:spPr>
        <p:txBody>
          <a:bodyPr/>
          <a:lstStyle/>
          <a:p>
            <a:r>
              <a:rPr lang="es-ES" dirty="0" smtClean="0"/>
              <a:t>Se pinta en el orden que aparecen en la jerarquía, siguiendo el orden descendente por niveles.</a:t>
            </a:r>
          </a:p>
          <a:p>
            <a:r>
              <a:rPr lang="es-ES" dirty="0" smtClean="0"/>
              <a:t>Existen tres tipos de </a:t>
            </a:r>
            <a:r>
              <a:rPr lang="es-ES" dirty="0" err="1" smtClean="0"/>
              <a:t>render</a:t>
            </a:r>
            <a:r>
              <a:rPr lang="es-ES" dirty="0" smtClean="0"/>
              <a:t> del </a:t>
            </a:r>
            <a:r>
              <a:rPr lang="es-ES" dirty="0" err="1" smtClean="0"/>
              <a:t>Canvas</a:t>
            </a:r>
            <a:endParaRPr lang="es-ES" dirty="0" smtClean="0"/>
          </a:p>
          <a:p>
            <a:pPr lvl="1"/>
            <a:r>
              <a:rPr lang="es-ES" dirty="0" err="1" smtClean="0"/>
              <a:t>Overlay</a:t>
            </a:r>
            <a:r>
              <a:rPr lang="es-ES" dirty="0" smtClean="0"/>
              <a:t>: Superpuesto a la imagen </a:t>
            </a:r>
            <a:r>
              <a:rPr lang="es-ES" dirty="0" err="1" smtClean="0"/>
              <a:t>renderizada</a:t>
            </a:r>
            <a:endParaRPr lang="es-ES" dirty="0" smtClean="0"/>
          </a:p>
          <a:p>
            <a:pPr lvl="1"/>
            <a:r>
              <a:rPr lang="es-ES" dirty="0" smtClean="0"/>
              <a:t>Camera: Superpuesto a una cámara determinada</a:t>
            </a:r>
          </a:p>
          <a:p>
            <a:pPr lvl="1"/>
            <a:r>
              <a:rPr lang="es-ES" dirty="0" err="1" smtClean="0"/>
              <a:t>WorldSpace</a:t>
            </a:r>
            <a:r>
              <a:rPr lang="es-ES" dirty="0" smtClean="0"/>
              <a:t>: Como un objeto del escenario</a:t>
            </a:r>
          </a:p>
          <a:p>
            <a:pPr lvl="1"/>
            <a:r>
              <a:rPr lang="es-ES" dirty="0" smtClean="0"/>
              <a:t>Para Camera y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 hay que indicar que cámara se emplea para la traza de rayos que active los eventos.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44" y="4788629"/>
            <a:ext cx="3177450" cy="1999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528" y="2525628"/>
            <a:ext cx="3169766" cy="19993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373" y="279187"/>
            <a:ext cx="3206237" cy="20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Usuario. </a:t>
            </a:r>
            <a:r>
              <a:rPr lang="es-ES" dirty="0" err="1" smtClean="0"/>
              <a:t>Layout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posicionar los objetos se realiza por medio de la especificación de pivotes y coordenadas relativas.</a:t>
            </a:r>
          </a:p>
          <a:p>
            <a:r>
              <a:rPr lang="es-ES" dirty="0" smtClean="0"/>
              <a:t>Podemos emplear la herramienta de </a:t>
            </a:r>
            <a:r>
              <a:rPr lang="es-ES" dirty="0" err="1" smtClean="0"/>
              <a:t>Rect</a:t>
            </a:r>
            <a:r>
              <a:rPr lang="es-ES" dirty="0" smtClean="0"/>
              <a:t> </a:t>
            </a:r>
          </a:p>
          <a:p>
            <a:r>
              <a:rPr lang="es-ES" dirty="0" smtClean="0"/>
              <a:t>O el componente </a:t>
            </a:r>
            <a:r>
              <a:rPr lang="es-ES" dirty="0" err="1" smtClean="0"/>
              <a:t>Rect</a:t>
            </a:r>
            <a:r>
              <a:rPr lang="es-ES" dirty="0" smtClean="0"/>
              <a:t> </a:t>
            </a:r>
            <a:r>
              <a:rPr lang="es-ES" dirty="0" err="1" smtClean="0"/>
              <a:t>Transform</a:t>
            </a:r>
            <a:r>
              <a:rPr lang="es-ES" dirty="0" smtClean="0"/>
              <a:t> (que sustituye al </a:t>
            </a:r>
            <a:r>
              <a:rPr lang="es-ES" dirty="0" err="1" smtClean="0"/>
              <a:t>Transform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10" y="4040542"/>
            <a:ext cx="1714500" cy="314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594" y="4354867"/>
            <a:ext cx="3686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84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Usuario. Visuales 	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437" y="4635393"/>
            <a:ext cx="2628900" cy="12001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45" y="2018786"/>
            <a:ext cx="2457450" cy="331470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Elementos que permiten crear compontes gráficos visuales:</a:t>
            </a:r>
          </a:p>
          <a:p>
            <a:pPr lvl="1"/>
            <a:r>
              <a:rPr lang="es-ES" dirty="0" smtClean="0"/>
              <a:t>Textos: Se pueden modificar las fuentes y propiedades</a:t>
            </a:r>
          </a:p>
          <a:p>
            <a:pPr lvl="1"/>
            <a:r>
              <a:rPr lang="es-ES" dirty="0" smtClean="0"/>
              <a:t>Imágenes: Basadas en </a:t>
            </a:r>
            <a:r>
              <a:rPr lang="es-ES" dirty="0" err="1" smtClean="0"/>
              <a:t>Sprites</a:t>
            </a:r>
            <a:r>
              <a:rPr lang="es-ES" dirty="0" smtClean="0"/>
              <a:t>. Que pueden:</a:t>
            </a:r>
          </a:p>
          <a:p>
            <a:pPr lvl="2"/>
            <a:r>
              <a:rPr lang="es-ES" dirty="0" smtClean="0"/>
              <a:t>Simples</a:t>
            </a:r>
          </a:p>
          <a:p>
            <a:pPr lvl="2"/>
            <a:r>
              <a:rPr lang="es-ES" dirty="0" err="1" smtClean="0"/>
              <a:t>Troceables</a:t>
            </a:r>
            <a:endParaRPr lang="es-ES" dirty="0" smtClean="0"/>
          </a:p>
          <a:p>
            <a:pPr lvl="2"/>
            <a:r>
              <a:rPr lang="es-ES" dirty="0" err="1" smtClean="0"/>
              <a:t>Tiled</a:t>
            </a:r>
            <a:endParaRPr lang="es-ES" dirty="0" smtClean="0"/>
          </a:p>
          <a:p>
            <a:pPr lvl="1"/>
            <a:r>
              <a:rPr lang="es-ES" dirty="0" err="1" smtClean="0"/>
              <a:t>Raw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: Texturas normales.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88" y="5333486"/>
            <a:ext cx="2985702" cy="12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Usuario. Interactivos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elementos normales de interfaces:</a:t>
            </a:r>
          </a:p>
          <a:p>
            <a:pPr lvl="1"/>
            <a:r>
              <a:rPr lang="es-ES" dirty="0" err="1" smtClean="0"/>
              <a:t>Boton</a:t>
            </a:r>
            <a:endParaRPr lang="es-ES" dirty="0" smtClean="0"/>
          </a:p>
          <a:p>
            <a:pPr lvl="1"/>
            <a:r>
              <a:rPr lang="es-ES" dirty="0" err="1" smtClean="0"/>
              <a:t>InputField</a:t>
            </a:r>
            <a:endParaRPr lang="es-ES" dirty="0" smtClean="0"/>
          </a:p>
          <a:p>
            <a:pPr lvl="1"/>
            <a:r>
              <a:rPr lang="es-ES" dirty="0" err="1" smtClean="0"/>
              <a:t>Check</a:t>
            </a:r>
            <a:r>
              <a:rPr lang="es-ES" dirty="0" smtClean="0"/>
              <a:t> (</a:t>
            </a:r>
            <a:r>
              <a:rPr lang="es-ES" dirty="0" err="1" smtClean="0"/>
              <a:t>Tougle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TougleGroups</a:t>
            </a:r>
            <a:endParaRPr lang="es-ES" dirty="0" smtClean="0"/>
          </a:p>
          <a:p>
            <a:pPr lvl="1"/>
            <a:r>
              <a:rPr lang="es-ES" dirty="0" smtClean="0"/>
              <a:t>Slider</a:t>
            </a:r>
          </a:p>
          <a:p>
            <a:pPr lvl="1"/>
            <a:r>
              <a:rPr lang="es-ES" dirty="0" err="1" smtClean="0"/>
              <a:t>DropDown</a:t>
            </a:r>
            <a:endParaRPr lang="es-ES" dirty="0" smtClean="0"/>
          </a:p>
          <a:p>
            <a:pPr lvl="1"/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2050" name="Picture 2" descr="http://docs.unity3d.com/uploads/Main/UI_Button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1873144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ocs.unity3d.com/uploads/Main/UI_Toggle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3199199"/>
            <a:ext cx="3333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091" y="3460646"/>
            <a:ext cx="1666875" cy="1543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676" y="4455336"/>
            <a:ext cx="3333750" cy="762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179" y="5182930"/>
            <a:ext cx="3333750" cy="76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396" y="2635390"/>
            <a:ext cx="333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 de Usuario.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1" y="2222287"/>
            <a:ext cx="7350777" cy="4557454"/>
          </a:xfrm>
        </p:spPr>
        <p:txBody>
          <a:bodyPr/>
          <a:lstStyle/>
          <a:p>
            <a:r>
              <a:rPr lang="es-ES" dirty="0" smtClean="0"/>
              <a:t>Todos los componentes visuales del Interfaz gráfico se enlazan al sistema de eventos despachados por el </a:t>
            </a:r>
            <a:r>
              <a:rPr lang="es-ES" dirty="0" err="1" smtClean="0"/>
              <a:t>Canvas</a:t>
            </a:r>
            <a:r>
              <a:rPr lang="es-ES" dirty="0" smtClean="0"/>
              <a:t>. </a:t>
            </a:r>
            <a:r>
              <a:rPr lang="es-ES" i="1" dirty="0" err="1" smtClean="0"/>
              <a:t>Graphics</a:t>
            </a:r>
            <a:r>
              <a:rPr lang="es-ES" i="1" dirty="0" smtClean="0"/>
              <a:t> </a:t>
            </a:r>
            <a:r>
              <a:rPr lang="es-ES" i="1" dirty="0" err="1" smtClean="0"/>
              <a:t>Raycaster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Siendo consumidos por los componentes actuables que tengamos en la escena, asociando eventos adicionales para ejecutar acciones</a:t>
            </a:r>
          </a:p>
          <a:p>
            <a:pPr lvl="1"/>
            <a:r>
              <a:rPr lang="es-ES" dirty="0" smtClean="0"/>
              <a:t>Los eventos de cambio al ser seleccionado o similares los implementan de modo automático.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67" y="2146778"/>
            <a:ext cx="3471862" cy="8064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843" y="294760"/>
            <a:ext cx="3876675" cy="31051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842" y="3571236"/>
            <a:ext cx="3876675" cy="29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Crear un interfaz que muestre un menú con varios botones para cargar las escenas</a:t>
            </a:r>
          </a:p>
          <a:p>
            <a:r>
              <a:rPr lang="es-ES" dirty="0" smtClean="0"/>
              <a:t>Crear un interfaz que permita mover al jugador pulsando por flechas mostradas </a:t>
            </a:r>
            <a:r>
              <a:rPr lang="es-ES" smtClean="0"/>
              <a:t>como iconos en la ventana.</a:t>
            </a:r>
            <a:endParaRPr lang="es-ES" dirty="0" smtClean="0"/>
          </a:p>
          <a:p>
            <a:r>
              <a:rPr lang="es-ES" dirty="0" smtClean="0"/>
              <a:t>Crear un interfaz que muestre el número de disparos que le quedan a un jugador, la vida y la posición actual del mismo.</a:t>
            </a:r>
          </a:p>
          <a:p>
            <a:r>
              <a:rPr lang="es-ES" dirty="0" smtClean="0"/>
              <a:t>Crear un interfaz que permita seleccionar una textura y nos la ponga en un objeto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00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Directorios Importantes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compila en un orden determinado todos los scripts del proyecto:</a:t>
            </a:r>
          </a:p>
          <a:p>
            <a:pPr lvl="1"/>
            <a:r>
              <a:rPr lang="es-ES" dirty="0" smtClean="0"/>
              <a:t>Fase 1: Standard </a:t>
            </a:r>
            <a:r>
              <a:rPr lang="es-ES" dirty="0" err="1" smtClean="0"/>
              <a:t>Assests</a:t>
            </a:r>
            <a:r>
              <a:rPr lang="es-ES" dirty="0" smtClean="0"/>
              <a:t>, Pro Standard </a:t>
            </a:r>
            <a:r>
              <a:rPr lang="es-ES" dirty="0" err="1" smtClean="0"/>
              <a:t>Assests</a:t>
            </a:r>
            <a:r>
              <a:rPr lang="es-ES" dirty="0" smtClean="0"/>
              <a:t> y </a:t>
            </a:r>
            <a:r>
              <a:rPr lang="es-ES" dirty="0" err="1" smtClean="0"/>
              <a:t>Plugins</a:t>
            </a:r>
            <a:endParaRPr lang="es-ES" dirty="0" smtClean="0"/>
          </a:p>
          <a:p>
            <a:pPr lvl="1"/>
            <a:r>
              <a:rPr lang="es-ES" dirty="0" smtClean="0"/>
              <a:t>Fase 2: Cualquier directorios Editor dentro de los anteriores</a:t>
            </a:r>
          </a:p>
          <a:p>
            <a:pPr lvl="1"/>
            <a:r>
              <a:rPr lang="es-ES" dirty="0" smtClean="0"/>
              <a:t>Fase 3: Scripts en otros directorios Editor</a:t>
            </a:r>
          </a:p>
          <a:p>
            <a:pPr lvl="1"/>
            <a:r>
              <a:rPr lang="es-ES" dirty="0" smtClean="0"/>
              <a:t>Fase 4: Otros Scripts</a:t>
            </a:r>
          </a:p>
          <a:p>
            <a:r>
              <a:rPr lang="es-ES" dirty="0" smtClean="0"/>
              <a:t>Los recursos se almacenan en un directorio llamado </a:t>
            </a:r>
            <a:r>
              <a:rPr lang="es-ES" dirty="0" err="1" smtClean="0"/>
              <a:t>Resources</a:t>
            </a:r>
            <a:r>
              <a:rPr lang="es-ES" dirty="0" smtClean="0"/>
              <a:t> si se van a cargar en tiempo de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8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MonoBehaviour</a:t>
            </a:r>
            <a:r>
              <a:rPr lang="es-ES" dirty="0" smtClean="0"/>
              <a:t>: La 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1274434" cy="1764827"/>
          </a:xfrm>
        </p:spPr>
        <p:txBody>
          <a:bodyPr/>
          <a:lstStyle/>
          <a:p>
            <a:r>
              <a:rPr lang="es-ES" dirty="0" smtClean="0"/>
              <a:t>Todos los scripts destinados a ser </a:t>
            </a:r>
            <a:r>
              <a:rPr lang="es-ES" dirty="0" err="1" smtClean="0"/>
              <a:t>Components</a:t>
            </a:r>
            <a:r>
              <a:rPr lang="es-ES" dirty="0" smtClean="0"/>
              <a:t> dentro de un </a:t>
            </a:r>
            <a:r>
              <a:rPr lang="es-ES" dirty="0" err="1" smtClean="0"/>
              <a:t>GameObject</a:t>
            </a:r>
            <a:r>
              <a:rPr lang="es-ES" dirty="0" smtClean="0"/>
              <a:t> heredan de </a:t>
            </a:r>
            <a:r>
              <a:rPr lang="es-ES" dirty="0" err="1" smtClean="0"/>
              <a:t>MonoBehaviour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003" y="3298601"/>
            <a:ext cx="6606143" cy="2434934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818712" y="3536222"/>
            <a:ext cx="4840683" cy="260920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Contiene todos los métodos asociados a los Eventos del motor.</a:t>
            </a:r>
          </a:p>
          <a:p>
            <a:r>
              <a:rPr lang="es-ES" dirty="0" smtClean="0"/>
              <a:t>Contiene atributos asociados el </a:t>
            </a:r>
            <a:r>
              <a:rPr lang="es-ES" dirty="0" err="1" smtClean="0"/>
              <a:t>GameObject</a:t>
            </a:r>
            <a:r>
              <a:rPr lang="es-ES" dirty="0" smtClean="0"/>
              <a:t> en el que se encuentra el script, al componente de </a:t>
            </a:r>
            <a:r>
              <a:rPr lang="es-ES" dirty="0" err="1" smtClean="0"/>
              <a:t>Transform</a:t>
            </a:r>
            <a:r>
              <a:rPr lang="es-ES" dirty="0" smtClean="0"/>
              <a:t> del </a:t>
            </a:r>
            <a:r>
              <a:rPr lang="es-ES" dirty="0" err="1" smtClean="0"/>
              <a:t>GameObject</a:t>
            </a:r>
            <a:r>
              <a:rPr lang="es-ES" dirty="0" smtClean="0"/>
              <a:t>, 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4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Scripts: Atributos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Los atributos asociados a los Scripts de C# son accesible si son declarados de modo público y su tipo es serializado de tal modo que el Inspector de </a:t>
            </a:r>
            <a:r>
              <a:rPr lang="es-ES" dirty="0" err="1" smtClean="0"/>
              <a:t>Unity</a:t>
            </a:r>
            <a:r>
              <a:rPr lang="es-ES" dirty="0" smtClean="0"/>
              <a:t> pueda procesarlos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0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MonoBehaviour</a:t>
            </a:r>
            <a:r>
              <a:rPr lang="es-ES" dirty="0" smtClean="0"/>
              <a:t>: La base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GameObjects</a:t>
            </a:r>
            <a:r>
              <a:rPr lang="es-ES" dirty="0" smtClean="0"/>
              <a:t> instancian automáticamente un Objeto de la clase asociada a los componentes una vez que se activan en la escena.</a:t>
            </a:r>
          </a:p>
          <a:p>
            <a:r>
              <a:rPr lang="es-ES" dirty="0" smtClean="0"/>
              <a:t>Se puede buscar cualquier </a:t>
            </a:r>
            <a:r>
              <a:rPr lang="es-ES" dirty="0" err="1" smtClean="0"/>
              <a:t>GameObject</a:t>
            </a:r>
            <a:r>
              <a:rPr lang="es-ES" dirty="0" smtClean="0"/>
              <a:t> a partir de su nombre o su etiqueta:</a:t>
            </a:r>
          </a:p>
          <a:p>
            <a:pPr lvl="1"/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Transform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t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transform.Find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”); //Sólo en los hijos</a:t>
            </a:r>
          </a:p>
          <a:p>
            <a:pPr lvl="1"/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GameObject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o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GameObject.Find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pPr lvl="1"/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GameObject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o = 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GameObject.FindWithTag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TagName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  <a:endParaRPr lang="es-E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MonoBehaviour</a:t>
            </a:r>
            <a:r>
              <a:rPr lang="es-ES" dirty="0" smtClean="0"/>
              <a:t>. Eventos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Conjunto de funciones asociadas a los eventos que suceden dentro del entorno, ya sea en los elementos, en el flujo de tiempo o en componentes del motor.</a:t>
            </a:r>
          </a:p>
          <a:p>
            <a:r>
              <a:rPr lang="es-ES" dirty="0" smtClean="0"/>
              <a:t>Basado en el bucle principal:</a:t>
            </a:r>
          </a:p>
          <a:p>
            <a:pPr lvl="1"/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FixedUpdate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 smtClean="0"/>
              <a:t>En la inicialización de los objetos:</a:t>
            </a:r>
          </a:p>
          <a:p>
            <a:pPr lvl="1"/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 smtClean="0"/>
              <a:t>Eventos de </a:t>
            </a:r>
            <a:r>
              <a:rPr lang="es-ES" dirty="0" err="1" smtClean="0"/>
              <a:t>Interfáz</a:t>
            </a:r>
            <a:endParaRPr lang="es-ES" dirty="0" smtClean="0"/>
          </a:p>
          <a:p>
            <a:pPr lvl="1"/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OnGUI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 smtClean="0"/>
              <a:t>Eventos Físicos</a:t>
            </a:r>
          </a:p>
          <a:p>
            <a:pPr lvl="1"/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OnCollisionEnter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Collider</a:t>
            </a:r>
            <a:r>
              <a:rPr lang="es-ES" sz="17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col</a:t>
            </a:r>
            <a:r>
              <a:rPr lang="es-ES" sz="17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2000" dirty="0"/>
              <a:t>… Ver </a:t>
            </a:r>
            <a:r>
              <a:rPr lang="es-ES" sz="2000" dirty="0">
                <a:hlinkClick r:id="rId2"/>
              </a:rPr>
              <a:t>http://</a:t>
            </a:r>
            <a:r>
              <a:rPr lang="es-ES" sz="2000" dirty="0" smtClean="0">
                <a:hlinkClick r:id="rId2"/>
              </a:rPr>
              <a:t>docs.unity3d.com/ScriptReference/MonoBehaviour.html</a:t>
            </a:r>
            <a:endParaRPr lang="es-ES" sz="2000" dirty="0"/>
          </a:p>
          <a:p>
            <a:pPr lvl="1"/>
            <a:endParaRPr lang="es-ES" sz="17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Mover un objeto en dirección +x durante 5 segundos.</a:t>
            </a:r>
          </a:p>
          <a:p>
            <a:r>
              <a:rPr lang="es-ES" dirty="0" smtClean="0"/>
              <a:t>Cambiar de escena cuando se entre en una zona determinada.</a:t>
            </a:r>
          </a:p>
          <a:p>
            <a:r>
              <a:rPr lang="es-ES" dirty="0" smtClean="0"/>
              <a:t>Mover la cámara en 4 posiciones relativas al usuario cunado se pulsen las teclas 1-4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89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Componentes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07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No pensar el entorno como un modelo OO</a:t>
            </a:r>
          </a:p>
          <a:p>
            <a:r>
              <a:rPr lang="es-ES" dirty="0" smtClean="0"/>
              <a:t>Los componentes pueden reutilizarse sobre distintos tipos de objetos</a:t>
            </a:r>
          </a:p>
          <a:p>
            <a:pPr lvl="1"/>
            <a:r>
              <a:rPr lang="es-ES" dirty="0" smtClean="0"/>
              <a:t>Script de Muerte de un Agente</a:t>
            </a:r>
          </a:p>
          <a:p>
            <a:pPr lvl="1"/>
            <a:r>
              <a:rPr lang="es-ES" dirty="0" smtClean="0"/>
              <a:t>Script para mostrar información</a:t>
            </a:r>
          </a:p>
          <a:p>
            <a:r>
              <a:rPr lang="es-ES" dirty="0" smtClean="0"/>
              <a:t>Un personaje en una escena se diseña como un conjunto de Componentes </a:t>
            </a:r>
            <a:r>
              <a:rPr lang="es-ES" dirty="0" err="1" smtClean="0"/>
              <a:t>agregrados</a:t>
            </a:r>
            <a:r>
              <a:rPr lang="es-ES" dirty="0" smtClean="0"/>
              <a:t> dentro de un </a:t>
            </a:r>
            <a:r>
              <a:rPr lang="es-ES" dirty="0" err="1" smtClean="0"/>
              <a:t>GameObject</a:t>
            </a:r>
            <a:endParaRPr lang="es-ES" dirty="0" smtClean="0"/>
          </a:p>
          <a:p>
            <a:pPr lvl="1"/>
            <a:r>
              <a:rPr lang="es-ES" dirty="0" smtClean="0"/>
              <a:t>Un Modelo 3D</a:t>
            </a:r>
          </a:p>
          <a:p>
            <a:pPr lvl="1"/>
            <a:r>
              <a:rPr lang="es-ES" dirty="0" smtClean="0"/>
              <a:t>Un Contador de Salud</a:t>
            </a:r>
          </a:p>
          <a:p>
            <a:pPr lvl="1"/>
            <a:r>
              <a:rPr lang="es-ES" dirty="0" smtClean="0"/>
              <a:t>Unas Habilidades</a:t>
            </a:r>
          </a:p>
          <a:p>
            <a:pPr lvl="1"/>
            <a:r>
              <a:rPr lang="es-ES" dirty="0" smtClean="0"/>
              <a:t>Un Sistema de Movimiento</a:t>
            </a:r>
          </a:p>
          <a:p>
            <a:pPr lvl="1"/>
            <a:r>
              <a:rPr lang="es-ES" dirty="0" smtClean="0"/>
              <a:t>Un Comportamiento de IA</a:t>
            </a:r>
          </a:p>
          <a:p>
            <a:pPr lvl="1"/>
            <a:r>
              <a:rPr lang="es-ES" dirty="0" smtClean="0"/>
              <a:t>Un Sonido</a:t>
            </a:r>
          </a:p>
          <a:p>
            <a:pPr lvl="1"/>
            <a:r>
              <a:rPr lang="es-ES" dirty="0" smtClean="0"/>
              <a:t>Un Componente de GUI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2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2518</TotalTime>
  <Words>1291</Words>
  <Application>Microsoft Office PowerPoint</Application>
  <PresentationFormat>Panorámica</PresentationFormat>
  <Paragraphs>155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Consolas</vt:lpstr>
      <vt:lpstr>Wingdings 2</vt:lpstr>
      <vt:lpstr>Citable</vt:lpstr>
      <vt:lpstr>Programación en Unity3D</vt:lpstr>
      <vt:lpstr>Fundamentos</vt:lpstr>
      <vt:lpstr>Directorios Importantes</vt:lpstr>
      <vt:lpstr>MonoBehaviour: La base</vt:lpstr>
      <vt:lpstr>Scripts: Atributos</vt:lpstr>
      <vt:lpstr>MonoBehaviour: La base</vt:lpstr>
      <vt:lpstr>MonoBehaviour. Eventos</vt:lpstr>
      <vt:lpstr>Ejercicios</vt:lpstr>
      <vt:lpstr>Modelo de Componentes</vt:lpstr>
      <vt:lpstr>Modelo de Componentes</vt:lpstr>
      <vt:lpstr>Crear Objetos</vt:lpstr>
      <vt:lpstr>Ejercicios</vt:lpstr>
      <vt:lpstr>Gestión del tiempo y frames</vt:lpstr>
      <vt:lpstr>Secuencia de Eventos de Unity</vt:lpstr>
      <vt:lpstr>Secuencia de Eventos de Unity</vt:lpstr>
      <vt:lpstr>Secuencia de Eventos de Unity</vt:lpstr>
      <vt:lpstr>Secuencia de Eventos de Unity</vt:lpstr>
      <vt:lpstr>Corrutinas</vt:lpstr>
      <vt:lpstr>Ejercicios</vt:lpstr>
      <vt:lpstr>Sistema de Eventos (EventSystem)</vt:lpstr>
      <vt:lpstr>Sistema de Eventos</vt:lpstr>
      <vt:lpstr>Sistema de Eventos</vt:lpstr>
      <vt:lpstr>Interfaz de Usuario</vt:lpstr>
      <vt:lpstr>Interfaz de Usuario</vt:lpstr>
      <vt:lpstr>Interfaz de Usuario. Layout</vt:lpstr>
      <vt:lpstr>Interfaz de Usuario. Visuales  </vt:lpstr>
      <vt:lpstr>Interfaz de Usuario. Interactivos</vt:lpstr>
      <vt:lpstr>Interfaz de Usuario. Eventos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Peña</dc:creator>
  <cp:lastModifiedBy>Luis Peña</cp:lastModifiedBy>
  <cp:revision>70</cp:revision>
  <dcterms:created xsi:type="dcterms:W3CDTF">2016-03-30T08:26:40Z</dcterms:created>
  <dcterms:modified xsi:type="dcterms:W3CDTF">2016-04-15T11:04:24Z</dcterms:modified>
</cp:coreProperties>
</file>