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2" r:id="rId3"/>
    <p:sldId id="371" r:id="rId4"/>
    <p:sldId id="3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5"/>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1201-FFE3-774F-838A-FFB7E2111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96991F-FEEE-2E4F-B6F0-489246EE2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FB95E-D1E9-FF42-8EFA-3E62BEF58AED}"/>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5" name="Footer Placeholder 4">
            <a:extLst>
              <a:ext uri="{FF2B5EF4-FFF2-40B4-BE49-F238E27FC236}">
                <a16:creationId xmlns:a16="http://schemas.microsoft.com/office/drawing/2014/main" id="{A386699E-2E8F-AB4D-A87E-57028A3F2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30414-8815-CB42-BE02-552D1A8CF0CE}"/>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13013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71A9-C552-7542-87DA-4B8E97F90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152D49-5BA9-5A40-8AEC-1C462E8993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54F13-1580-4745-85C3-B86A5A6EBF5C}"/>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5" name="Footer Placeholder 4">
            <a:extLst>
              <a:ext uri="{FF2B5EF4-FFF2-40B4-BE49-F238E27FC236}">
                <a16:creationId xmlns:a16="http://schemas.microsoft.com/office/drawing/2014/main" id="{4F7AE7C7-3618-304D-8232-42B5A1C17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FD0FB-3BEF-8749-BF9F-C4F1594528FD}"/>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42740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5FE9F-5DC3-FC41-AB3F-9C25668823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30C0FC-6CDA-8E42-885F-75BD084FCB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895F5-6065-1943-87B5-46CC4E41F2D7}"/>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5" name="Footer Placeholder 4">
            <a:extLst>
              <a:ext uri="{FF2B5EF4-FFF2-40B4-BE49-F238E27FC236}">
                <a16:creationId xmlns:a16="http://schemas.microsoft.com/office/drawing/2014/main" id="{734D08BC-0CD7-2D41-9886-E2F7F97C6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4BF73-04C9-054D-BD0F-1D37E1693D0C}"/>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142267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DD24-99FA-1F4D-A842-B79FA4E97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20BEC-D813-D344-B7FC-D70C0FD9C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1D52-97FC-A64F-A4B4-C3F1051376FC}"/>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5" name="Footer Placeholder 4">
            <a:extLst>
              <a:ext uri="{FF2B5EF4-FFF2-40B4-BE49-F238E27FC236}">
                <a16:creationId xmlns:a16="http://schemas.microsoft.com/office/drawing/2014/main" id="{F8EB0A6D-F1E3-8448-A06D-30F9E606F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5D958-0F9F-4644-B77C-9931CC8F29CC}"/>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424297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49C-A99B-A64C-8250-571A9F3A6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FF4E8-A84C-9242-A18F-ABD92F1A7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BF735C-04A1-C24E-84C5-4A2E096DEBEC}"/>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5" name="Footer Placeholder 4">
            <a:extLst>
              <a:ext uri="{FF2B5EF4-FFF2-40B4-BE49-F238E27FC236}">
                <a16:creationId xmlns:a16="http://schemas.microsoft.com/office/drawing/2014/main" id="{6DCDEF2D-B9FF-354A-9EC5-BE79F9AF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0EEB7-28CF-E244-85D2-066F96465C0E}"/>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396960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1B2-D090-B644-9AF3-A745F0ABB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26966-9F61-0F43-A323-513C3883BA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0FF11-3C27-9846-9217-A8B64F153E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9253E-F8F0-204B-AFA6-F30D99525846}"/>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6" name="Footer Placeholder 5">
            <a:extLst>
              <a:ext uri="{FF2B5EF4-FFF2-40B4-BE49-F238E27FC236}">
                <a16:creationId xmlns:a16="http://schemas.microsoft.com/office/drawing/2014/main" id="{B6CE17FD-2FDE-9544-A959-E25DD1724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EC3C7-53D6-9E4F-8FFB-94AB10D16522}"/>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275686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D3AF-B8FB-124B-85B2-E18A11176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BCDF8-90F5-8A4C-92C5-B603C32E5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E7B0E-0D92-A74E-A6F5-15009583A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A1889-B07A-0D49-A8B0-49F175998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95D5C4-8A88-2041-8FB0-D4EAE7936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310493-0329-F848-8511-07361853F6D2}"/>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8" name="Footer Placeholder 7">
            <a:extLst>
              <a:ext uri="{FF2B5EF4-FFF2-40B4-BE49-F238E27FC236}">
                <a16:creationId xmlns:a16="http://schemas.microsoft.com/office/drawing/2014/main" id="{980E5A24-83D4-7247-8F09-F2C81FFE5C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6A41E-E48B-4248-820C-9B860C7E0379}"/>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148945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41D5-B8D8-2B46-9CC5-C6CBD449B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86161-C68A-C344-8FAD-6B486B52AC27}"/>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4" name="Footer Placeholder 3">
            <a:extLst>
              <a:ext uri="{FF2B5EF4-FFF2-40B4-BE49-F238E27FC236}">
                <a16:creationId xmlns:a16="http://schemas.microsoft.com/office/drawing/2014/main" id="{4F7659D1-A090-6A4C-84E9-84B4B632CF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B7F95-3E2B-8141-AF0C-954726FFE26B}"/>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248742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20753-E7F6-464F-9CC8-43EEAB54FFF9}"/>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3" name="Footer Placeholder 2">
            <a:extLst>
              <a:ext uri="{FF2B5EF4-FFF2-40B4-BE49-F238E27FC236}">
                <a16:creationId xmlns:a16="http://schemas.microsoft.com/office/drawing/2014/main" id="{99D9825E-A152-E547-A8C3-7E452BE9EE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B18A4-4A58-1E4E-A4AA-B025EE75B67C}"/>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279974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4FEA-B685-DF42-A565-BCE6678C2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F5CAC-5EF7-6744-AD14-AA0508500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6F680-C702-7742-8DF7-AAFA273D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78BF0-3C6D-0446-8601-6C20680368AC}"/>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6" name="Footer Placeholder 5">
            <a:extLst>
              <a:ext uri="{FF2B5EF4-FFF2-40B4-BE49-F238E27FC236}">
                <a16:creationId xmlns:a16="http://schemas.microsoft.com/office/drawing/2014/main" id="{83DF5A5B-BCE6-9A40-B7C5-0DABA215C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D134-2A9B-654F-A969-85DDD124C153}"/>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309856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C5FE-762F-7040-B35A-034670094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25A4B-084E-C04F-8A85-4EABC1E30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04EFC-4F21-A148-88D7-89D69CC17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376918-930D-2948-A00F-530874EAEE3C}"/>
              </a:ext>
            </a:extLst>
          </p:cNvPr>
          <p:cNvSpPr>
            <a:spLocks noGrp="1"/>
          </p:cNvSpPr>
          <p:nvPr>
            <p:ph type="dt" sz="half" idx="10"/>
          </p:nvPr>
        </p:nvSpPr>
        <p:spPr/>
        <p:txBody>
          <a:bodyPr/>
          <a:lstStyle/>
          <a:p>
            <a:fld id="{211EAC0C-8E4E-1D4F-B66A-34559DB4BE7B}" type="datetimeFigureOut">
              <a:rPr lang="en-US" smtClean="0"/>
              <a:t>11/26/19</a:t>
            </a:fld>
            <a:endParaRPr lang="en-US"/>
          </a:p>
        </p:txBody>
      </p:sp>
      <p:sp>
        <p:nvSpPr>
          <p:cNvPr id="6" name="Footer Placeholder 5">
            <a:extLst>
              <a:ext uri="{FF2B5EF4-FFF2-40B4-BE49-F238E27FC236}">
                <a16:creationId xmlns:a16="http://schemas.microsoft.com/office/drawing/2014/main" id="{675117F7-DA56-BD4E-8596-709B8DBCF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CF15A-43C7-6A46-8B5A-9DEC9A95B1F8}"/>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94897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E0482-A71B-324A-B0A3-28E2C7616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6B1602-8864-9F45-8504-02DE41BD0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8BB44-DC00-464E-996E-59C32D3ED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EAC0C-8E4E-1D4F-B66A-34559DB4BE7B}" type="datetimeFigureOut">
              <a:rPr lang="en-US" smtClean="0"/>
              <a:t>11/26/19</a:t>
            </a:fld>
            <a:endParaRPr lang="en-US"/>
          </a:p>
        </p:txBody>
      </p:sp>
      <p:sp>
        <p:nvSpPr>
          <p:cNvPr id="5" name="Footer Placeholder 4">
            <a:extLst>
              <a:ext uri="{FF2B5EF4-FFF2-40B4-BE49-F238E27FC236}">
                <a16:creationId xmlns:a16="http://schemas.microsoft.com/office/drawing/2014/main" id="{395CA1FD-03DA-CC47-BE45-1F40955C1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A7B93A-7B15-3245-8FB3-067DD703D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44998-36EE-FC4D-BEA0-11AB280404B0}" type="slidenum">
              <a:rPr lang="en-US" smtClean="0"/>
              <a:t>‹#›</a:t>
            </a:fld>
            <a:endParaRPr lang="en-US"/>
          </a:p>
        </p:txBody>
      </p:sp>
    </p:spTree>
    <p:extLst>
      <p:ext uri="{BB962C8B-B14F-4D97-AF65-F5344CB8AC3E}">
        <p14:creationId xmlns:p14="http://schemas.microsoft.com/office/powerpoint/2010/main" val="63628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&lt;Golf Ball Dispenser PCB&gt;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&lt;11/26/19&gt;</a:t>
            </a:r>
          </a:p>
          <a:p>
            <a:r>
              <a:rPr lang="en-US" dirty="0"/>
              <a:t>&lt;Luis Perales&gt;</a:t>
            </a:r>
          </a:p>
        </p:txBody>
      </p:sp>
    </p:spTree>
    <p:extLst>
      <p:ext uri="{BB962C8B-B14F-4D97-AF65-F5344CB8AC3E}">
        <p14:creationId xmlns:p14="http://schemas.microsoft.com/office/powerpoint/2010/main" val="32228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1B61-B1AF-7541-942A-2F3439B5994B}"/>
              </a:ext>
            </a:extLst>
          </p:cNvPr>
          <p:cNvSpPr>
            <a:spLocks noGrp="1"/>
          </p:cNvSpPr>
          <p:nvPr>
            <p:ph type="title"/>
          </p:nvPr>
        </p:nvSpPr>
        <p:spPr/>
        <p:txBody>
          <a:bodyPr/>
          <a:lstStyle/>
          <a:p>
            <a:r>
              <a:rPr lang="en-US" dirty="0"/>
              <a:t>Board Functionality</a:t>
            </a:r>
          </a:p>
        </p:txBody>
      </p:sp>
      <p:sp>
        <p:nvSpPr>
          <p:cNvPr id="3" name="Content Placeholder 2">
            <a:extLst>
              <a:ext uri="{FF2B5EF4-FFF2-40B4-BE49-F238E27FC236}">
                <a16:creationId xmlns:a16="http://schemas.microsoft.com/office/drawing/2014/main" id="{C5270CEA-89F3-0244-83E7-6E0660AE7270}"/>
              </a:ext>
            </a:extLst>
          </p:cNvPr>
          <p:cNvSpPr>
            <a:spLocks noGrp="1"/>
          </p:cNvSpPr>
          <p:nvPr>
            <p:ph idx="1"/>
          </p:nvPr>
        </p:nvSpPr>
        <p:spPr/>
        <p:txBody>
          <a:bodyPr/>
          <a:lstStyle/>
          <a:p>
            <a:pPr marL="0" indent="0">
              <a:buNone/>
            </a:pPr>
            <a:r>
              <a:rPr lang="en-US" dirty="0"/>
              <a:t>The board’s functionality is quite simple. This PCB will have the pocket beagle attached to it that has the appropriate code to run my dispenser. Along with the pocket beagle, it will also have ports for where the speaker, PIR motion sensor, and Servo will connect to. The </a:t>
            </a:r>
            <a:r>
              <a:rPr lang="en-US" dirty="0" err="1"/>
              <a:t>pocketbeagle</a:t>
            </a:r>
            <a:r>
              <a:rPr lang="en-US" dirty="0"/>
              <a:t> will start the program upon bootup, which looks for motion through the PIR motion sensor, which then moves the servo a certain amount to allow a ball through when motion is detected, all after playing a little jingle for good luck. </a:t>
            </a:r>
          </a:p>
        </p:txBody>
      </p:sp>
    </p:spTree>
    <p:extLst>
      <p:ext uri="{BB962C8B-B14F-4D97-AF65-F5344CB8AC3E}">
        <p14:creationId xmlns:p14="http://schemas.microsoft.com/office/powerpoint/2010/main" val="326191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DBB7-5358-C44F-B2EE-8CEA33D7906F}"/>
              </a:ext>
            </a:extLst>
          </p:cNvPr>
          <p:cNvSpPr>
            <a:spLocks noGrp="1"/>
          </p:cNvSpPr>
          <p:nvPr>
            <p:ph type="title"/>
          </p:nvPr>
        </p:nvSpPr>
        <p:spPr>
          <a:xfrm>
            <a:off x="838200" y="365126"/>
            <a:ext cx="10515600" cy="1287296"/>
          </a:xfrm>
        </p:spPr>
        <p:txBody>
          <a:bodyPr/>
          <a:lstStyle/>
          <a:p>
            <a:r>
              <a:rPr lang="en-US" dirty="0"/>
              <a:t>System Block Diagram</a:t>
            </a:r>
          </a:p>
        </p:txBody>
      </p:sp>
      <p:sp>
        <p:nvSpPr>
          <p:cNvPr id="4" name="Rounded Rectangle 3">
            <a:extLst>
              <a:ext uri="{FF2B5EF4-FFF2-40B4-BE49-F238E27FC236}">
                <a16:creationId xmlns:a16="http://schemas.microsoft.com/office/drawing/2014/main" id="{FB4BF6DD-4B54-154B-8C45-0B2616F8C922}"/>
              </a:ext>
            </a:extLst>
          </p:cNvPr>
          <p:cNvSpPr/>
          <p:nvPr/>
        </p:nvSpPr>
        <p:spPr>
          <a:xfrm>
            <a:off x="3314700" y="1943100"/>
            <a:ext cx="27813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5" name="Rounded Rectangle 4">
            <a:extLst>
              <a:ext uri="{FF2B5EF4-FFF2-40B4-BE49-F238E27FC236}">
                <a16:creationId xmlns:a16="http://schemas.microsoft.com/office/drawing/2014/main" id="{78E2F627-1C57-E445-8930-AEB7F93E1C4F}"/>
              </a:ext>
            </a:extLst>
          </p:cNvPr>
          <p:cNvSpPr/>
          <p:nvPr/>
        </p:nvSpPr>
        <p:spPr>
          <a:xfrm>
            <a:off x="7200900" y="2007942"/>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1C3124C-6A12-9740-8CB9-7F9DBEA4FAEC}"/>
              </a:ext>
            </a:extLst>
          </p:cNvPr>
          <p:cNvSpPr/>
          <p:nvPr/>
        </p:nvSpPr>
        <p:spPr>
          <a:xfrm>
            <a:off x="7218829" y="3219450"/>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PIR Motion Sensor</a:t>
            </a:r>
          </a:p>
        </p:txBody>
      </p:sp>
      <p:cxnSp>
        <p:nvCxnSpPr>
          <p:cNvPr id="9" name="Straight Connector 8">
            <a:extLst>
              <a:ext uri="{FF2B5EF4-FFF2-40B4-BE49-F238E27FC236}">
                <a16:creationId xmlns:a16="http://schemas.microsoft.com/office/drawing/2014/main" id="{3BE8C56B-B63B-D349-9869-B2F57FB4C17F}"/>
              </a:ext>
            </a:extLst>
          </p:cNvPr>
          <p:cNvCxnSpPr/>
          <p:nvPr/>
        </p:nvCxnSpPr>
        <p:spPr>
          <a:xfrm>
            <a:off x="6096000" y="2419350"/>
            <a:ext cx="1104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F2027E-0DF6-8E47-971D-B52A81B069BE}"/>
              </a:ext>
            </a:extLst>
          </p:cNvPr>
          <p:cNvCxnSpPr/>
          <p:nvPr/>
        </p:nvCxnSpPr>
        <p:spPr>
          <a:xfrm>
            <a:off x="6096000" y="4743450"/>
            <a:ext cx="1104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C059C38-B624-324F-9626-EFD1839E8887}"/>
              </a:ext>
            </a:extLst>
          </p:cNvPr>
          <p:cNvCxnSpPr/>
          <p:nvPr/>
        </p:nvCxnSpPr>
        <p:spPr>
          <a:xfrm>
            <a:off x="6121325" y="3681580"/>
            <a:ext cx="11049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49DEA7-17AE-A34D-ADEB-1676ABE9E1A2}"/>
              </a:ext>
            </a:extLst>
          </p:cNvPr>
          <p:cNvSpPr txBox="1"/>
          <p:nvPr/>
        </p:nvSpPr>
        <p:spPr>
          <a:xfrm>
            <a:off x="7233621" y="2075708"/>
            <a:ext cx="1592804" cy="646331"/>
          </a:xfrm>
          <a:prstGeom prst="rect">
            <a:avLst/>
          </a:prstGeom>
          <a:noFill/>
        </p:spPr>
        <p:txBody>
          <a:bodyPr wrap="square" rtlCol="0">
            <a:spAutoFit/>
          </a:bodyPr>
          <a:lstStyle/>
          <a:p>
            <a:pPr algn="ctr"/>
            <a:r>
              <a:rPr lang="en-US" dirty="0"/>
              <a:t>Standard Servo</a:t>
            </a:r>
          </a:p>
        </p:txBody>
      </p:sp>
      <p:sp>
        <p:nvSpPr>
          <p:cNvPr id="14" name="Rounded Rectangle 13">
            <a:extLst>
              <a:ext uri="{FF2B5EF4-FFF2-40B4-BE49-F238E27FC236}">
                <a16:creationId xmlns:a16="http://schemas.microsoft.com/office/drawing/2014/main" id="{2522539B-0B64-AD47-8E5A-F5C30DC4E857}"/>
              </a:ext>
            </a:extLst>
          </p:cNvPr>
          <p:cNvSpPr/>
          <p:nvPr/>
        </p:nvSpPr>
        <p:spPr>
          <a:xfrm>
            <a:off x="7226225" y="4409066"/>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Stereo Enclosed Speaker</a:t>
            </a:r>
          </a:p>
        </p:txBody>
      </p:sp>
      <p:sp>
        <p:nvSpPr>
          <p:cNvPr id="15" name="TextBox 14">
            <a:extLst>
              <a:ext uri="{FF2B5EF4-FFF2-40B4-BE49-F238E27FC236}">
                <a16:creationId xmlns:a16="http://schemas.microsoft.com/office/drawing/2014/main" id="{F9AD7589-255F-9F45-8D9D-1B786616D0A5}"/>
              </a:ext>
            </a:extLst>
          </p:cNvPr>
          <p:cNvSpPr txBox="1"/>
          <p:nvPr/>
        </p:nvSpPr>
        <p:spPr>
          <a:xfrm>
            <a:off x="5397425" y="2204870"/>
            <a:ext cx="598261" cy="461665"/>
          </a:xfrm>
          <a:prstGeom prst="rect">
            <a:avLst/>
          </a:prstGeom>
          <a:noFill/>
        </p:spPr>
        <p:txBody>
          <a:bodyPr wrap="square" rtlCol="0">
            <a:spAutoFit/>
          </a:bodyPr>
          <a:lstStyle/>
          <a:p>
            <a:r>
              <a:rPr lang="en-US" sz="1200" dirty="0"/>
              <a:t>GPIO</a:t>
            </a:r>
          </a:p>
          <a:p>
            <a:r>
              <a:rPr lang="en-US" sz="1200" dirty="0"/>
              <a:t>(P2_1)</a:t>
            </a:r>
          </a:p>
        </p:txBody>
      </p:sp>
      <p:sp>
        <p:nvSpPr>
          <p:cNvPr id="16" name="TextBox 15">
            <a:extLst>
              <a:ext uri="{FF2B5EF4-FFF2-40B4-BE49-F238E27FC236}">
                <a16:creationId xmlns:a16="http://schemas.microsoft.com/office/drawing/2014/main" id="{1619931F-FC89-C346-B8D7-936AC8E3F95B}"/>
              </a:ext>
            </a:extLst>
          </p:cNvPr>
          <p:cNvSpPr txBox="1"/>
          <p:nvPr/>
        </p:nvSpPr>
        <p:spPr>
          <a:xfrm>
            <a:off x="5385995" y="3407820"/>
            <a:ext cx="609691" cy="461665"/>
          </a:xfrm>
          <a:prstGeom prst="rect">
            <a:avLst/>
          </a:prstGeom>
          <a:noFill/>
        </p:spPr>
        <p:txBody>
          <a:bodyPr wrap="square" rtlCol="0">
            <a:spAutoFit/>
          </a:bodyPr>
          <a:lstStyle/>
          <a:p>
            <a:r>
              <a:rPr lang="en-US" sz="1200" dirty="0"/>
              <a:t>GPIO</a:t>
            </a:r>
          </a:p>
          <a:p>
            <a:r>
              <a:rPr lang="en-US" sz="1200" dirty="0"/>
              <a:t>(P2_4)</a:t>
            </a:r>
          </a:p>
        </p:txBody>
      </p:sp>
      <p:sp>
        <p:nvSpPr>
          <p:cNvPr id="17" name="TextBox 16">
            <a:extLst>
              <a:ext uri="{FF2B5EF4-FFF2-40B4-BE49-F238E27FC236}">
                <a16:creationId xmlns:a16="http://schemas.microsoft.com/office/drawing/2014/main" id="{B318E74B-854E-D743-8037-16C0C19616C7}"/>
              </a:ext>
            </a:extLst>
          </p:cNvPr>
          <p:cNvSpPr txBox="1"/>
          <p:nvPr/>
        </p:nvSpPr>
        <p:spPr>
          <a:xfrm>
            <a:off x="5425776" y="4482145"/>
            <a:ext cx="644899" cy="461665"/>
          </a:xfrm>
          <a:prstGeom prst="rect">
            <a:avLst/>
          </a:prstGeom>
          <a:noFill/>
        </p:spPr>
        <p:txBody>
          <a:bodyPr wrap="square" rtlCol="0">
            <a:spAutoFit/>
          </a:bodyPr>
          <a:lstStyle/>
          <a:p>
            <a:r>
              <a:rPr lang="en-US" sz="1200" dirty="0"/>
              <a:t>GPIO</a:t>
            </a:r>
          </a:p>
          <a:p>
            <a:r>
              <a:rPr lang="en-US" sz="1200" dirty="0"/>
              <a:t>(P2_3)</a:t>
            </a:r>
          </a:p>
        </p:txBody>
      </p:sp>
    </p:spTree>
    <p:extLst>
      <p:ext uri="{BB962C8B-B14F-4D97-AF65-F5344CB8AC3E}">
        <p14:creationId xmlns:p14="http://schemas.microsoft.com/office/powerpoint/2010/main" val="6416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7234-8440-0A43-8F86-F02527E78881}"/>
              </a:ext>
            </a:extLst>
          </p:cNvPr>
          <p:cNvSpPr>
            <a:spLocks noGrp="1"/>
          </p:cNvSpPr>
          <p:nvPr>
            <p:ph type="title"/>
          </p:nvPr>
        </p:nvSpPr>
        <p:spPr>
          <a:xfrm>
            <a:off x="838200" y="365124"/>
            <a:ext cx="10169324" cy="1119171"/>
          </a:xfrm>
        </p:spPr>
        <p:txBody>
          <a:bodyPr/>
          <a:lstStyle/>
          <a:p>
            <a:r>
              <a:rPr lang="en-US" dirty="0"/>
              <a:t>PCB Diagram</a:t>
            </a:r>
          </a:p>
        </p:txBody>
      </p:sp>
      <p:sp>
        <p:nvSpPr>
          <p:cNvPr id="4" name="Rectangle 3">
            <a:extLst>
              <a:ext uri="{FF2B5EF4-FFF2-40B4-BE49-F238E27FC236}">
                <a16:creationId xmlns:a16="http://schemas.microsoft.com/office/drawing/2014/main" id="{4D4070E7-1742-8549-9C5A-0C9CB1EB7478}"/>
              </a:ext>
            </a:extLst>
          </p:cNvPr>
          <p:cNvSpPr/>
          <p:nvPr/>
        </p:nvSpPr>
        <p:spPr>
          <a:xfrm>
            <a:off x="3229337" y="2650603"/>
            <a:ext cx="5590572" cy="3125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3E58E-C381-4242-813F-3CB304B7616C}"/>
              </a:ext>
            </a:extLst>
          </p:cNvPr>
          <p:cNvSpPr txBox="1"/>
          <p:nvPr/>
        </p:nvSpPr>
        <p:spPr>
          <a:xfrm>
            <a:off x="2544578" y="4695523"/>
            <a:ext cx="397866" cy="369332"/>
          </a:xfrm>
          <a:prstGeom prst="rect">
            <a:avLst/>
          </a:prstGeom>
          <a:noFill/>
        </p:spPr>
        <p:txBody>
          <a:bodyPr wrap="none" rtlCol="0">
            <a:spAutoFit/>
          </a:bodyPr>
          <a:lstStyle/>
          <a:p>
            <a:r>
              <a:rPr lang="en-US" dirty="0"/>
              <a:t>3”</a:t>
            </a:r>
          </a:p>
        </p:txBody>
      </p:sp>
      <p:sp>
        <p:nvSpPr>
          <p:cNvPr id="6" name="TextBox 5">
            <a:extLst>
              <a:ext uri="{FF2B5EF4-FFF2-40B4-BE49-F238E27FC236}">
                <a16:creationId xmlns:a16="http://schemas.microsoft.com/office/drawing/2014/main" id="{1BF7F049-F018-3D4B-B78B-DF5B1C91D13D}"/>
              </a:ext>
            </a:extLst>
          </p:cNvPr>
          <p:cNvSpPr txBox="1"/>
          <p:nvPr/>
        </p:nvSpPr>
        <p:spPr>
          <a:xfrm>
            <a:off x="5879939" y="2222339"/>
            <a:ext cx="394660" cy="369332"/>
          </a:xfrm>
          <a:prstGeom prst="rect">
            <a:avLst/>
          </a:prstGeom>
          <a:noFill/>
        </p:spPr>
        <p:txBody>
          <a:bodyPr wrap="none" rtlCol="0">
            <a:spAutoFit/>
          </a:bodyPr>
          <a:lstStyle/>
          <a:p>
            <a:r>
              <a:rPr lang="en-US" dirty="0"/>
              <a:t>4”</a:t>
            </a:r>
          </a:p>
        </p:txBody>
      </p:sp>
      <p:sp>
        <p:nvSpPr>
          <p:cNvPr id="7" name="Rounded Rectangle 6">
            <a:extLst>
              <a:ext uri="{FF2B5EF4-FFF2-40B4-BE49-F238E27FC236}">
                <a16:creationId xmlns:a16="http://schemas.microsoft.com/office/drawing/2014/main" id="{BA458ED2-7FA0-764D-A93E-43A4B5D3FA49}"/>
              </a:ext>
            </a:extLst>
          </p:cNvPr>
          <p:cNvSpPr/>
          <p:nvPr/>
        </p:nvSpPr>
        <p:spPr>
          <a:xfrm>
            <a:off x="6528122" y="2870522"/>
            <a:ext cx="2048719" cy="26274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F5DA6A-13EF-764C-B215-6D39879DB580}"/>
              </a:ext>
            </a:extLst>
          </p:cNvPr>
          <p:cNvSpPr txBox="1"/>
          <p:nvPr/>
        </p:nvSpPr>
        <p:spPr>
          <a:xfrm>
            <a:off x="6817489" y="3090441"/>
            <a:ext cx="1759352" cy="369332"/>
          </a:xfrm>
          <a:prstGeom prst="rect">
            <a:avLst/>
          </a:prstGeom>
          <a:noFill/>
        </p:spPr>
        <p:txBody>
          <a:bodyPr wrap="square" rtlCol="0">
            <a:spAutoFit/>
          </a:bodyPr>
          <a:lstStyle/>
          <a:p>
            <a:r>
              <a:rPr lang="en-US" dirty="0">
                <a:solidFill>
                  <a:schemeClr val="bg1"/>
                </a:solidFill>
              </a:rPr>
              <a:t>Pocket Beagle</a:t>
            </a:r>
          </a:p>
        </p:txBody>
      </p:sp>
      <p:sp>
        <p:nvSpPr>
          <p:cNvPr id="9" name="Rounded Rectangle 8">
            <a:extLst>
              <a:ext uri="{FF2B5EF4-FFF2-40B4-BE49-F238E27FC236}">
                <a16:creationId xmlns:a16="http://schemas.microsoft.com/office/drawing/2014/main" id="{B23BA754-94A1-AC48-81BF-7DF72A6F81B8}"/>
              </a:ext>
            </a:extLst>
          </p:cNvPr>
          <p:cNvSpPr/>
          <p:nvPr/>
        </p:nvSpPr>
        <p:spPr>
          <a:xfrm>
            <a:off x="761147" y="1576400"/>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DB38F0D-9498-3B4F-A945-79A134626C19}"/>
              </a:ext>
            </a:extLst>
          </p:cNvPr>
          <p:cNvCxnSpPr>
            <a:cxnSpLocks/>
          </p:cNvCxnSpPr>
          <p:nvPr/>
        </p:nvCxnSpPr>
        <p:spPr>
          <a:xfrm>
            <a:off x="2402464" y="1935281"/>
            <a:ext cx="3363286" cy="15244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1B74C6F-340F-7E4A-AC46-9AF09B2380CA}"/>
              </a:ext>
            </a:extLst>
          </p:cNvPr>
          <p:cNvCxnSpPr>
            <a:cxnSpLocks/>
          </p:cNvCxnSpPr>
          <p:nvPr/>
        </p:nvCxnSpPr>
        <p:spPr>
          <a:xfrm>
            <a:off x="2387031" y="2895196"/>
            <a:ext cx="3363286" cy="15244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C0BDB-018B-8840-B03D-D1D30B22FD49}"/>
              </a:ext>
            </a:extLst>
          </p:cNvPr>
          <p:cNvCxnSpPr>
            <a:cxnSpLocks/>
          </p:cNvCxnSpPr>
          <p:nvPr/>
        </p:nvCxnSpPr>
        <p:spPr>
          <a:xfrm>
            <a:off x="2438400" y="3902035"/>
            <a:ext cx="3327350" cy="134129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4F0B8A6-3960-E44D-BD89-A2CF3DB77473}"/>
              </a:ext>
            </a:extLst>
          </p:cNvPr>
          <p:cNvSpPr txBox="1"/>
          <p:nvPr/>
        </p:nvSpPr>
        <p:spPr>
          <a:xfrm>
            <a:off x="913689" y="1624808"/>
            <a:ext cx="1295115" cy="646331"/>
          </a:xfrm>
          <a:prstGeom prst="rect">
            <a:avLst/>
          </a:prstGeom>
          <a:noFill/>
        </p:spPr>
        <p:txBody>
          <a:bodyPr wrap="square" rtlCol="0">
            <a:spAutoFit/>
          </a:bodyPr>
          <a:lstStyle/>
          <a:p>
            <a:pPr algn="ctr"/>
            <a:r>
              <a:rPr lang="en-US" dirty="0"/>
              <a:t>Standard Servo</a:t>
            </a:r>
          </a:p>
        </p:txBody>
      </p:sp>
      <p:sp>
        <p:nvSpPr>
          <p:cNvPr id="19" name="Rounded Rectangle 18">
            <a:extLst>
              <a:ext uri="{FF2B5EF4-FFF2-40B4-BE49-F238E27FC236}">
                <a16:creationId xmlns:a16="http://schemas.microsoft.com/office/drawing/2014/main" id="{9285D32E-CD3A-9B47-881E-11331351929E}"/>
              </a:ext>
            </a:extLst>
          </p:cNvPr>
          <p:cNvSpPr/>
          <p:nvPr/>
        </p:nvSpPr>
        <p:spPr>
          <a:xfrm>
            <a:off x="771398" y="2526500"/>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PIR Motion Sensor</a:t>
            </a:r>
          </a:p>
        </p:txBody>
      </p:sp>
      <p:sp>
        <p:nvSpPr>
          <p:cNvPr id="20" name="Rounded Rectangle 19">
            <a:extLst>
              <a:ext uri="{FF2B5EF4-FFF2-40B4-BE49-F238E27FC236}">
                <a16:creationId xmlns:a16="http://schemas.microsoft.com/office/drawing/2014/main" id="{02588770-8E02-7647-A87B-D36223F7CAD4}"/>
              </a:ext>
            </a:extLst>
          </p:cNvPr>
          <p:cNvSpPr/>
          <p:nvPr/>
        </p:nvSpPr>
        <p:spPr>
          <a:xfrm>
            <a:off x="771398" y="3579098"/>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Stereo Enclosed Speaker</a:t>
            </a:r>
          </a:p>
        </p:txBody>
      </p:sp>
      <p:sp>
        <p:nvSpPr>
          <p:cNvPr id="21" name="TextBox 20">
            <a:extLst>
              <a:ext uri="{FF2B5EF4-FFF2-40B4-BE49-F238E27FC236}">
                <a16:creationId xmlns:a16="http://schemas.microsoft.com/office/drawing/2014/main" id="{3C73ECA8-782F-B24F-9B4E-AEB9BD402DF4}"/>
              </a:ext>
            </a:extLst>
          </p:cNvPr>
          <p:cNvSpPr txBox="1"/>
          <p:nvPr/>
        </p:nvSpPr>
        <p:spPr>
          <a:xfrm>
            <a:off x="5198355" y="3348266"/>
            <a:ext cx="598261" cy="461665"/>
          </a:xfrm>
          <a:prstGeom prst="rect">
            <a:avLst/>
          </a:prstGeom>
          <a:noFill/>
        </p:spPr>
        <p:txBody>
          <a:bodyPr wrap="square" rtlCol="0">
            <a:spAutoFit/>
          </a:bodyPr>
          <a:lstStyle/>
          <a:p>
            <a:r>
              <a:rPr lang="en-US" sz="1200" dirty="0"/>
              <a:t>GPIO</a:t>
            </a:r>
          </a:p>
          <a:p>
            <a:r>
              <a:rPr lang="en-US" sz="1200" dirty="0"/>
              <a:t>(P2_1)</a:t>
            </a:r>
          </a:p>
        </p:txBody>
      </p:sp>
      <p:sp>
        <p:nvSpPr>
          <p:cNvPr id="22" name="TextBox 21">
            <a:extLst>
              <a:ext uri="{FF2B5EF4-FFF2-40B4-BE49-F238E27FC236}">
                <a16:creationId xmlns:a16="http://schemas.microsoft.com/office/drawing/2014/main" id="{59AF3376-7862-384E-8FF4-2E1B355227E9}"/>
              </a:ext>
            </a:extLst>
          </p:cNvPr>
          <p:cNvSpPr txBox="1"/>
          <p:nvPr/>
        </p:nvSpPr>
        <p:spPr>
          <a:xfrm>
            <a:off x="5119034" y="4252193"/>
            <a:ext cx="609691" cy="461665"/>
          </a:xfrm>
          <a:prstGeom prst="rect">
            <a:avLst/>
          </a:prstGeom>
          <a:noFill/>
        </p:spPr>
        <p:txBody>
          <a:bodyPr wrap="square" rtlCol="0">
            <a:spAutoFit/>
          </a:bodyPr>
          <a:lstStyle/>
          <a:p>
            <a:r>
              <a:rPr lang="en-US" sz="1200" dirty="0"/>
              <a:t>GPIO</a:t>
            </a:r>
          </a:p>
          <a:p>
            <a:r>
              <a:rPr lang="en-US" sz="1200" dirty="0"/>
              <a:t>(P2_4)</a:t>
            </a:r>
          </a:p>
        </p:txBody>
      </p:sp>
      <p:sp>
        <p:nvSpPr>
          <p:cNvPr id="23" name="TextBox 22">
            <a:extLst>
              <a:ext uri="{FF2B5EF4-FFF2-40B4-BE49-F238E27FC236}">
                <a16:creationId xmlns:a16="http://schemas.microsoft.com/office/drawing/2014/main" id="{76045779-3CE9-BE47-A8B2-86E72EEF0486}"/>
              </a:ext>
            </a:extLst>
          </p:cNvPr>
          <p:cNvSpPr txBox="1"/>
          <p:nvPr/>
        </p:nvSpPr>
        <p:spPr>
          <a:xfrm>
            <a:off x="5101429" y="5036310"/>
            <a:ext cx="644899" cy="461665"/>
          </a:xfrm>
          <a:prstGeom prst="rect">
            <a:avLst/>
          </a:prstGeom>
          <a:noFill/>
        </p:spPr>
        <p:txBody>
          <a:bodyPr wrap="square" rtlCol="0">
            <a:spAutoFit/>
          </a:bodyPr>
          <a:lstStyle/>
          <a:p>
            <a:r>
              <a:rPr lang="en-US" sz="1200" dirty="0"/>
              <a:t>GPIO</a:t>
            </a:r>
          </a:p>
          <a:p>
            <a:r>
              <a:rPr lang="en-US" sz="1200" dirty="0"/>
              <a:t>(P2_3)</a:t>
            </a:r>
          </a:p>
        </p:txBody>
      </p:sp>
    </p:spTree>
    <p:extLst>
      <p:ext uri="{BB962C8B-B14F-4D97-AF65-F5344CB8AC3E}">
        <p14:creationId xmlns:p14="http://schemas.microsoft.com/office/powerpoint/2010/main" val="310478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164</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ENGI 301  &lt;Golf Ball Dispenser PCB&gt; Proposal</vt:lpstr>
      <vt:lpstr>Board Functionality</vt:lpstr>
      <vt:lpstr>System Block Diagram</vt:lpstr>
      <vt:lpstr>PCB Diagram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Perales</dc:creator>
  <cp:lastModifiedBy>Luis Perales</cp:lastModifiedBy>
  <cp:revision>15</cp:revision>
  <dcterms:created xsi:type="dcterms:W3CDTF">2019-11-27T04:22:43Z</dcterms:created>
  <dcterms:modified xsi:type="dcterms:W3CDTF">2019-11-27T05:40:58Z</dcterms:modified>
</cp:coreProperties>
</file>