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5" r:id="rId3"/>
    <p:sldId id="273" r:id="rId4"/>
    <p:sldId id="281" r:id="rId5"/>
    <p:sldId id="257" r:id="rId6"/>
    <p:sldId id="272" r:id="rId7"/>
    <p:sldId id="280" r:id="rId8"/>
    <p:sldId id="278" r:id="rId9"/>
    <p:sldId id="275" r:id="rId10"/>
    <p:sldId id="276" r:id="rId11"/>
    <p:sldId id="282" r:id="rId12"/>
    <p:sldId id="283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04538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0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8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0452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0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5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0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775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460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501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uispereira1999.github.io/picand-go" TargetMode="External"/><Relationship Id="rId2" Type="http://schemas.openxmlformats.org/officeDocument/2006/relationships/hyperlink" Target="https://github.com/luispereira1999/picand-g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candgo.azurewebsites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09081-F333-4E39-A534-A95618E4D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124" y="1327305"/>
            <a:ext cx="9156526" cy="2098226"/>
          </a:xfrm>
        </p:spPr>
        <p:txBody>
          <a:bodyPr/>
          <a:lstStyle/>
          <a:p>
            <a:r>
              <a:rPr lang="pt-PT" b="1" dirty="0"/>
              <a:t>Apresentação INTERMÉDIA</a:t>
            </a:r>
          </a:p>
        </p:txBody>
      </p:sp>
      <p:pic>
        <p:nvPicPr>
          <p:cNvPr id="9" name="Picture 2" descr="Escola Técnica Superior Profissional do IPCA aprovada pelo Ministério –  Barcelosnahora">
            <a:extLst>
              <a:ext uri="{FF2B5EF4-FFF2-40B4-BE49-F238E27FC236}">
                <a16:creationId xmlns:a16="http://schemas.microsoft.com/office/drawing/2014/main" id="{EDB7839A-5950-4C1F-A687-C51B2E29F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56" y="4738375"/>
            <a:ext cx="1344460" cy="57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E4249048-2F36-423A-A20A-7B7833D2DFB9}"/>
              </a:ext>
            </a:extLst>
          </p:cNvPr>
          <p:cNvSpPr txBox="1">
            <a:spLocks/>
          </p:cNvSpPr>
          <p:nvPr/>
        </p:nvSpPr>
        <p:spPr>
          <a:xfrm>
            <a:off x="4688909" y="5314252"/>
            <a:ext cx="2759903" cy="385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400" dirty="0"/>
              <a:t>Desenvolvimento Web Multimédia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0FDFC82-662B-484D-8E62-3D35D412F871}"/>
              </a:ext>
            </a:extLst>
          </p:cNvPr>
          <p:cNvSpPr txBox="1">
            <a:spLocks/>
          </p:cNvSpPr>
          <p:nvPr/>
        </p:nvSpPr>
        <p:spPr>
          <a:xfrm>
            <a:off x="5001632" y="3450428"/>
            <a:ext cx="2159508" cy="710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3600" b="1" dirty="0" err="1">
                <a:solidFill>
                  <a:srgbClr val="FF0000"/>
                </a:solidFill>
                <a:latin typeface="+mj-lt"/>
              </a:rPr>
              <a:t>Picand</a:t>
            </a:r>
            <a:r>
              <a:rPr lang="pt-PT" sz="36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pt-PT" sz="3600" b="1" dirty="0" err="1">
                <a:solidFill>
                  <a:srgbClr val="FF0000"/>
                </a:solidFill>
                <a:latin typeface="+mj-lt"/>
              </a:rPr>
              <a:t>Go</a:t>
            </a:r>
            <a:endParaRPr lang="pt-PT" sz="36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B32D9C40-860F-433A-B377-A4C856D77D97}"/>
              </a:ext>
            </a:extLst>
          </p:cNvPr>
          <p:cNvSpPr txBox="1">
            <a:spLocks/>
          </p:cNvSpPr>
          <p:nvPr/>
        </p:nvSpPr>
        <p:spPr>
          <a:xfrm>
            <a:off x="0" y="6560116"/>
            <a:ext cx="8054236" cy="385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300" dirty="0"/>
              <a:t>18458 João Antunes - 18446 Luís Pereira - 18450 Rui Pinto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25043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Uma imagem com texto, monitor, captura de ecrã, preto&#10;&#10;Descrição gerada automaticamente">
            <a:extLst>
              <a:ext uri="{FF2B5EF4-FFF2-40B4-BE49-F238E27FC236}">
                <a16:creationId xmlns:a16="http://schemas.microsoft.com/office/drawing/2014/main" id="{22AC378E-8DA9-4F5C-8653-EE96B3B20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0EA7D6C-CED6-428C-9A19-29A9BA52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/>
              <a:t>GitHub Actions</a:t>
            </a:r>
          </a:p>
        </p:txBody>
      </p:sp>
    </p:spTree>
    <p:extLst>
      <p:ext uri="{BB962C8B-B14F-4D97-AF65-F5344CB8AC3E}">
        <p14:creationId xmlns:p14="http://schemas.microsoft.com/office/powerpoint/2010/main" val="63334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A7D6C-CED6-428C-9A19-29A9BA52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/>
              <a:t>BACK-END</a:t>
            </a:r>
            <a:endParaRPr lang="en-US" b="1" dirty="0"/>
          </a:p>
        </p:txBody>
      </p:sp>
      <p:pic>
        <p:nvPicPr>
          <p:cNvPr id="4" name="Imagem 3" descr="Uma imagem com texto, captura de ecrã, preto&#10;&#10;Descrição gerada automaticamente">
            <a:extLst>
              <a:ext uri="{FF2B5EF4-FFF2-40B4-BE49-F238E27FC236}">
                <a16:creationId xmlns:a16="http://schemas.microsoft.com/office/drawing/2014/main" id="{94185B85-0763-4970-AF73-0EC89A0DA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14" y="127598"/>
            <a:ext cx="3421338" cy="660280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0A40EE0-452F-44C7-A287-2C04D7182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724" y="127598"/>
            <a:ext cx="3389273" cy="660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4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51CA1D-8473-47EF-8016-8660B83B1E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0EA7D6C-CED6-428C-9A19-29A9BA52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FRONT-END</a:t>
            </a:r>
          </a:p>
        </p:txBody>
      </p:sp>
    </p:spTree>
    <p:extLst>
      <p:ext uri="{BB962C8B-B14F-4D97-AF65-F5344CB8AC3E}">
        <p14:creationId xmlns:p14="http://schemas.microsoft.com/office/powerpoint/2010/main" val="176334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A9B74-82CC-4891-B2E5-016195015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3382" y="588724"/>
            <a:ext cx="7402881" cy="642530"/>
          </a:xfrm>
        </p:spPr>
        <p:txBody>
          <a:bodyPr/>
          <a:lstStyle/>
          <a:p>
            <a:pPr algn="r"/>
            <a:r>
              <a:rPr lang="pt-PT" sz="4400" b="1" dirty="0">
                <a:solidFill>
                  <a:srgbClr val="FF0000"/>
                </a:solidFill>
              </a:rPr>
              <a:t>REFERÊNCIAS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A80B932-96C7-4956-8A4D-5999F4E7EBED}"/>
              </a:ext>
            </a:extLst>
          </p:cNvPr>
          <p:cNvSpPr txBox="1"/>
          <p:nvPr/>
        </p:nvSpPr>
        <p:spPr>
          <a:xfrm>
            <a:off x="1477302" y="1725970"/>
            <a:ext cx="8167740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https://github.com/luispereira1999/picand-go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https://luispereira1999.github.io/picand-go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https://picandgo.azurewebsites.net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28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A9B74-82CC-4891-B2E5-016195015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3382" y="588724"/>
            <a:ext cx="7402881" cy="642530"/>
          </a:xfrm>
        </p:spPr>
        <p:txBody>
          <a:bodyPr/>
          <a:lstStyle/>
          <a:p>
            <a:pPr algn="r"/>
            <a:r>
              <a:rPr lang="pt-PT" sz="4400" b="1" dirty="0">
                <a:solidFill>
                  <a:srgbClr val="FF0000"/>
                </a:solidFill>
              </a:rPr>
              <a:t>TÓPICOS ABORDADOS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A80B932-96C7-4956-8A4D-5999F4E7EBED}"/>
              </a:ext>
            </a:extLst>
          </p:cNvPr>
          <p:cNvSpPr txBox="1"/>
          <p:nvPr/>
        </p:nvSpPr>
        <p:spPr>
          <a:xfrm>
            <a:off x="1460066" y="1725970"/>
            <a:ext cx="2573316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Backlog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Sprint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Backlog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Milestones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Pages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</a:p>
        </p:txBody>
      </p:sp>
    </p:spTree>
    <p:extLst>
      <p:ext uri="{BB962C8B-B14F-4D97-AF65-F5344CB8AC3E}">
        <p14:creationId xmlns:p14="http://schemas.microsoft.com/office/powerpoint/2010/main" val="248273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7C5366C1-0024-4F6C-8B56-EB35D40C92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0EA7D6C-CED6-428C-9A19-29A9BA52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/>
              <a:t>Product</a:t>
            </a:r>
            <a:r>
              <a:rPr lang="en-US" b="1" dirty="0"/>
              <a:t> Backlog</a:t>
            </a:r>
          </a:p>
        </p:txBody>
      </p:sp>
    </p:spTree>
    <p:extLst>
      <p:ext uri="{BB962C8B-B14F-4D97-AF65-F5344CB8AC3E}">
        <p14:creationId xmlns:p14="http://schemas.microsoft.com/office/powerpoint/2010/main" val="246818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EABE7D-975A-4B6D-AEDC-BAE0040A10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0EA7D6C-CED6-428C-9A19-29A9BA52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/>
              <a:t>SPRINT Backlog</a:t>
            </a:r>
          </a:p>
        </p:txBody>
      </p:sp>
    </p:spTree>
    <p:extLst>
      <p:ext uri="{BB962C8B-B14F-4D97-AF65-F5344CB8AC3E}">
        <p14:creationId xmlns:p14="http://schemas.microsoft.com/office/powerpoint/2010/main" val="172263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Imagem 37" descr="Uma imagem com texto, monitor, captura de ecrã, preto&#10;&#10;Descrição gerada automaticamente">
            <a:extLst>
              <a:ext uri="{FF2B5EF4-FFF2-40B4-BE49-F238E27FC236}">
                <a16:creationId xmlns:a16="http://schemas.microsoft.com/office/drawing/2014/main" id="{389BB042-224C-4B74-97CB-9169AD179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0EA7D6C-CED6-428C-9A19-29A9BA52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/>
              <a:t>LABELS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414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 descr="Uma imagem com texto, monitor, captura de ecrã, ecrã&#10;&#10;Descrição gerada automaticamente">
            <a:extLst>
              <a:ext uri="{FF2B5EF4-FFF2-40B4-BE49-F238E27FC236}">
                <a16:creationId xmlns:a16="http://schemas.microsoft.com/office/drawing/2014/main" id="{A65D8D5B-FA0C-48E2-95E8-1C223091BD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C7A9B74-82CC-4891-B2E5-016195015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pt-PT" b="1"/>
              <a:t>Milestones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314480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texto, preto, captura de ecrã&#10;&#10;Descrição gerada automaticamente">
            <a:extLst>
              <a:ext uri="{FF2B5EF4-FFF2-40B4-BE49-F238E27FC236}">
                <a16:creationId xmlns:a16="http://schemas.microsoft.com/office/drawing/2014/main" id="{E3ADDA60-F89E-46E8-AE17-ED8626815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0EA7D6C-CED6-428C-9A19-29A9BA52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194951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texto, monitor, captura de ecrã, preto&#10;&#10;Descrição gerada automaticamente">
            <a:extLst>
              <a:ext uri="{FF2B5EF4-FFF2-40B4-BE49-F238E27FC236}">
                <a16:creationId xmlns:a16="http://schemas.microsoft.com/office/drawing/2014/main" id="{2337064B-6646-4603-8EB6-A67F2FBEB3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0EA7D6C-CED6-428C-9A19-29A9BA52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/>
              <a:t>GITHUB PROJECTS</a:t>
            </a:r>
          </a:p>
        </p:txBody>
      </p:sp>
    </p:spTree>
    <p:extLst>
      <p:ext uri="{BB962C8B-B14F-4D97-AF65-F5344CB8AC3E}">
        <p14:creationId xmlns:p14="http://schemas.microsoft.com/office/powerpoint/2010/main" val="212436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8C446A44-FFB1-46CD-951C-4ADEA7F239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0EA7D6C-CED6-428C-9A19-29A9BA52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/>
              <a:t>GitHub Pages</a:t>
            </a:r>
          </a:p>
        </p:txBody>
      </p:sp>
    </p:spTree>
    <p:extLst>
      <p:ext uri="{BB962C8B-B14F-4D97-AF65-F5344CB8AC3E}">
        <p14:creationId xmlns:p14="http://schemas.microsoft.com/office/powerpoint/2010/main" val="2474757956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Tons de Cinzent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76</Words>
  <Application>Microsoft Office PowerPoint</Application>
  <PresentationFormat>Ecrã Panorâmico</PresentationFormat>
  <Paragraphs>29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6" baseType="lpstr">
      <vt:lpstr>Arial</vt:lpstr>
      <vt:lpstr>Franklin Gothic Book</vt:lpstr>
      <vt:lpstr>Recorte</vt:lpstr>
      <vt:lpstr>Apresentação INTERMÉDIA</vt:lpstr>
      <vt:lpstr>TÓPICOS ABORDADOS</vt:lpstr>
      <vt:lpstr>Product Backlog</vt:lpstr>
      <vt:lpstr>SPRINT Backlog</vt:lpstr>
      <vt:lpstr>LABELS</vt:lpstr>
      <vt:lpstr>Milestones</vt:lpstr>
      <vt:lpstr>ISSUES</vt:lpstr>
      <vt:lpstr>GITHUB PROJECTS</vt:lpstr>
      <vt:lpstr>GitHub Pages</vt:lpstr>
      <vt:lpstr>GitHub Actions</vt:lpstr>
      <vt:lpstr>BACK-END</vt:lpstr>
      <vt:lpstr>FRONT-END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INTERMÉDIA</dc:title>
  <dc:creator>Luís Pedro Machado Pereira</dc:creator>
  <cp:lastModifiedBy>Luís Pedro Machado Pereira</cp:lastModifiedBy>
  <cp:revision>2</cp:revision>
  <dcterms:created xsi:type="dcterms:W3CDTF">2021-01-06T21:31:23Z</dcterms:created>
  <dcterms:modified xsi:type="dcterms:W3CDTF">2021-01-06T21:53:47Z</dcterms:modified>
</cp:coreProperties>
</file>