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58" r:id="rId11"/>
    <p:sldId id="259" r:id="rId12"/>
    <p:sldId id="264" r:id="rId13"/>
    <p:sldId id="265" r:id="rId14"/>
    <p:sldId id="266" r:id="rId15"/>
    <p:sldId id="278" r:id="rId16"/>
    <p:sldId id="287" r:id="rId17"/>
    <p:sldId id="288" r:id="rId18"/>
    <p:sldId id="289" r:id="rId19"/>
    <p:sldId id="263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87"/>
  </p:normalViewPr>
  <p:slideViewPr>
    <p:cSldViewPr snapToGrid="0" snapToObjects="1">
      <p:cViewPr varScale="1">
        <p:scale>
          <a:sx n="107" d="100"/>
          <a:sy n="107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ís Paulo Peixoto Santos" userId="1bcb44e7-5d82-436c-b2eb-8036fed75eb8" providerId="ADAL" clId="{25A38150-98CC-C742-8B91-B729E60CC530}"/>
    <pc:docChg chg="modSld">
      <pc:chgData name="Luís Paulo Peixoto Santos" userId="1bcb44e7-5d82-436c-b2eb-8036fed75eb8" providerId="ADAL" clId="{25A38150-98CC-C742-8B91-B729E60CC530}" dt="2024-02-07T23:05:02.916" v="24" actId="20577"/>
      <pc:docMkLst>
        <pc:docMk/>
      </pc:docMkLst>
      <pc:sldChg chg="modSp mod">
        <pc:chgData name="Luís Paulo Peixoto Santos" userId="1bcb44e7-5d82-436c-b2eb-8036fed75eb8" providerId="ADAL" clId="{25A38150-98CC-C742-8B91-B729E60CC530}" dt="2024-02-07T22:58:29.306" v="19" actId="20577"/>
        <pc:sldMkLst>
          <pc:docMk/>
          <pc:sldMk cId="503480747" sldId="256"/>
        </pc:sldMkLst>
        <pc:spChg chg="mod">
          <ac:chgData name="Luís Paulo Peixoto Santos" userId="1bcb44e7-5d82-436c-b2eb-8036fed75eb8" providerId="ADAL" clId="{25A38150-98CC-C742-8B91-B729E60CC530}" dt="2024-02-07T22:58:29.306" v="19" actId="20577"/>
          <ac:spMkLst>
            <pc:docMk/>
            <pc:sldMk cId="503480747" sldId="256"/>
            <ac:spMk id="3" creationId="{93444B29-F38C-5547-93AC-63CBD9606315}"/>
          </ac:spMkLst>
        </pc:spChg>
      </pc:sldChg>
      <pc:sldChg chg="addSp modSp">
        <pc:chgData name="Luís Paulo Peixoto Santos" userId="1bcb44e7-5d82-436c-b2eb-8036fed75eb8" providerId="ADAL" clId="{25A38150-98CC-C742-8B91-B729E60CC530}" dt="2024-02-07T22:58:49.012" v="20"/>
        <pc:sldMkLst>
          <pc:docMk/>
          <pc:sldMk cId="2086629350" sldId="257"/>
        </pc:sldMkLst>
        <pc:spChg chg="add mod">
          <ac:chgData name="Luís Paulo Peixoto Santos" userId="1bcb44e7-5d82-436c-b2eb-8036fed75eb8" providerId="ADAL" clId="{25A38150-98CC-C742-8B91-B729E60CC530}" dt="2024-02-07T22:58:49.012" v="20"/>
          <ac:spMkLst>
            <pc:docMk/>
            <pc:sldMk cId="2086629350" sldId="257"/>
            <ac:spMk id="5" creationId="{FB696EDC-F314-4038-B13B-5BD77C9B7003}"/>
          </ac:spMkLst>
        </pc:spChg>
      </pc:sldChg>
      <pc:sldChg chg="addSp modSp">
        <pc:chgData name="Luís Paulo Peixoto Santos" userId="1bcb44e7-5d82-436c-b2eb-8036fed75eb8" providerId="ADAL" clId="{25A38150-98CC-C742-8B91-B729E60CC530}" dt="2024-02-07T22:58:49.012" v="20"/>
        <pc:sldMkLst>
          <pc:docMk/>
          <pc:sldMk cId="3364532108" sldId="258"/>
        </pc:sldMkLst>
        <pc:spChg chg="add mod">
          <ac:chgData name="Luís Paulo Peixoto Santos" userId="1bcb44e7-5d82-436c-b2eb-8036fed75eb8" providerId="ADAL" clId="{25A38150-98CC-C742-8B91-B729E60CC530}" dt="2024-02-07T22:58:49.012" v="20"/>
          <ac:spMkLst>
            <pc:docMk/>
            <pc:sldMk cId="3364532108" sldId="258"/>
            <ac:spMk id="6" creationId="{69E22EC2-4BE0-ABF0-F86C-C0DBF90A5966}"/>
          </ac:spMkLst>
        </pc:spChg>
      </pc:sldChg>
      <pc:sldChg chg="addSp modSp">
        <pc:chgData name="Luís Paulo Peixoto Santos" userId="1bcb44e7-5d82-436c-b2eb-8036fed75eb8" providerId="ADAL" clId="{25A38150-98CC-C742-8B91-B729E60CC530}" dt="2024-02-07T22:58:49.012" v="20"/>
        <pc:sldMkLst>
          <pc:docMk/>
          <pc:sldMk cId="2716963836" sldId="259"/>
        </pc:sldMkLst>
        <pc:spChg chg="add mod">
          <ac:chgData name="Luís Paulo Peixoto Santos" userId="1bcb44e7-5d82-436c-b2eb-8036fed75eb8" providerId="ADAL" clId="{25A38150-98CC-C742-8B91-B729E60CC530}" dt="2024-02-07T22:58:49.012" v="20"/>
          <ac:spMkLst>
            <pc:docMk/>
            <pc:sldMk cId="2716963836" sldId="259"/>
            <ac:spMk id="3" creationId="{AA022C43-4AE3-089F-A793-27C09D1446AF}"/>
          </ac:spMkLst>
        </pc:spChg>
      </pc:sldChg>
      <pc:sldChg chg="addSp modSp">
        <pc:chgData name="Luís Paulo Peixoto Santos" userId="1bcb44e7-5d82-436c-b2eb-8036fed75eb8" providerId="ADAL" clId="{25A38150-98CC-C742-8B91-B729E60CC530}" dt="2024-02-07T22:58:49.012" v="20"/>
        <pc:sldMkLst>
          <pc:docMk/>
          <pc:sldMk cId="2916658573" sldId="263"/>
        </pc:sldMkLst>
        <pc:spChg chg="add mod">
          <ac:chgData name="Luís Paulo Peixoto Santos" userId="1bcb44e7-5d82-436c-b2eb-8036fed75eb8" providerId="ADAL" clId="{25A38150-98CC-C742-8B91-B729E60CC530}" dt="2024-02-07T22:58:49.012" v="20"/>
          <ac:spMkLst>
            <pc:docMk/>
            <pc:sldMk cId="2916658573" sldId="263"/>
            <ac:spMk id="13" creationId="{8A4F8660-9AA2-28AD-AAEC-17BA96F99A06}"/>
          </ac:spMkLst>
        </pc:spChg>
      </pc:sldChg>
      <pc:sldChg chg="addSp modSp">
        <pc:chgData name="Luís Paulo Peixoto Santos" userId="1bcb44e7-5d82-436c-b2eb-8036fed75eb8" providerId="ADAL" clId="{25A38150-98CC-C742-8B91-B729E60CC530}" dt="2024-02-07T22:58:49.012" v="20"/>
        <pc:sldMkLst>
          <pc:docMk/>
          <pc:sldMk cId="4158812186" sldId="264"/>
        </pc:sldMkLst>
        <pc:spChg chg="add mod">
          <ac:chgData name="Luís Paulo Peixoto Santos" userId="1bcb44e7-5d82-436c-b2eb-8036fed75eb8" providerId="ADAL" clId="{25A38150-98CC-C742-8B91-B729E60CC530}" dt="2024-02-07T22:58:49.012" v="20"/>
          <ac:spMkLst>
            <pc:docMk/>
            <pc:sldMk cId="4158812186" sldId="264"/>
            <ac:spMk id="5" creationId="{6D2B0865-61C2-23C6-52D2-3D4BC41333DE}"/>
          </ac:spMkLst>
        </pc:spChg>
      </pc:sldChg>
      <pc:sldChg chg="addSp modSp">
        <pc:chgData name="Luís Paulo Peixoto Santos" userId="1bcb44e7-5d82-436c-b2eb-8036fed75eb8" providerId="ADAL" clId="{25A38150-98CC-C742-8B91-B729E60CC530}" dt="2024-02-07T22:58:49.012" v="20"/>
        <pc:sldMkLst>
          <pc:docMk/>
          <pc:sldMk cId="1563148197" sldId="265"/>
        </pc:sldMkLst>
        <pc:spChg chg="add mod">
          <ac:chgData name="Luís Paulo Peixoto Santos" userId="1bcb44e7-5d82-436c-b2eb-8036fed75eb8" providerId="ADAL" clId="{25A38150-98CC-C742-8B91-B729E60CC530}" dt="2024-02-07T22:58:49.012" v="20"/>
          <ac:spMkLst>
            <pc:docMk/>
            <pc:sldMk cId="1563148197" sldId="265"/>
            <ac:spMk id="5" creationId="{4D9E1089-E31C-58D7-33A8-8C0F907887B4}"/>
          </ac:spMkLst>
        </pc:spChg>
      </pc:sldChg>
      <pc:sldChg chg="addSp modSp">
        <pc:chgData name="Luís Paulo Peixoto Santos" userId="1bcb44e7-5d82-436c-b2eb-8036fed75eb8" providerId="ADAL" clId="{25A38150-98CC-C742-8B91-B729E60CC530}" dt="2024-02-07T22:58:49.012" v="20"/>
        <pc:sldMkLst>
          <pc:docMk/>
          <pc:sldMk cId="3359936717" sldId="266"/>
        </pc:sldMkLst>
        <pc:spChg chg="add mod">
          <ac:chgData name="Luís Paulo Peixoto Santos" userId="1bcb44e7-5d82-436c-b2eb-8036fed75eb8" providerId="ADAL" clId="{25A38150-98CC-C742-8B91-B729E60CC530}" dt="2024-02-07T22:58:49.012" v="20"/>
          <ac:spMkLst>
            <pc:docMk/>
            <pc:sldMk cId="3359936717" sldId="266"/>
            <ac:spMk id="9" creationId="{310D2395-0CF4-A3AD-A9AB-21DC3A1DEC91}"/>
          </ac:spMkLst>
        </pc:spChg>
      </pc:sldChg>
      <pc:sldChg chg="addSp modSp">
        <pc:chgData name="Luís Paulo Peixoto Santos" userId="1bcb44e7-5d82-436c-b2eb-8036fed75eb8" providerId="ADAL" clId="{25A38150-98CC-C742-8B91-B729E60CC530}" dt="2024-02-07T22:58:49.012" v="20"/>
        <pc:sldMkLst>
          <pc:docMk/>
          <pc:sldMk cId="332874092" sldId="267"/>
        </pc:sldMkLst>
        <pc:spChg chg="add mod">
          <ac:chgData name="Luís Paulo Peixoto Santos" userId="1bcb44e7-5d82-436c-b2eb-8036fed75eb8" providerId="ADAL" clId="{25A38150-98CC-C742-8B91-B729E60CC530}" dt="2024-02-07T22:58:49.012" v="20"/>
          <ac:spMkLst>
            <pc:docMk/>
            <pc:sldMk cId="332874092" sldId="267"/>
            <ac:spMk id="5" creationId="{D319FD7E-9E1F-2C79-0D6D-3C5C1BE4E282}"/>
          </ac:spMkLst>
        </pc:spChg>
      </pc:sldChg>
      <pc:sldChg chg="addSp modSp">
        <pc:chgData name="Luís Paulo Peixoto Santos" userId="1bcb44e7-5d82-436c-b2eb-8036fed75eb8" providerId="ADAL" clId="{25A38150-98CC-C742-8B91-B729E60CC530}" dt="2024-02-07T22:58:49.012" v="20"/>
        <pc:sldMkLst>
          <pc:docMk/>
          <pc:sldMk cId="1387997843" sldId="268"/>
        </pc:sldMkLst>
        <pc:spChg chg="add mod">
          <ac:chgData name="Luís Paulo Peixoto Santos" userId="1bcb44e7-5d82-436c-b2eb-8036fed75eb8" providerId="ADAL" clId="{25A38150-98CC-C742-8B91-B729E60CC530}" dt="2024-02-07T22:58:49.012" v="20"/>
          <ac:spMkLst>
            <pc:docMk/>
            <pc:sldMk cId="1387997843" sldId="268"/>
            <ac:spMk id="3" creationId="{622D929F-80C4-A409-B4DA-C2FB49237DF0}"/>
          </ac:spMkLst>
        </pc:spChg>
      </pc:sldChg>
      <pc:sldChg chg="addSp modSp">
        <pc:chgData name="Luís Paulo Peixoto Santos" userId="1bcb44e7-5d82-436c-b2eb-8036fed75eb8" providerId="ADAL" clId="{25A38150-98CC-C742-8B91-B729E60CC530}" dt="2024-02-07T22:58:49.012" v="20"/>
        <pc:sldMkLst>
          <pc:docMk/>
          <pc:sldMk cId="405190710" sldId="269"/>
        </pc:sldMkLst>
        <pc:spChg chg="add mod">
          <ac:chgData name="Luís Paulo Peixoto Santos" userId="1bcb44e7-5d82-436c-b2eb-8036fed75eb8" providerId="ADAL" clId="{25A38150-98CC-C742-8B91-B729E60CC530}" dt="2024-02-07T22:58:49.012" v="20"/>
          <ac:spMkLst>
            <pc:docMk/>
            <pc:sldMk cId="405190710" sldId="269"/>
            <ac:spMk id="5" creationId="{3B34F873-9C8E-242D-363B-6F902A893DF0}"/>
          </ac:spMkLst>
        </pc:spChg>
      </pc:sldChg>
      <pc:sldChg chg="addSp modSp">
        <pc:chgData name="Luís Paulo Peixoto Santos" userId="1bcb44e7-5d82-436c-b2eb-8036fed75eb8" providerId="ADAL" clId="{25A38150-98CC-C742-8B91-B729E60CC530}" dt="2024-02-07T22:58:49.012" v="20"/>
        <pc:sldMkLst>
          <pc:docMk/>
          <pc:sldMk cId="2654608409" sldId="270"/>
        </pc:sldMkLst>
        <pc:spChg chg="add mod">
          <ac:chgData name="Luís Paulo Peixoto Santos" userId="1bcb44e7-5d82-436c-b2eb-8036fed75eb8" providerId="ADAL" clId="{25A38150-98CC-C742-8B91-B729E60CC530}" dt="2024-02-07T22:58:49.012" v="20"/>
          <ac:spMkLst>
            <pc:docMk/>
            <pc:sldMk cId="2654608409" sldId="270"/>
            <ac:spMk id="5" creationId="{0A283D36-FA15-2AD5-FF2E-56B27204EC40}"/>
          </ac:spMkLst>
        </pc:spChg>
      </pc:sldChg>
      <pc:sldChg chg="addSp modSp">
        <pc:chgData name="Luís Paulo Peixoto Santos" userId="1bcb44e7-5d82-436c-b2eb-8036fed75eb8" providerId="ADAL" clId="{25A38150-98CC-C742-8B91-B729E60CC530}" dt="2024-02-07T22:58:49.012" v="20"/>
        <pc:sldMkLst>
          <pc:docMk/>
          <pc:sldMk cId="2793539965" sldId="271"/>
        </pc:sldMkLst>
        <pc:spChg chg="add mod">
          <ac:chgData name="Luís Paulo Peixoto Santos" userId="1bcb44e7-5d82-436c-b2eb-8036fed75eb8" providerId="ADAL" clId="{25A38150-98CC-C742-8B91-B729E60CC530}" dt="2024-02-07T22:58:49.012" v="20"/>
          <ac:spMkLst>
            <pc:docMk/>
            <pc:sldMk cId="2793539965" sldId="271"/>
            <ac:spMk id="5" creationId="{FF8AFDF5-1EA8-C316-8A80-812A9E81BB15}"/>
          </ac:spMkLst>
        </pc:spChg>
      </pc:sldChg>
      <pc:sldChg chg="addSp modSp">
        <pc:chgData name="Luís Paulo Peixoto Santos" userId="1bcb44e7-5d82-436c-b2eb-8036fed75eb8" providerId="ADAL" clId="{25A38150-98CC-C742-8B91-B729E60CC530}" dt="2024-02-07T22:58:49.012" v="20"/>
        <pc:sldMkLst>
          <pc:docMk/>
          <pc:sldMk cId="3518431504" sldId="272"/>
        </pc:sldMkLst>
        <pc:spChg chg="add mod">
          <ac:chgData name="Luís Paulo Peixoto Santos" userId="1bcb44e7-5d82-436c-b2eb-8036fed75eb8" providerId="ADAL" clId="{25A38150-98CC-C742-8B91-B729E60CC530}" dt="2024-02-07T22:58:49.012" v="20"/>
          <ac:spMkLst>
            <pc:docMk/>
            <pc:sldMk cId="3518431504" sldId="272"/>
            <ac:spMk id="5" creationId="{B1AB8CD5-A565-2D8F-4912-1D5C55C9D090}"/>
          </ac:spMkLst>
        </pc:spChg>
      </pc:sldChg>
      <pc:sldChg chg="addSp modSp">
        <pc:chgData name="Luís Paulo Peixoto Santos" userId="1bcb44e7-5d82-436c-b2eb-8036fed75eb8" providerId="ADAL" clId="{25A38150-98CC-C742-8B91-B729E60CC530}" dt="2024-02-07T22:58:49.012" v="20"/>
        <pc:sldMkLst>
          <pc:docMk/>
          <pc:sldMk cId="1178210454" sldId="273"/>
        </pc:sldMkLst>
        <pc:spChg chg="add mod">
          <ac:chgData name="Luís Paulo Peixoto Santos" userId="1bcb44e7-5d82-436c-b2eb-8036fed75eb8" providerId="ADAL" clId="{25A38150-98CC-C742-8B91-B729E60CC530}" dt="2024-02-07T22:58:49.012" v="20"/>
          <ac:spMkLst>
            <pc:docMk/>
            <pc:sldMk cId="1178210454" sldId="273"/>
            <ac:spMk id="5" creationId="{1309E3AE-2B07-92B0-3A86-11BBB1D30984}"/>
          </ac:spMkLst>
        </pc:spChg>
      </pc:sldChg>
      <pc:sldChg chg="addSp modSp">
        <pc:chgData name="Luís Paulo Peixoto Santos" userId="1bcb44e7-5d82-436c-b2eb-8036fed75eb8" providerId="ADAL" clId="{25A38150-98CC-C742-8B91-B729E60CC530}" dt="2024-02-07T22:58:49.012" v="20"/>
        <pc:sldMkLst>
          <pc:docMk/>
          <pc:sldMk cId="515860984" sldId="274"/>
        </pc:sldMkLst>
        <pc:spChg chg="add mod">
          <ac:chgData name="Luís Paulo Peixoto Santos" userId="1bcb44e7-5d82-436c-b2eb-8036fed75eb8" providerId="ADAL" clId="{25A38150-98CC-C742-8B91-B729E60CC530}" dt="2024-02-07T22:58:49.012" v="20"/>
          <ac:spMkLst>
            <pc:docMk/>
            <pc:sldMk cId="515860984" sldId="274"/>
            <ac:spMk id="3" creationId="{4EE7CE8E-FE21-0738-B555-F408302E51A4}"/>
          </ac:spMkLst>
        </pc:spChg>
      </pc:sldChg>
      <pc:sldChg chg="addSp modSp">
        <pc:chgData name="Luís Paulo Peixoto Santos" userId="1bcb44e7-5d82-436c-b2eb-8036fed75eb8" providerId="ADAL" clId="{25A38150-98CC-C742-8B91-B729E60CC530}" dt="2024-02-07T22:58:49.012" v="20"/>
        <pc:sldMkLst>
          <pc:docMk/>
          <pc:sldMk cId="1856057078" sldId="275"/>
        </pc:sldMkLst>
        <pc:spChg chg="add mod">
          <ac:chgData name="Luís Paulo Peixoto Santos" userId="1bcb44e7-5d82-436c-b2eb-8036fed75eb8" providerId="ADAL" clId="{25A38150-98CC-C742-8B91-B729E60CC530}" dt="2024-02-07T22:58:49.012" v="20"/>
          <ac:spMkLst>
            <pc:docMk/>
            <pc:sldMk cId="1856057078" sldId="275"/>
            <ac:spMk id="3" creationId="{CDC9ECD4-194B-28A5-6513-495ED4B0777B}"/>
          </ac:spMkLst>
        </pc:spChg>
      </pc:sldChg>
      <pc:sldChg chg="addSp modSp">
        <pc:chgData name="Luís Paulo Peixoto Santos" userId="1bcb44e7-5d82-436c-b2eb-8036fed75eb8" providerId="ADAL" clId="{25A38150-98CC-C742-8B91-B729E60CC530}" dt="2024-02-07T22:58:49.012" v="20"/>
        <pc:sldMkLst>
          <pc:docMk/>
          <pc:sldMk cId="2632293195" sldId="276"/>
        </pc:sldMkLst>
        <pc:spChg chg="add mod">
          <ac:chgData name="Luís Paulo Peixoto Santos" userId="1bcb44e7-5d82-436c-b2eb-8036fed75eb8" providerId="ADAL" clId="{25A38150-98CC-C742-8B91-B729E60CC530}" dt="2024-02-07T22:58:49.012" v="20"/>
          <ac:spMkLst>
            <pc:docMk/>
            <pc:sldMk cId="2632293195" sldId="276"/>
            <ac:spMk id="3" creationId="{D871A490-2112-EEE4-58B5-C4A95BB08A19}"/>
          </ac:spMkLst>
        </pc:spChg>
      </pc:sldChg>
      <pc:sldChg chg="addSp modSp">
        <pc:chgData name="Luís Paulo Peixoto Santos" userId="1bcb44e7-5d82-436c-b2eb-8036fed75eb8" providerId="ADAL" clId="{25A38150-98CC-C742-8B91-B729E60CC530}" dt="2024-02-07T22:58:49.012" v="20"/>
        <pc:sldMkLst>
          <pc:docMk/>
          <pc:sldMk cId="997371412" sldId="278"/>
        </pc:sldMkLst>
        <pc:spChg chg="add mod">
          <ac:chgData name="Luís Paulo Peixoto Santos" userId="1bcb44e7-5d82-436c-b2eb-8036fed75eb8" providerId="ADAL" clId="{25A38150-98CC-C742-8B91-B729E60CC530}" dt="2024-02-07T22:58:49.012" v="20"/>
          <ac:spMkLst>
            <pc:docMk/>
            <pc:sldMk cId="997371412" sldId="278"/>
            <ac:spMk id="5" creationId="{DCCA1D35-8872-814D-0AC4-5856231765D3}"/>
          </ac:spMkLst>
        </pc:spChg>
      </pc:sldChg>
      <pc:sldChg chg="addSp modSp">
        <pc:chgData name="Luís Paulo Peixoto Santos" userId="1bcb44e7-5d82-436c-b2eb-8036fed75eb8" providerId="ADAL" clId="{25A38150-98CC-C742-8B91-B729E60CC530}" dt="2024-02-07T22:58:49.012" v="20"/>
        <pc:sldMkLst>
          <pc:docMk/>
          <pc:sldMk cId="734906514" sldId="279"/>
        </pc:sldMkLst>
        <pc:spChg chg="add mod">
          <ac:chgData name="Luís Paulo Peixoto Santos" userId="1bcb44e7-5d82-436c-b2eb-8036fed75eb8" providerId="ADAL" clId="{25A38150-98CC-C742-8B91-B729E60CC530}" dt="2024-02-07T22:58:49.012" v="20"/>
          <ac:spMkLst>
            <pc:docMk/>
            <pc:sldMk cId="734906514" sldId="279"/>
            <ac:spMk id="3" creationId="{08D4BC18-DBD9-9360-79D5-88AE2F7D7A1F}"/>
          </ac:spMkLst>
        </pc:spChg>
      </pc:sldChg>
      <pc:sldChg chg="addSp modSp">
        <pc:chgData name="Luís Paulo Peixoto Santos" userId="1bcb44e7-5d82-436c-b2eb-8036fed75eb8" providerId="ADAL" clId="{25A38150-98CC-C742-8B91-B729E60CC530}" dt="2024-02-07T22:58:49.012" v="20"/>
        <pc:sldMkLst>
          <pc:docMk/>
          <pc:sldMk cId="2435365736" sldId="280"/>
        </pc:sldMkLst>
        <pc:spChg chg="add mod">
          <ac:chgData name="Luís Paulo Peixoto Santos" userId="1bcb44e7-5d82-436c-b2eb-8036fed75eb8" providerId="ADAL" clId="{25A38150-98CC-C742-8B91-B729E60CC530}" dt="2024-02-07T22:58:49.012" v="20"/>
          <ac:spMkLst>
            <pc:docMk/>
            <pc:sldMk cId="2435365736" sldId="280"/>
            <ac:spMk id="44" creationId="{C5C01C07-6F2B-9066-1DC0-0834B521CD44}"/>
          </ac:spMkLst>
        </pc:spChg>
      </pc:sldChg>
      <pc:sldChg chg="addSp modSp">
        <pc:chgData name="Luís Paulo Peixoto Santos" userId="1bcb44e7-5d82-436c-b2eb-8036fed75eb8" providerId="ADAL" clId="{25A38150-98CC-C742-8B91-B729E60CC530}" dt="2024-02-07T22:58:49.012" v="20"/>
        <pc:sldMkLst>
          <pc:docMk/>
          <pc:sldMk cId="688827509" sldId="281"/>
        </pc:sldMkLst>
        <pc:spChg chg="add mod">
          <ac:chgData name="Luís Paulo Peixoto Santos" userId="1bcb44e7-5d82-436c-b2eb-8036fed75eb8" providerId="ADAL" clId="{25A38150-98CC-C742-8B91-B729E60CC530}" dt="2024-02-07T22:58:49.012" v="20"/>
          <ac:spMkLst>
            <pc:docMk/>
            <pc:sldMk cId="688827509" sldId="281"/>
            <ac:spMk id="5" creationId="{10D6EA56-F01F-816E-B470-68182713D2F1}"/>
          </ac:spMkLst>
        </pc:spChg>
      </pc:sldChg>
      <pc:sldChg chg="addSp modSp">
        <pc:chgData name="Luís Paulo Peixoto Santos" userId="1bcb44e7-5d82-436c-b2eb-8036fed75eb8" providerId="ADAL" clId="{25A38150-98CC-C742-8B91-B729E60CC530}" dt="2024-02-07T22:58:49.012" v="20"/>
        <pc:sldMkLst>
          <pc:docMk/>
          <pc:sldMk cId="761051772" sldId="282"/>
        </pc:sldMkLst>
        <pc:spChg chg="add mod">
          <ac:chgData name="Luís Paulo Peixoto Santos" userId="1bcb44e7-5d82-436c-b2eb-8036fed75eb8" providerId="ADAL" clId="{25A38150-98CC-C742-8B91-B729E60CC530}" dt="2024-02-07T22:58:49.012" v="20"/>
          <ac:spMkLst>
            <pc:docMk/>
            <pc:sldMk cId="761051772" sldId="282"/>
            <ac:spMk id="58" creationId="{710E8461-2F80-01DF-647E-0A82A3F33E25}"/>
          </ac:spMkLst>
        </pc:spChg>
      </pc:sldChg>
      <pc:sldChg chg="addSp modSp">
        <pc:chgData name="Luís Paulo Peixoto Santos" userId="1bcb44e7-5d82-436c-b2eb-8036fed75eb8" providerId="ADAL" clId="{25A38150-98CC-C742-8B91-B729E60CC530}" dt="2024-02-07T22:58:49.012" v="20"/>
        <pc:sldMkLst>
          <pc:docMk/>
          <pc:sldMk cId="4203313609" sldId="283"/>
        </pc:sldMkLst>
        <pc:spChg chg="add mod">
          <ac:chgData name="Luís Paulo Peixoto Santos" userId="1bcb44e7-5d82-436c-b2eb-8036fed75eb8" providerId="ADAL" clId="{25A38150-98CC-C742-8B91-B729E60CC530}" dt="2024-02-07T22:58:49.012" v="20"/>
          <ac:spMkLst>
            <pc:docMk/>
            <pc:sldMk cId="4203313609" sldId="283"/>
            <ac:spMk id="5" creationId="{4A3B482F-7244-AF49-5EDA-8275807698A2}"/>
          </ac:spMkLst>
        </pc:spChg>
      </pc:sldChg>
      <pc:sldChg chg="addSp modSp">
        <pc:chgData name="Luís Paulo Peixoto Santos" userId="1bcb44e7-5d82-436c-b2eb-8036fed75eb8" providerId="ADAL" clId="{25A38150-98CC-C742-8B91-B729E60CC530}" dt="2024-02-07T22:58:49.012" v="20"/>
        <pc:sldMkLst>
          <pc:docMk/>
          <pc:sldMk cId="94745380" sldId="284"/>
        </pc:sldMkLst>
        <pc:spChg chg="add mod">
          <ac:chgData name="Luís Paulo Peixoto Santos" userId="1bcb44e7-5d82-436c-b2eb-8036fed75eb8" providerId="ADAL" clId="{25A38150-98CC-C742-8B91-B729E60CC530}" dt="2024-02-07T22:58:49.012" v="20"/>
          <ac:spMkLst>
            <pc:docMk/>
            <pc:sldMk cId="94745380" sldId="284"/>
            <ac:spMk id="60" creationId="{10A7AFE9-DFCB-5084-E5E6-FDD9802F4713}"/>
          </ac:spMkLst>
        </pc:spChg>
      </pc:sldChg>
      <pc:sldChg chg="addSp modSp">
        <pc:chgData name="Luís Paulo Peixoto Santos" userId="1bcb44e7-5d82-436c-b2eb-8036fed75eb8" providerId="ADAL" clId="{25A38150-98CC-C742-8B91-B729E60CC530}" dt="2024-02-07T22:58:49.012" v="20"/>
        <pc:sldMkLst>
          <pc:docMk/>
          <pc:sldMk cId="444812620" sldId="285"/>
        </pc:sldMkLst>
        <pc:spChg chg="add mod">
          <ac:chgData name="Luís Paulo Peixoto Santos" userId="1bcb44e7-5d82-436c-b2eb-8036fed75eb8" providerId="ADAL" clId="{25A38150-98CC-C742-8B91-B729E60CC530}" dt="2024-02-07T22:58:49.012" v="20"/>
          <ac:spMkLst>
            <pc:docMk/>
            <pc:sldMk cId="444812620" sldId="285"/>
            <ac:spMk id="7" creationId="{94ABC05F-BF29-262E-D9EA-8D91CC50CCF4}"/>
          </ac:spMkLst>
        </pc:spChg>
      </pc:sldChg>
      <pc:sldChg chg="addSp modSp">
        <pc:chgData name="Luís Paulo Peixoto Santos" userId="1bcb44e7-5d82-436c-b2eb-8036fed75eb8" providerId="ADAL" clId="{25A38150-98CC-C742-8B91-B729E60CC530}" dt="2024-02-07T22:58:49.012" v="20"/>
        <pc:sldMkLst>
          <pc:docMk/>
          <pc:sldMk cId="2501175180" sldId="286"/>
        </pc:sldMkLst>
        <pc:spChg chg="add mod">
          <ac:chgData name="Luís Paulo Peixoto Santos" userId="1bcb44e7-5d82-436c-b2eb-8036fed75eb8" providerId="ADAL" clId="{25A38150-98CC-C742-8B91-B729E60CC530}" dt="2024-02-07T22:58:49.012" v="20"/>
          <ac:spMkLst>
            <pc:docMk/>
            <pc:sldMk cId="2501175180" sldId="286"/>
            <ac:spMk id="31" creationId="{26D8E8CE-1069-6F8F-B4D1-26D12BEE7233}"/>
          </ac:spMkLst>
        </pc:spChg>
      </pc:sldChg>
      <pc:sldChg chg="addSp modSp mod">
        <pc:chgData name="Luís Paulo Peixoto Santos" userId="1bcb44e7-5d82-436c-b2eb-8036fed75eb8" providerId="ADAL" clId="{25A38150-98CC-C742-8B91-B729E60CC530}" dt="2024-02-07T23:05:02.916" v="24" actId="20577"/>
        <pc:sldMkLst>
          <pc:docMk/>
          <pc:sldMk cId="871606899" sldId="287"/>
        </pc:sldMkLst>
        <pc:spChg chg="mod">
          <ac:chgData name="Luís Paulo Peixoto Santos" userId="1bcb44e7-5d82-436c-b2eb-8036fed75eb8" providerId="ADAL" clId="{25A38150-98CC-C742-8B91-B729E60CC530}" dt="2024-02-07T23:05:02.916" v="24" actId="20577"/>
          <ac:spMkLst>
            <pc:docMk/>
            <pc:sldMk cId="871606899" sldId="287"/>
            <ac:spMk id="3" creationId="{CBA439B9-C44B-F85C-A6FE-9FC9E6C58CF5}"/>
          </ac:spMkLst>
        </pc:spChg>
        <pc:spChg chg="add mod">
          <ac:chgData name="Luís Paulo Peixoto Santos" userId="1bcb44e7-5d82-436c-b2eb-8036fed75eb8" providerId="ADAL" clId="{25A38150-98CC-C742-8B91-B729E60CC530}" dt="2024-02-07T22:58:49.012" v="20"/>
          <ac:spMkLst>
            <pc:docMk/>
            <pc:sldMk cId="871606899" sldId="287"/>
            <ac:spMk id="6" creationId="{4F7F5AE7-05DB-FC09-78AE-EDDACE2F81E5}"/>
          </ac:spMkLst>
        </pc:spChg>
      </pc:sldChg>
      <pc:sldChg chg="addSp modSp">
        <pc:chgData name="Luís Paulo Peixoto Santos" userId="1bcb44e7-5d82-436c-b2eb-8036fed75eb8" providerId="ADAL" clId="{25A38150-98CC-C742-8B91-B729E60CC530}" dt="2024-02-07T22:58:49.012" v="20"/>
        <pc:sldMkLst>
          <pc:docMk/>
          <pc:sldMk cId="3653548682" sldId="288"/>
        </pc:sldMkLst>
        <pc:spChg chg="add mod">
          <ac:chgData name="Luís Paulo Peixoto Santos" userId="1bcb44e7-5d82-436c-b2eb-8036fed75eb8" providerId="ADAL" clId="{25A38150-98CC-C742-8B91-B729E60CC530}" dt="2024-02-07T22:58:49.012" v="20"/>
          <ac:spMkLst>
            <pc:docMk/>
            <pc:sldMk cId="3653548682" sldId="288"/>
            <ac:spMk id="6" creationId="{D4841549-48F1-1ACB-B0FB-163FC4E7796E}"/>
          </ac:spMkLst>
        </pc:spChg>
      </pc:sldChg>
      <pc:sldChg chg="addSp modSp">
        <pc:chgData name="Luís Paulo Peixoto Santos" userId="1bcb44e7-5d82-436c-b2eb-8036fed75eb8" providerId="ADAL" clId="{25A38150-98CC-C742-8B91-B729E60CC530}" dt="2024-02-07T22:58:49.012" v="20"/>
        <pc:sldMkLst>
          <pc:docMk/>
          <pc:sldMk cId="541403296" sldId="289"/>
        </pc:sldMkLst>
        <pc:spChg chg="add mod">
          <ac:chgData name="Luís Paulo Peixoto Santos" userId="1bcb44e7-5d82-436c-b2eb-8036fed75eb8" providerId="ADAL" clId="{25A38150-98CC-C742-8B91-B729E60CC530}" dt="2024-02-07T22:58:49.012" v="20"/>
          <ac:spMkLst>
            <pc:docMk/>
            <pc:sldMk cId="541403296" sldId="289"/>
            <ac:spMk id="6" creationId="{495A856D-D442-F830-D882-47757D831C0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0EB4E-959F-0D46-A670-A856F2184D0B}" type="datetimeFigureOut">
              <a:rPr lang="pt-PT" smtClean="0"/>
              <a:t>07/02/24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3E357-3509-FD48-B1ED-2894126455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6962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9061-5B2D-284C-A3EA-5402E9D6F28B}" type="datetime1">
              <a:rPr lang="pt-PT" smtClean="0"/>
              <a:t>07/02/24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0051-26F5-3948-95CD-9F7040D17246}" type="datetime1">
              <a:rPr lang="pt-PT" smtClean="0"/>
              <a:t>07/02/24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952A-BBED-A24A-B869-A949E2ECB552}" type="datetime1">
              <a:rPr lang="pt-PT" smtClean="0"/>
              <a:t>07/02/24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0414-000B-2341-8927-D751E1A5A1A2}" type="datetime1">
              <a:rPr lang="pt-PT" smtClean="0"/>
              <a:t>07/02/24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F3B4-535B-6B47-A86A-EC715616BA0B}" type="datetime1">
              <a:rPr lang="pt-PT" smtClean="0"/>
              <a:t>07/02/24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7654-AF11-D344-8293-EAEDF74C853A}" type="datetime1">
              <a:rPr lang="pt-PT" smtClean="0"/>
              <a:t>07/02/24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4C4-AF99-B44F-82CE-6101907081E7}" type="datetime1">
              <a:rPr lang="pt-PT" smtClean="0"/>
              <a:t>07/02/24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48-A916-2A40-B927-FE86F34CE850}" type="datetime1">
              <a:rPr lang="pt-PT" smtClean="0"/>
              <a:t>07/02/24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1B74-4BED-9949-A3DF-2EF54EFF51C3}" type="datetime1">
              <a:rPr lang="pt-PT" smtClean="0"/>
              <a:t>07/02/24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1A8D4-E2E8-1749-B1D2-CD317D94C5C2}" type="datetime1">
              <a:rPr lang="pt-PT" smtClean="0"/>
              <a:t>07/02/24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9A4-E94F-6845-B0DC-14021FAA0115}" type="datetime1">
              <a:rPr lang="pt-PT" smtClean="0"/>
              <a:t>07/02/24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9667-1B8F-1D4F-A3EF-469DDD0001EB}" type="datetime1">
              <a:rPr lang="pt-PT" smtClean="0"/>
              <a:t>07/02/24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A4B0-4077-074E-AAFC-BBFE527EC6F3}" type="datetime1">
              <a:rPr lang="pt-PT" smtClean="0"/>
              <a:t>07/02/24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CBA2-727B-5F49-AB8B-283A35E2D9A9}" type="datetime1">
              <a:rPr lang="pt-PT" smtClean="0"/>
              <a:t>07/02/24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12EA-36C1-9945-B076-C555CDE1AF7E}" type="datetime1">
              <a:rPr lang="pt-PT" smtClean="0"/>
              <a:t>07/02/24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78C9-695D-BE4E-A603-3AA2DE5F7961}" type="datetime1">
              <a:rPr lang="pt-PT" smtClean="0"/>
              <a:t>07/02/24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D069-DEBD-2642-9DB2-79B7048E1476}" type="datetime1">
              <a:rPr lang="pt-PT" smtClean="0"/>
              <a:t>07/02/24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E88FBD5-2C96-2542-B30C-F3DAC94CDD48}" type="datetime1">
              <a:rPr lang="pt-PT" smtClean="0"/>
              <a:t>07/02/24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Quantum Data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quantumcomputing.stackexchange.com/questions/13531/what-is-the-advantage-of-quantum-machine-learning-over-traditional-machine-lear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cottaaronson.com/papers/qml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aps.org/doi/10.1103/PRXQuantum.3.030101" TargetMode="External"/><Relationship Id="rId2" Type="http://schemas.openxmlformats.org/officeDocument/2006/relationships/hyperlink" Target="https://link.springer.com/book/10.1007/978-3-030-83098-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2203.0134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12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7.png"/><Relationship Id="rId5" Type="http://schemas.openxmlformats.org/officeDocument/2006/relationships/image" Target="../media/image110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D163B-4827-FB49-8AAA-498C7B51C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7090"/>
            <a:ext cx="8825658" cy="3706091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pt-PT" sz="4800" dirty="0"/>
              <a:t>Ciência de Dados Quântica</a:t>
            </a:r>
            <a:br>
              <a:rPr lang="pt-PT" sz="4800" dirty="0"/>
            </a:br>
            <a:br>
              <a:rPr lang="pt-PT" sz="2800" dirty="0"/>
            </a:br>
            <a:r>
              <a:rPr lang="pt-PT" dirty="0"/>
              <a:t>Quantum </a:t>
            </a:r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Learning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444B29-F38C-5547-93AC-63CBD9606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979490"/>
            <a:ext cx="8825658" cy="861420"/>
          </a:xfrm>
        </p:spPr>
        <p:txBody>
          <a:bodyPr/>
          <a:lstStyle/>
          <a:p>
            <a:r>
              <a:rPr lang="pt-PT" dirty="0"/>
              <a:t>Luís Paulo santos</a:t>
            </a:r>
          </a:p>
          <a:p>
            <a:r>
              <a:rPr lang="pt-PT" dirty="0" err="1"/>
              <a:t>ANDré</a:t>
            </a:r>
            <a:r>
              <a:rPr lang="pt-PT" dirty="0"/>
              <a:t> sequeira</a:t>
            </a:r>
          </a:p>
        </p:txBody>
      </p:sp>
    </p:spTree>
    <p:extLst>
      <p:ext uri="{BB962C8B-B14F-4D97-AF65-F5344CB8AC3E}">
        <p14:creationId xmlns:p14="http://schemas.microsoft.com/office/powerpoint/2010/main" val="50348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E8BCB-BEF9-264F-B14C-0FA9A4B90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Quantum </a:t>
            </a:r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Learning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DC3107A-19CA-BA44-8FB2-0E7B7A679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24023"/>
            <a:ext cx="9037121" cy="1400530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t-PT" sz="2400" b="1" dirty="0" err="1"/>
              <a:t>Machine</a:t>
            </a:r>
            <a:r>
              <a:rPr lang="pt-PT" sz="2400" b="1" dirty="0"/>
              <a:t> </a:t>
            </a:r>
            <a:r>
              <a:rPr lang="pt-PT" sz="2400" b="1" dirty="0" err="1"/>
              <a:t>Learning</a:t>
            </a:r>
            <a:r>
              <a:rPr lang="pt-PT" dirty="0"/>
              <a:t>: arte e ciência que </a:t>
            </a:r>
            <a:r>
              <a:rPr lang="pt-PT" dirty="0" err="1"/>
              <a:t>pemitem</a:t>
            </a:r>
            <a:r>
              <a:rPr lang="pt-PT" dirty="0"/>
              <a:t> que </a:t>
            </a:r>
            <a:r>
              <a:rPr lang="pt-PT" b="1" dirty="0"/>
              <a:t>computadores aprendam </a:t>
            </a:r>
            <a:r>
              <a:rPr lang="pt-PT" dirty="0"/>
              <a:t>a resolver um problema a </a:t>
            </a:r>
            <a:r>
              <a:rPr lang="pt-PT" b="1" dirty="0"/>
              <a:t>partir de dados em vez de serem explicitamente programados </a:t>
            </a:r>
            <a:r>
              <a:rPr lang="pt-PT" dirty="0"/>
              <a:t>para resolver esse problema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73A7950F-C0B6-564D-B1EE-AC701635B428}"/>
              </a:ext>
            </a:extLst>
          </p:cNvPr>
          <p:cNvSpPr txBox="1">
            <a:spLocks/>
          </p:cNvSpPr>
          <p:nvPr/>
        </p:nvSpPr>
        <p:spPr>
          <a:xfrm>
            <a:off x="2508770" y="3419591"/>
            <a:ext cx="9037121" cy="118418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PT" sz="2400" b="1" dirty="0"/>
              <a:t>Computação Quântica</a:t>
            </a:r>
            <a:r>
              <a:rPr lang="pt-PT" dirty="0"/>
              <a:t>: </a:t>
            </a:r>
            <a:r>
              <a:rPr lang="pt-PT" b="1" dirty="0"/>
              <a:t>processamento de informação </a:t>
            </a:r>
            <a:r>
              <a:rPr lang="pt-PT" dirty="0"/>
              <a:t>usando </a:t>
            </a:r>
            <a:r>
              <a:rPr lang="pt-PT" b="1" dirty="0"/>
              <a:t>dispositivos</a:t>
            </a:r>
            <a:r>
              <a:rPr lang="pt-PT" dirty="0"/>
              <a:t> que operam baseados </a:t>
            </a:r>
            <a:r>
              <a:rPr lang="pt-PT" dirty="0" err="1"/>
              <a:t>directamente</a:t>
            </a:r>
            <a:r>
              <a:rPr lang="pt-PT" dirty="0"/>
              <a:t> nas </a:t>
            </a:r>
            <a:r>
              <a:rPr lang="pt-PT" b="1" dirty="0"/>
              <a:t>leis da mecânica quântica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1D2B97CF-4D32-8744-91BA-BD14D189005A}"/>
              </a:ext>
            </a:extLst>
          </p:cNvPr>
          <p:cNvSpPr txBox="1">
            <a:spLocks/>
          </p:cNvSpPr>
          <p:nvPr/>
        </p:nvSpPr>
        <p:spPr>
          <a:xfrm>
            <a:off x="1377536" y="5401732"/>
            <a:ext cx="9037121" cy="100354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PT" sz="2400" b="1" dirty="0"/>
              <a:t>Quantum </a:t>
            </a:r>
            <a:r>
              <a:rPr lang="pt-PT" sz="2400" b="1" dirty="0" err="1"/>
              <a:t>Machine</a:t>
            </a:r>
            <a:r>
              <a:rPr lang="pt-PT" sz="2400" b="1" dirty="0"/>
              <a:t> </a:t>
            </a:r>
            <a:r>
              <a:rPr lang="pt-PT" sz="2400" b="1" dirty="0" err="1"/>
              <a:t>Learning</a:t>
            </a:r>
            <a:r>
              <a:rPr lang="pt-PT" dirty="0"/>
              <a:t>: abordagens que usam </a:t>
            </a:r>
            <a:r>
              <a:rPr lang="pt-PT" b="1" dirty="0"/>
              <a:t>sinergias </a:t>
            </a:r>
            <a:r>
              <a:rPr lang="pt-PT" dirty="0"/>
              <a:t>entre </a:t>
            </a:r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 e Computação Quântica</a:t>
            </a:r>
          </a:p>
        </p:txBody>
      </p:sp>
      <p:cxnSp>
        <p:nvCxnSpPr>
          <p:cNvPr id="13" name="Conexão Curva 12">
            <a:extLst>
              <a:ext uri="{FF2B5EF4-FFF2-40B4-BE49-F238E27FC236}">
                <a16:creationId xmlns:a16="http://schemas.microsoft.com/office/drawing/2014/main" id="{D07CE40D-7B03-5D4F-AD20-40E8558ACC39}"/>
              </a:ext>
            </a:extLst>
          </p:cNvPr>
          <p:cNvCxnSpPr>
            <a:cxnSpLocks/>
            <a:stCxn id="3" idx="1"/>
            <a:endCxn id="5" idx="1"/>
          </p:cNvCxnSpPr>
          <p:nvPr/>
        </p:nvCxnSpPr>
        <p:spPr>
          <a:xfrm rot="10800000" flipH="1" flipV="1">
            <a:off x="646110" y="2324287"/>
            <a:ext cx="731425" cy="3579219"/>
          </a:xfrm>
          <a:prstGeom prst="curvedConnector3">
            <a:avLst>
              <a:gd name="adj1" fmla="val -31254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Curva 19">
            <a:extLst>
              <a:ext uri="{FF2B5EF4-FFF2-40B4-BE49-F238E27FC236}">
                <a16:creationId xmlns:a16="http://schemas.microsoft.com/office/drawing/2014/main" id="{C4F5CB04-35F5-6D47-8E93-DFA52A2E303B}"/>
              </a:ext>
            </a:extLst>
          </p:cNvPr>
          <p:cNvCxnSpPr>
            <a:cxnSpLocks/>
            <a:stCxn id="4" idx="1"/>
            <a:endCxn id="5" idx="1"/>
          </p:cNvCxnSpPr>
          <p:nvPr/>
        </p:nvCxnSpPr>
        <p:spPr>
          <a:xfrm rot="10800000" flipV="1">
            <a:off x="1377536" y="4011683"/>
            <a:ext cx="1131234" cy="1891823"/>
          </a:xfrm>
          <a:prstGeom prst="curvedConnector3">
            <a:avLst>
              <a:gd name="adj1" fmla="val 120208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ção do Número do Diapositivo 26">
            <a:extLst>
              <a:ext uri="{FF2B5EF4-FFF2-40B4-BE49-F238E27FC236}">
                <a16:creationId xmlns:a16="http://schemas.microsoft.com/office/drawing/2014/main" id="{55D52A93-2F32-FD49-8B39-FEB5F84D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9E22EC2-4BE0-ABF0-F86C-C0DBF90A5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3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B8638-E3CB-A247-85D4-45B538C9F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Quantum </a:t>
            </a:r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Learning</a:t>
            </a:r>
            <a:endParaRPr lang="pt-PT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0BB7B36-60F0-DA4C-B21C-13460FDFF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847869"/>
            <a:ext cx="8946541" cy="1400530"/>
          </a:xfrm>
        </p:spPr>
        <p:txBody>
          <a:bodyPr/>
          <a:lstStyle/>
          <a:p>
            <a:r>
              <a:rPr lang="pt-PT" dirty="0"/>
              <a:t>No nosso contexto: </a:t>
            </a:r>
            <a:br>
              <a:rPr lang="pt-PT" dirty="0"/>
            </a:br>
            <a:r>
              <a:rPr lang="pt-PT" dirty="0"/>
              <a:t>quantum </a:t>
            </a:r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 é restringida a </a:t>
            </a:r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 </a:t>
            </a:r>
            <a:r>
              <a:rPr lang="pt-PT" b="1" dirty="0"/>
              <a:t>realizada</a:t>
            </a:r>
            <a:r>
              <a:rPr lang="pt-PT" dirty="0"/>
              <a:t> (ou assistida) </a:t>
            </a:r>
            <a:r>
              <a:rPr lang="pt-PT" b="1" dirty="0"/>
              <a:t>por computadores quânticos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FDD6B71-F835-3749-9F38-89CDAF29D688}"/>
              </a:ext>
            </a:extLst>
          </p:cNvPr>
          <p:cNvSpPr/>
          <p:nvPr/>
        </p:nvSpPr>
        <p:spPr>
          <a:xfrm>
            <a:off x="876356" y="1409932"/>
            <a:ext cx="5330042" cy="22335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 utilização de técnicas matemáticas oriundas da mecânica quântica para desenvolver novos métodos de </a:t>
            </a:r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learning</a:t>
            </a:r>
            <a:endParaRPr lang="pt-PT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D81192-2456-DC46-AA40-9AEDBECEA2CD}"/>
              </a:ext>
            </a:extLst>
          </p:cNvPr>
          <p:cNvSpPr/>
          <p:nvPr/>
        </p:nvSpPr>
        <p:spPr>
          <a:xfrm>
            <a:off x="5841999" y="3272117"/>
            <a:ext cx="5960533" cy="14005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 utilização de </a:t>
            </a:r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 para analisar dados gerados por experiências quânticas</a:t>
            </a:r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C073E16C-AB4B-0B42-A649-21FA42E9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AA022C43-4AE3-089F-A793-27C09D14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6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510DE-37FC-0147-B06E-094936B8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Quantum </a:t>
            </a:r>
            <a:r>
              <a:rPr lang="pt-PT" dirty="0" err="1"/>
              <a:t>Computing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Learning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7200779-8C62-D341-B8E7-742C8EDCB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014133"/>
            <a:ext cx="8946541" cy="2573867"/>
          </a:xfrm>
        </p:spPr>
        <p:txBody>
          <a:bodyPr/>
          <a:lstStyle/>
          <a:p>
            <a:r>
              <a:rPr lang="pt-PT" dirty="0"/>
              <a:t>A investigação nos últimos anos focou-se em algoritmos apropriados para sistemas NISQ</a:t>
            </a:r>
          </a:p>
          <a:p>
            <a:endParaRPr lang="pt-PT" dirty="0"/>
          </a:p>
          <a:p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 e </a:t>
            </a:r>
            <a:r>
              <a:rPr lang="pt-PT" dirty="0" err="1"/>
              <a:t>Oprimização</a:t>
            </a:r>
            <a:r>
              <a:rPr lang="pt-PT" dirty="0"/>
              <a:t> são frequentemente apontadas como </a:t>
            </a:r>
            <a:r>
              <a:rPr lang="pt-PT" b="1" i="1" dirty="0" err="1"/>
              <a:t>killer-apps</a:t>
            </a:r>
            <a:r>
              <a:rPr lang="pt-PT" b="1" i="1" dirty="0"/>
              <a:t> </a:t>
            </a:r>
            <a:r>
              <a:rPr lang="pt-PT" dirty="0"/>
              <a:t>para estes sistemas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E4BCB0C-8124-C74F-8E10-47CD9610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D2B0865-61C2-23C6-52D2-3D4BC4133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12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AB923-EB10-3F4C-ADE0-31A77E63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Quantum </a:t>
            </a:r>
            <a:r>
              <a:rPr lang="pt-PT" dirty="0" err="1"/>
              <a:t>Computing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Learning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49F1243-92E2-6441-9A12-FF099EEA1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10544628" cy="4195481"/>
          </a:xfrm>
        </p:spPr>
        <p:txBody>
          <a:bodyPr>
            <a:normAutofit/>
          </a:bodyPr>
          <a:lstStyle/>
          <a:p>
            <a:r>
              <a:rPr lang="pt-PT" sz="2400" dirty="0" err="1"/>
              <a:t>Machine</a:t>
            </a:r>
            <a:r>
              <a:rPr lang="pt-PT" sz="2400" dirty="0"/>
              <a:t> </a:t>
            </a:r>
            <a:r>
              <a:rPr lang="pt-PT" sz="2400" dirty="0" err="1"/>
              <a:t>learning</a:t>
            </a:r>
            <a:r>
              <a:rPr lang="pt-PT" sz="2400" dirty="0"/>
              <a:t> situa-se na intersecção entre estatística, matemática e ciências de computação</a:t>
            </a:r>
          </a:p>
          <a:p>
            <a:r>
              <a:rPr lang="pt-PT" sz="2400" dirty="0"/>
              <a:t>Pode ser caracterizada como a abordagem </a:t>
            </a:r>
            <a:r>
              <a:rPr lang="pt-PT" sz="2400" i="1" dirty="0"/>
              <a:t>data </a:t>
            </a:r>
            <a:r>
              <a:rPr lang="pt-PT" sz="2400" i="1" dirty="0" err="1"/>
              <a:t>driven</a:t>
            </a:r>
            <a:r>
              <a:rPr lang="pt-PT" sz="2400" i="1" dirty="0"/>
              <a:t> </a:t>
            </a:r>
            <a:r>
              <a:rPr lang="pt-PT" sz="2400" dirty="0"/>
              <a:t>da Inteligência Artificial</a:t>
            </a:r>
          </a:p>
          <a:p>
            <a:r>
              <a:rPr lang="pt-PT" sz="2400" dirty="0"/>
              <a:t>Analisa como podem os computadores aprender a fazer previsões ou resolver instâncias novas de um dado problema, usando conjuntos de dados anteriores</a:t>
            </a:r>
          </a:p>
          <a:p>
            <a:pPr lvl="1"/>
            <a:r>
              <a:rPr lang="pt-PT" sz="2000" dirty="0"/>
              <a:t>Usualmente estes conjuntos de dados são enormes, exibem relações não lineares e podem ser não estruturados</a:t>
            </a:r>
          </a:p>
          <a:p>
            <a:endParaRPr lang="pt-PT" sz="2400" dirty="0"/>
          </a:p>
          <a:p>
            <a:endParaRPr lang="pt-PT" sz="2400" dirty="0"/>
          </a:p>
          <a:p>
            <a:pPr marL="0" indent="0">
              <a:buNone/>
            </a:pPr>
            <a:endParaRPr lang="pt-PT" sz="24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70BF9F0-6970-6E45-8733-94419D91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D9E1089-E31C-58D7-33A8-8C0F9078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4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D92618E-5264-EC4B-81C7-B2AE0ED53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10544628" cy="2951835"/>
          </a:xfrm>
        </p:spPr>
        <p:txBody>
          <a:bodyPr>
            <a:normAutofit/>
          </a:bodyPr>
          <a:lstStyle/>
          <a:p>
            <a:r>
              <a:rPr lang="pt-PT" dirty="0"/>
              <a:t>O sucesso do </a:t>
            </a:r>
            <a:r>
              <a:rPr lang="pt-PT" i="1" dirty="0" err="1"/>
              <a:t>machine</a:t>
            </a:r>
            <a:r>
              <a:rPr lang="pt-PT" i="1" dirty="0"/>
              <a:t> </a:t>
            </a:r>
            <a:r>
              <a:rPr lang="pt-PT" i="1" dirty="0" err="1"/>
              <a:t>learning</a:t>
            </a:r>
            <a:r>
              <a:rPr lang="pt-PT" i="1" dirty="0"/>
              <a:t> </a:t>
            </a:r>
            <a:r>
              <a:rPr lang="pt-PT" dirty="0"/>
              <a:t>está essencialmente ligado ao </a:t>
            </a:r>
            <a:r>
              <a:rPr lang="pt-PT" i="1" dirty="0" err="1"/>
              <a:t>deep</a:t>
            </a:r>
            <a:r>
              <a:rPr lang="pt-PT" i="1" dirty="0"/>
              <a:t> </a:t>
            </a:r>
            <a:r>
              <a:rPr lang="pt-PT" dirty="0" err="1"/>
              <a:t>learning</a:t>
            </a:r>
            <a:r>
              <a:rPr lang="pt-PT" dirty="0"/>
              <a:t>, paradigma baseado em:</a:t>
            </a:r>
          </a:p>
          <a:p>
            <a:pPr lvl="1"/>
            <a:r>
              <a:rPr lang="pt-PT" dirty="0"/>
              <a:t>conectar redes neuronais altamente modulares para formas grandes </a:t>
            </a:r>
            <a:r>
              <a:rPr lang="pt-PT" dirty="0" err="1"/>
              <a:t>arquitecturas</a:t>
            </a:r>
            <a:r>
              <a:rPr lang="pt-PT" dirty="0"/>
              <a:t>;</a:t>
            </a:r>
          </a:p>
          <a:p>
            <a:pPr lvl="1"/>
            <a:r>
              <a:rPr lang="pt-PT" dirty="0"/>
              <a:t>alimentadas com GRANDES quantidades de dados;</a:t>
            </a:r>
          </a:p>
          <a:p>
            <a:pPr lvl="1"/>
            <a:r>
              <a:rPr lang="pt-PT" dirty="0"/>
              <a:t>treinadas em sistemas de alto desempenho. </a:t>
            </a:r>
          </a:p>
          <a:p>
            <a:pPr>
              <a:spcBef>
                <a:spcPts val="1600"/>
              </a:spcBef>
            </a:pPr>
            <a:r>
              <a:rPr lang="pt-PT" dirty="0"/>
              <a:t>O grande desafio do </a:t>
            </a:r>
            <a:r>
              <a:rPr lang="pt-PT" i="1" dirty="0" err="1"/>
              <a:t>deep</a:t>
            </a:r>
            <a:r>
              <a:rPr lang="pt-PT" i="1" dirty="0"/>
              <a:t> </a:t>
            </a:r>
            <a:r>
              <a:rPr lang="pt-PT" i="1" dirty="0" err="1"/>
              <a:t>learning</a:t>
            </a:r>
            <a:r>
              <a:rPr lang="pt-PT" i="1" dirty="0"/>
              <a:t> </a:t>
            </a:r>
            <a:r>
              <a:rPr lang="pt-PT" dirty="0"/>
              <a:t>é compreender porque </a:t>
            </a:r>
            <a:br>
              <a:rPr lang="pt-PT" dirty="0"/>
            </a:br>
            <a:r>
              <a:rPr lang="pt-PT" dirty="0"/>
              <a:t>é que o </a:t>
            </a:r>
            <a:r>
              <a:rPr lang="pt-PT" i="1" dirty="0" err="1"/>
              <a:t>deep</a:t>
            </a:r>
            <a:r>
              <a:rPr lang="pt-PT" i="1" dirty="0"/>
              <a:t> </a:t>
            </a:r>
            <a:r>
              <a:rPr lang="pt-PT" i="1" dirty="0" err="1"/>
              <a:t>learning</a:t>
            </a:r>
            <a:r>
              <a:rPr lang="pt-PT" i="1" dirty="0"/>
              <a:t> </a:t>
            </a:r>
            <a:r>
              <a:rPr lang="pt-PT" dirty="0"/>
              <a:t>funciona de facto.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5C8075-4B29-7849-9C88-0BF3FF92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Quantum </a:t>
            </a:r>
            <a:r>
              <a:rPr lang="pt-PT" dirty="0" err="1"/>
              <a:t>Computing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Learning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302A799-946F-0341-BCD7-DF6E63B5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D7404B-F0F4-CA40-9A69-840437CA6BA9}"/>
              </a:ext>
            </a:extLst>
          </p:cNvPr>
          <p:cNvSpPr/>
          <p:nvPr/>
        </p:nvSpPr>
        <p:spPr>
          <a:xfrm>
            <a:off x="8434839" y="5614005"/>
            <a:ext cx="2336800" cy="948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DADOS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167674-BE5F-EE45-BB86-8E263CEE82A6}"/>
              </a:ext>
            </a:extLst>
          </p:cNvPr>
          <p:cNvSpPr/>
          <p:nvPr/>
        </p:nvSpPr>
        <p:spPr>
          <a:xfrm>
            <a:off x="9184140" y="4075152"/>
            <a:ext cx="2336800" cy="948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MODELO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89E5AD-252D-E34C-98DD-63CA8F5AFDEE}"/>
              </a:ext>
            </a:extLst>
          </p:cNvPr>
          <p:cNvSpPr/>
          <p:nvPr/>
        </p:nvSpPr>
        <p:spPr>
          <a:xfrm>
            <a:off x="5348472" y="4878532"/>
            <a:ext cx="2590800" cy="948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OPTIMIZAÇÃO</a:t>
            </a:r>
          </a:p>
        </p:txBody>
      </p:sp>
      <p:sp>
        <p:nvSpPr>
          <p:cNvPr id="8" name="Nuvem 7">
            <a:extLst>
              <a:ext uri="{FF2B5EF4-FFF2-40B4-BE49-F238E27FC236}">
                <a16:creationId xmlns:a16="http://schemas.microsoft.com/office/drawing/2014/main" id="{7512EE88-552B-4243-A851-4E376010FFED}"/>
              </a:ext>
            </a:extLst>
          </p:cNvPr>
          <p:cNvSpPr/>
          <p:nvPr/>
        </p:nvSpPr>
        <p:spPr>
          <a:xfrm>
            <a:off x="7653867" y="4530620"/>
            <a:ext cx="2184400" cy="1557518"/>
          </a:xfrm>
          <a:prstGeom prst="cloud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</a:schemeClr>
                </a:solidFill>
              </a:rPr>
              <a:t>RELAÇÕES</a:t>
            </a:r>
          </a:p>
        </p:txBody>
      </p:sp>
      <p:sp>
        <p:nvSpPr>
          <p:cNvPr id="9" name="Marcador de Posição do Rodapé 8">
            <a:extLst>
              <a:ext uri="{FF2B5EF4-FFF2-40B4-BE49-F238E27FC236}">
                <a16:creationId xmlns:a16="http://schemas.microsoft.com/office/drawing/2014/main" id="{310D2395-0CF4-A3AD-A9AB-21DC3A1D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3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FB984-2C6D-DA0E-FF3E-5963C741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Vantagem</a:t>
            </a:r>
            <a:r>
              <a:rPr lang="en-GB" dirty="0"/>
              <a:t> </a:t>
            </a:r>
            <a:r>
              <a:rPr lang="en-GB" dirty="0" err="1"/>
              <a:t>quântica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BA439B9-C44B-F85C-A6FE-9FC9E6C58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7" y="1557868"/>
            <a:ext cx="11040533" cy="4690532"/>
          </a:xfrm>
        </p:spPr>
        <p:txBody>
          <a:bodyPr/>
          <a:lstStyle/>
          <a:p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What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is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the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advantage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of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quantum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machine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learning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over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classical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machine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learning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?</a:t>
            </a:r>
            <a:br>
              <a:rPr lang="pt-PT" dirty="0"/>
            </a:br>
            <a:r>
              <a:rPr lang="pt-PT" sz="1600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Maria </a:t>
            </a:r>
            <a:r>
              <a:rPr lang="pt-PT" sz="1600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Schuld</a:t>
            </a:r>
            <a:r>
              <a:rPr lang="pt-PT" sz="1600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,  2020</a:t>
            </a:r>
            <a:br>
              <a:rPr lang="pt-PT" dirty="0"/>
            </a:br>
            <a:r>
              <a:rPr lang="pt-PT" sz="1400" b="0" i="0" dirty="0">
                <a:solidFill>
                  <a:srgbClr val="E8EAED"/>
                </a:solidFill>
                <a:effectLst/>
                <a:latin typeface="Roboto" panose="02000000000000000000" pitchFamily="2" charset="0"/>
                <a:hlinkClick r:id="rId2"/>
              </a:rPr>
              <a:t>https://quantumcomputing.stackexchange.com/questions/13531/what-is-the-advantage-of-quantum-machine-learning-over-traditional-machine-learn</a:t>
            </a:r>
            <a:endParaRPr lang="pt-PT" sz="1400" b="0" i="0" dirty="0">
              <a:solidFill>
                <a:srgbClr val="E8EAED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pt-PT" sz="1400" dirty="0">
                <a:solidFill>
                  <a:srgbClr val="E8EAED"/>
                </a:solidFill>
                <a:latin typeface="Roboto" panose="02000000000000000000" pitchFamily="2" charset="0"/>
              </a:rPr>
              <a:t>	</a:t>
            </a:r>
            <a:r>
              <a:rPr lang="pt-PT" dirty="0">
                <a:solidFill>
                  <a:srgbClr val="E8EAED"/>
                </a:solidFill>
                <a:latin typeface="Roboto" panose="02000000000000000000" pitchFamily="2" charset="0"/>
              </a:rPr>
              <a:t>“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As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so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often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and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especially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in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young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research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areas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the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answer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depends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quite a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lot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on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 marL="0" indent="0">
              <a:buNone/>
            </a:pPr>
            <a:r>
              <a:rPr lang="pt-PT" dirty="0">
                <a:solidFill>
                  <a:srgbClr val="E8EAED"/>
                </a:solidFill>
                <a:latin typeface="Roboto" panose="02000000000000000000" pitchFamily="2" charset="0"/>
              </a:rPr>
              <a:t>	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how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you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break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down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the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question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.</a:t>
            </a:r>
            <a:r>
              <a:rPr lang="pt-PT" dirty="0">
                <a:solidFill>
                  <a:srgbClr val="E8EAED"/>
                </a:solidFill>
                <a:latin typeface="Roboto" panose="02000000000000000000" pitchFamily="2" charset="0"/>
              </a:rPr>
              <a:t>”</a:t>
            </a:r>
          </a:p>
          <a:p>
            <a:pPr marL="457200" indent="-457200">
              <a:spcBef>
                <a:spcPts val="1600"/>
              </a:spcBef>
              <a:buFont typeface="+mj-lt"/>
              <a:buAutoNum type="arabicPeriod"/>
            </a:pPr>
            <a:r>
              <a:rPr lang="pt-PT" sz="2400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Does quantum </a:t>
            </a:r>
            <a:r>
              <a:rPr lang="pt-PT" sz="2400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mechanics</a:t>
            </a:r>
            <a:r>
              <a:rPr lang="pt-PT" sz="2400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sz="2400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change</a:t>
            </a:r>
            <a:r>
              <a:rPr lang="pt-PT" sz="2400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sz="2400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what</a:t>
            </a:r>
            <a:r>
              <a:rPr lang="pt-PT" sz="2400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sz="2400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is</a:t>
            </a:r>
            <a:r>
              <a:rPr lang="pt-PT" sz="2400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sz="2400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theoretically</a:t>
            </a:r>
            <a:r>
              <a:rPr lang="pt-PT" sz="2400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sz="2400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learnable</a:t>
            </a:r>
            <a:r>
              <a:rPr lang="pt-PT" sz="2400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?</a:t>
            </a:r>
          </a:p>
          <a:p>
            <a:pPr marL="457200" indent="-457200">
              <a:spcBef>
                <a:spcPts val="1600"/>
              </a:spcBef>
              <a:buFont typeface="+mj-lt"/>
              <a:buAutoNum type="arabicPeriod"/>
            </a:pPr>
            <a:r>
              <a:rPr lang="pt-PT" sz="2400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What</a:t>
            </a:r>
            <a:r>
              <a:rPr lang="pt-PT" sz="2400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sz="2400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asymptotic</a:t>
            </a:r>
            <a:r>
              <a:rPr lang="pt-PT" sz="2400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sz="2400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computational</a:t>
            </a:r>
            <a:r>
              <a:rPr lang="pt-PT" sz="2400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sz="2400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speedups</a:t>
            </a:r>
            <a:r>
              <a:rPr lang="pt-PT" sz="2400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can quantum </a:t>
            </a:r>
            <a:r>
              <a:rPr lang="pt-PT" sz="2400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computing</a:t>
            </a:r>
            <a:r>
              <a:rPr lang="pt-PT" sz="2400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sz="2400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provide</a:t>
            </a:r>
            <a:r>
              <a:rPr lang="pt-PT" sz="2400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for </a:t>
            </a:r>
            <a:r>
              <a:rPr lang="pt-PT" sz="2400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machine</a:t>
            </a:r>
            <a:r>
              <a:rPr lang="pt-PT" sz="2400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sz="2400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learning</a:t>
            </a:r>
            <a:r>
              <a:rPr lang="pt-PT" sz="2400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?</a:t>
            </a:r>
            <a:endParaRPr lang="pt-PT" sz="2400" dirty="0">
              <a:solidFill>
                <a:srgbClr val="E8EAED"/>
              </a:solidFill>
              <a:latin typeface="Roboto" panose="02000000000000000000" pitchFamily="2" charset="0"/>
            </a:endParaRPr>
          </a:p>
          <a:p>
            <a:pPr marL="457200" indent="-457200">
              <a:spcBef>
                <a:spcPts val="1600"/>
              </a:spcBef>
              <a:buFont typeface="+mj-lt"/>
              <a:buAutoNum type="arabicPeriod"/>
            </a:pPr>
            <a:r>
              <a:rPr lang="pt-PT" sz="2400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Can quantum </a:t>
            </a:r>
            <a:r>
              <a:rPr lang="pt-PT" sz="2400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computations</a:t>
            </a:r>
            <a:r>
              <a:rPr lang="pt-PT" sz="2400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sz="2400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give</a:t>
            </a:r>
            <a:r>
              <a:rPr lang="pt-PT" sz="2400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sz="2400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rise</a:t>
            </a:r>
            <a:r>
              <a:rPr lang="pt-PT" sz="2400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to </a:t>
            </a:r>
            <a:r>
              <a:rPr lang="pt-PT" sz="2400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machine</a:t>
            </a:r>
            <a:r>
              <a:rPr lang="pt-PT" sz="2400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sz="2400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learning</a:t>
            </a:r>
            <a:r>
              <a:rPr lang="pt-PT" sz="2400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sz="2400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models</a:t>
            </a:r>
            <a:r>
              <a:rPr lang="pt-PT" sz="2400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sz="2400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that</a:t>
            </a:r>
            <a:r>
              <a:rPr lang="pt-PT" sz="2400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sz="2400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generalise</a:t>
            </a:r>
            <a:r>
              <a:rPr lang="pt-PT" sz="2400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sz="2400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well</a:t>
            </a:r>
            <a:r>
              <a:rPr lang="pt-PT" sz="2400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?</a:t>
            </a:r>
            <a:endParaRPr lang="en-GB" sz="24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BFC3B31-953D-32BF-7A06-796BA7EC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CCA1D35-8872-814D-0AC4-58562317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7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FB984-2C6D-DA0E-FF3E-5963C741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Vantagem</a:t>
            </a:r>
            <a:r>
              <a:rPr lang="en-GB" dirty="0"/>
              <a:t> </a:t>
            </a:r>
            <a:r>
              <a:rPr lang="en-GB" dirty="0" err="1"/>
              <a:t>quântica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BA439B9-C44B-F85C-A6FE-9FC9E6C58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7" y="1557868"/>
            <a:ext cx="11040533" cy="46905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dirty="0" err="1"/>
              <a:t>Asymptotic</a:t>
            </a:r>
            <a:r>
              <a:rPr lang="pt-PT" dirty="0"/>
              <a:t> </a:t>
            </a:r>
            <a:r>
              <a:rPr lang="pt-PT" dirty="0" err="1"/>
              <a:t>complexity</a:t>
            </a:r>
            <a:br>
              <a:rPr lang="pt-PT" dirty="0"/>
            </a:br>
            <a:br>
              <a:rPr lang="pt-PT" dirty="0"/>
            </a:br>
            <a:r>
              <a:rPr lang="pt-PT" dirty="0"/>
              <a:t>“Quantum </a:t>
            </a:r>
            <a:r>
              <a:rPr lang="pt-PT" dirty="0" err="1"/>
              <a:t>computing</a:t>
            </a:r>
            <a:r>
              <a:rPr lang="pt-PT" dirty="0"/>
              <a:t> research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traditionally</a:t>
            </a:r>
            <a:r>
              <a:rPr lang="pt-PT" dirty="0"/>
              <a:t> </a:t>
            </a:r>
            <a:r>
              <a:rPr lang="pt-PT" dirty="0" err="1"/>
              <a:t>very</a:t>
            </a:r>
            <a:r>
              <a:rPr lang="pt-PT" dirty="0"/>
              <a:t> </a:t>
            </a:r>
            <a:r>
              <a:rPr lang="pt-PT" dirty="0" err="1"/>
              <a:t>focused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/>
              <a:t> </a:t>
            </a:r>
            <a:br>
              <a:rPr lang="pt-PT"/>
            </a:br>
            <a:r>
              <a:rPr lang="pt-PT" b="1" i="1"/>
              <a:t>exponential </a:t>
            </a:r>
            <a:r>
              <a:rPr lang="pt-PT" b="1" i="1" dirty="0" err="1"/>
              <a:t>speedups</a:t>
            </a:r>
            <a:r>
              <a:rPr lang="pt-PT" b="1" i="1" dirty="0"/>
              <a:t> </a:t>
            </a:r>
            <a:r>
              <a:rPr lang="pt-PT" i="1" dirty="0"/>
              <a:t>[...]</a:t>
            </a:r>
            <a:r>
              <a:rPr lang="pt-PT" dirty="0"/>
              <a:t>. </a:t>
            </a:r>
            <a:br>
              <a:rPr lang="pt-PT" dirty="0"/>
            </a:br>
            <a:br>
              <a:rPr lang="pt-PT" dirty="0"/>
            </a:br>
            <a:r>
              <a:rPr lang="pt-PT" dirty="0" err="1"/>
              <a:t>But</a:t>
            </a:r>
            <a:r>
              <a:rPr lang="pt-PT" dirty="0"/>
              <a:t> </a:t>
            </a:r>
            <a:r>
              <a:rPr lang="pt-PT" dirty="0" err="1"/>
              <a:t>they</a:t>
            </a:r>
            <a:r>
              <a:rPr lang="pt-PT" dirty="0"/>
              <a:t> </a:t>
            </a:r>
            <a:r>
              <a:rPr lang="pt-PT" dirty="0" err="1"/>
              <a:t>rely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lots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 </a:t>
            </a:r>
            <a:r>
              <a:rPr lang="pt-PT" u="sng" dirty="0">
                <a:hlinkClick r:id="rId2"/>
              </a:rPr>
              <a:t>assumptions</a:t>
            </a:r>
            <a:r>
              <a:rPr lang="pt-PT" dirty="0"/>
              <a:t> 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how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load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data </a:t>
            </a:r>
            <a:r>
              <a:rPr lang="pt-PT" dirty="0" err="1"/>
              <a:t>into</a:t>
            </a:r>
            <a:r>
              <a:rPr lang="pt-PT" dirty="0"/>
              <a:t> a quantum </a:t>
            </a:r>
            <a:r>
              <a:rPr lang="pt-PT" dirty="0" err="1"/>
              <a:t>computer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how</a:t>
            </a:r>
            <a:r>
              <a:rPr lang="pt-PT" dirty="0"/>
              <a:t> to </a:t>
            </a:r>
            <a:r>
              <a:rPr lang="pt-PT" dirty="0" err="1"/>
              <a:t>process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results</a:t>
            </a:r>
            <a:r>
              <a:rPr lang="pt-PT" dirty="0"/>
              <a:t>. [...] </a:t>
            </a:r>
            <a:br>
              <a:rPr lang="pt-PT" dirty="0"/>
            </a:br>
            <a:br>
              <a:rPr lang="pt-PT" dirty="0"/>
            </a:b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always</a:t>
            </a:r>
            <a:r>
              <a:rPr lang="pt-PT" dirty="0"/>
              <a:t> clear </a:t>
            </a:r>
            <a:r>
              <a:rPr lang="pt-PT" dirty="0" err="1"/>
              <a:t>how</a:t>
            </a:r>
            <a:r>
              <a:rPr lang="pt-PT" dirty="0"/>
              <a:t>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classical</a:t>
            </a:r>
            <a:r>
              <a:rPr lang="pt-PT" dirty="0"/>
              <a:t> </a:t>
            </a:r>
            <a:r>
              <a:rPr lang="pt-PT" dirty="0" err="1"/>
              <a:t>methods</a:t>
            </a:r>
            <a:r>
              <a:rPr lang="pt-PT" dirty="0"/>
              <a:t> are in </a:t>
            </a:r>
            <a:r>
              <a:rPr lang="pt-PT" dirty="0" err="1"/>
              <a:t>this</a:t>
            </a:r>
            <a:r>
              <a:rPr lang="pt-PT" dirty="0"/>
              <a:t> case. ”</a:t>
            </a:r>
            <a:endParaRPr lang="en-GB" sz="24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BFC3B31-953D-32BF-7A06-796BA7EC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CF580D4-0F56-11A6-0F29-1B3B75808881}"/>
              </a:ext>
            </a:extLst>
          </p:cNvPr>
          <p:cNvSpPr txBox="1"/>
          <p:nvPr/>
        </p:nvSpPr>
        <p:spPr>
          <a:xfrm>
            <a:off x="8395854" y="6063734"/>
            <a:ext cx="299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</a:t>
            </a:r>
            <a:r>
              <a:rPr lang="en-GB" dirty="0" err="1"/>
              <a:t>Schuld</a:t>
            </a:r>
            <a:r>
              <a:rPr lang="en-GB" dirty="0"/>
              <a:t> 2020, 2021, 2022]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F7F5AE7-05DB-FC09-78AE-EDDACE2F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06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9FBBA-B248-6F29-E37A-4251C8FB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Vantagem</a:t>
            </a:r>
            <a:r>
              <a:rPr lang="en-GB" dirty="0"/>
              <a:t> </a:t>
            </a:r>
            <a:r>
              <a:rPr lang="en-GB" dirty="0" err="1"/>
              <a:t>quântica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9BF47C-7D0D-80F1-E6DC-D57B92988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Generalization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:</a:t>
            </a:r>
            <a:b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</a:br>
            <a:b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</a:b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“...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if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the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goal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is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to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build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powerful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generalisers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, </a:t>
            </a:r>
            <a:b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</a:br>
            <a:b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</a:b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but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the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theoretical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foundations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of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generalisation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are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poorly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understood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even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in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classical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machine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learning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, </a:t>
            </a:r>
            <a:b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</a:br>
            <a:b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</a:b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and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our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current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devices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are too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small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and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noisy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to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run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meaningful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empirical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benchmarks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, </a:t>
            </a:r>
            <a:b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</a:br>
            <a:b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</a:b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how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can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one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actually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show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that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the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quantum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model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has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an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advantage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?”</a:t>
            </a:r>
            <a:endParaRPr lang="en-GB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0180B0B-00B2-0B37-EAF0-3A92DD289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54C893A-46CD-05A1-7732-1F48232DADFE}"/>
              </a:ext>
            </a:extLst>
          </p:cNvPr>
          <p:cNvSpPr txBox="1"/>
          <p:nvPr/>
        </p:nvSpPr>
        <p:spPr>
          <a:xfrm>
            <a:off x="8395854" y="6063734"/>
            <a:ext cx="299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</a:t>
            </a:r>
            <a:r>
              <a:rPr lang="en-GB" dirty="0" err="1"/>
              <a:t>Schuld</a:t>
            </a:r>
            <a:r>
              <a:rPr lang="en-GB" dirty="0"/>
              <a:t> 2020, 2021, 2022]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4841549-48F1-1ACB-B0FB-163FC4E7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48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2A1B3-27D3-5FB9-5FA6-45CD35DB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Vantagem</a:t>
            </a:r>
            <a:r>
              <a:rPr lang="en-GB" dirty="0"/>
              <a:t> </a:t>
            </a:r>
            <a:r>
              <a:rPr lang="en-GB" dirty="0" err="1"/>
              <a:t>quântica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E956A83-4A18-C4EF-3C16-FB88DBAAC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25040"/>
            <a:ext cx="10647323" cy="4823360"/>
          </a:xfrm>
        </p:spPr>
        <p:txBody>
          <a:bodyPr/>
          <a:lstStyle/>
          <a:p>
            <a:r>
              <a:rPr lang="en-GB" dirty="0"/>
              <a:t>Conclusion:</a:t>
            </a:r>
            <a:br>
              <a:rPr lang="en-GB" dirty="0"/>
            </a:br>
            <a:br>
              <a:rPr lang="en-GB" dirty="0"/>
            </a:b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machine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learning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is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a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challenging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problem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to improve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by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quantum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computers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due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to:</a:t>
            </a:r>
            <a:b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</a:br>
            <a:b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</a:b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the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good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performance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of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existing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algorithms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, </a:t>
            </a:r>
            <a:b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</a:br>
            <a:b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</a:b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large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inputs in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many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applications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, </a:t>
            </a:r>
            <a:b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</a:br>
            <a:b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</a:b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the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complex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mathematical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structure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of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the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basic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problems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,</a:t>
            </a:r>
            <a:b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</a:br>
            <a:b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</a:b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the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little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we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know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about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why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the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best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models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perform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so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well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, </a:t>
            </a:r>
            <a:b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</a:br>
            <a:b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</a:b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forcing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us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to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gather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evidence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by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benchmarks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rather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than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guiding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it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by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PT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theory</a:t>
            </a:r>
            <a:r>
              <a:rPr lang="pt-PT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.</a:t>
            </a:r>
            <a:endParaRPr lang="en-GB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9554BA3-0D6D-72E1-9087-E392691C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C89721-C2B7-F7A5-8ABA-10483E48E5D5}"/>
              </a:ext>
            </a:extLst>
          </p:cNvPr>
          <p:cNvSpPr txBox="1"/>
          <p:nvPr/>
        </p:nvSpPr>
        <p:spPr>
          <a:xfrm>
            <a:off x="8395854" y="6063734"/>
            <a:ext cx="299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</a:t>
            </a:r>
            <a:r>
              <a:rPr lang="en-GB" dirty="0" err="1"/>
              <a:t>Schuld</a:t>
            </a:r>
            <a:r>
              <a:rPr lang="en-GB" dirty="0"/>
              <a:t> 2020, 2021, 2022]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95A856D-D442-F830-D882-47757D83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03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067C3-0F33-9049-BAB4-766FD339A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Quantum </a:t>
            </a:r>
            <a:r>
              <a:rPr lang="pt-PT" dirty="0" err="1"/>
              <a:t>Computing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Learning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C9903AC-8BD4-244A-91C3-DC523EA3E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10479088" cy="1376082"/>
          </a:xfrm>
        </p:spPr>
        <p:txBody>
          <a:bodyPr/>
          <a:lstStyle/>
          <a:p>
            <a:r>
              <a:rPr lang="pt-PT" b="1" dirty="0"/>
              <a:t>Desafio -</a:t>
            </a:r>
            <a:r>
              <a:rPr lang="pt-PT" dirty="0"/>
              <a:t> desenvolvimento de um computador quântico:</a:t>
            </a:r>
          </a:p>
          <a:p>
            <a:pPr lvl="1"/>
            <a:r>
              <a:rPr lang="pt-PT" dirty="0"/>
              <a:t>Controlo preciso dos estados quânticos  </a:t>
            </a:r>
            <a:r>
              <a:rPr lang="pt-PT" dirty="0">
                <a:sym typeface="Wingdings" pitchFamily="2" charset="2"/>
              </a:rPr>
              <a:t>  ruído</a:t>
            </a:r>
          </a:p>
          <a:p>
            <a:pPr lvl="1"/>
            <a:r>
              <a:rPr lang="pt-PT" dirty="0">
                <a:sym typeface="Wingdings" pitchFamily="2" charset="2"/>
              </a:rPr>
              <a:t>Manutenção da coerência do estado quântico  tamanho e tempo de execução </a:t>
            </a:r>
            <a:endParaRPr lang="pt-PT" dirty="0"/>
          </a:p>
        </p:txBody>
      </p:sp>
      <p:sp>
        <p:nvSpPr>
          <p:cNvPr id="4" name="Chaveta à Esquerda 3">
            <a:extLst>
              <a:ext uri="{FF2B5EF4-FFF2-40B4-BE49-F238E27FC236}">
                <a16:creationId xmlns:a16="http://schemas.microsoft.com/office/drawing/2014/main" id="{322FFC0F-29B3-3F42-BC99-8E9C9FAB1E03}"/>
              </a:ext>
            </a:extLst>
          </p:cNvPr>
          <p:cNvSpPr/>
          <p:nvPr/>
        </p:nvSpPr>
        <p:spPr>
          <a:xfrm rot="16200000">
            <a:off x="6051112" y="-1706932"/>
            <a:ext cx="346428" cy="10242025"/>
          </a:xfrm>
          <a:prstGeom prst="leftBrace">
            <a:avLst>
              <a:gd name="adj1" fmla="val 8333"/>
              <a:gd name="adj2" fmla="val 4983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2E9E60C3-58B0-0F4E-BF67-97CFEDBE86E4}"/>
              </a:ext>
            </a:extLst>
          </p:cNvPr>
          <p:cNvSpPr/>
          <p:nvPr/>
        </p:nvSpPr>
        <p:spPr>
          <a:xfrm>
            <a:off x="1371600" y="3657605"/>
            <a:ext cx="1794933" cy="10160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/>
              <a:t>NISQ</a:t>
            </a:r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6FB7D744-F8A2-8142-842C-15AEA47B16A6}"/>
              </a:ext>
            </a:extLst>
          </p:cNvPr>
          <p:cNvSpPr/>
          <p:nvPr/>
        </p:nvSpPr>
        <p:spPr>
          <a:xfrm>
            <a:off x="5198533" y="3742270"/>
            <a:ext cx="1794933" cy="10160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i="1" dirty="0"/>
              <a:t>versus</a:t>
            </a:r>
          </a:p>
        </p:txBody>
      </p: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88162EBD-3E83-7D44-9DE5-3E0BDA27D76C}"/>
              </a:ext>
            </a:extLst>
          </p:cNvPr>
          <p:cNvSpPr/>
          <p:nvPr/>
        </p:nvSpPr>
        <p:spPr>
          <a:xfrm>
            <a:off x="8823168" y="3742270"/>
            <a:ext cx="2455332" cy="10160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err="1"/>
              <a:t>Fault</a:t>
            </a:r>
            <a:r>
              <a:rPr lang="pt-PT" sz="3200" dirty="0"/>
              <a:t> </a:t>
            </a:r>
            <a:r>
              <a:rPr lang="pt-PT" sz="3200" dirty="0" err="1"/>
              <a:t>Tolerant</a:t>
            </a:r>
            <a:endParaRPr lang="pt-PT" sz="3200" dirty="0"/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B1EB8BDB-19CE-7F4E-81F7-360B8CEFD1B4}"/>
              </a:ext>
            </a:extLst>
          </p:cNvPr>
          <p:cNvSpPr/>
          <p:nvPr/>
        </p:nvSpPr>
        <p:spPr>
          <a:xfrm>
            <a:off x="7687736" y="5220613"/>
            <a:ext cx="2455333" cy="1417254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PT" sz="2400" dirty="0" err="1"/>
              <a:t>Grover</a:t>
            </a:r>
            <a:endParaRPr lang="pt-PT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PT" sz="2400" dirty="0" err="1"/>
              <a:t>Shor</a:t>
            </a:r>
            <a:r>
              <a:rPr lang="pt-PT" sz="2400" dirty="0"/>
              <a:t> (QFT)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PT" sz="2400" dirty="0"/>
              <a:t>QAE</a:t>
            </a:r>
          </a:p>
        </p:txBody>
      </p:sp>
      <p:sp>
        <p:nvSpPr>
          <p:cNvPr id="10" name="Retângulo Arredondado 9">
            <a:extLst>
              <a:ext uri="{FF2B5EF4-FFF2-40B4-BE49-F238E27FC236}">
                <a16:creationId xmlns:a16="http://schemas.microsoft.com/office/drawing/2014/main" id="{24C0073E-0495-E449-AF04-F13409CE1555}"/>
              </a:ext>
            </a:extLst>
          </p:cNvPr>
          <p:cNvSpPr/>
          <p:nvPr/>
        </p:nvSpPr>
        <p:spPr>
          <a:xfrm>
            <a:off x="10354731" y="5174959"/>
            <a:ext cx="1634073" cy="8753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Not</a:t>
            </a:r>
            <a:r>
              <a:rPr lang="pt-P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for </a:t>
            </a:r>
            <a:r>
              <a:rPr lang="pt-PT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now</a:t>
            </a:r>
            <a:endParaRPr lang="pt-PT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Sinal de Proibição 8">
            <a:extLst>
              <a:ext uri="{FF2B5EF4-FFF2-40B4-BE49-F238E27FC236}">
                <a16:creationId xmlns:a16="http://schemas.microsoft.com/office/drawing/2014/main" id="{24463045-DE93-8A44-85C6-3D61BB67B363}"/>
              </a:ext>
            </a:extLst>
          </p:cNvPr>
          <p:cNvSpPr/>
          <p:nvPr/>
        </p:nvSpPr>
        <p:spPr>
          <a:xfrm>
            <a:off x="9466634" y="4436533"/>
            <a:ext cx="1168400" cy="115146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31A29B7E-DFEA-8940-B9BE-2B11DD49B64C}"/>
              </a:ext>
            </a:extLst>
          </p:cNvPr>
          <p:cNvSpPr/>
          <p:nvPr/>
        </p:nvSpPr>
        <p:spPr>
          <a:xfrm>
            <a:off x="343958" y="4925573"/>
            <a:ext cx="3350156" cy="91182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PT" sz="2400" dirty="0"/>
              <a:t>Short </a:t>
            </a:r>
            <a:r>
              <a:rPr lang="pt-PT" sz="2400" dirty="0" err="1"/>
              <a:t>circuits</a:t>
            </a:r>
            <a:endParaRPr lang="pt-PT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PT" sz="2400" dirty="0" err="1"/>
              <a:t>Hybrid</a:t>
            </a:r>
            <a:r>
              <a:rPr lang="pt-PT" sz="2400" dirty="0"/>
              <a:t> </a:t>
            </a:r>
            <a:r>
              <a:rPr lang="pt-PT" sz="2400" dirty="0" err="1"/>
              <a:t>algorithms</a:t>
            </a:r>
            <a:endParaRPr lang="pt-PT" sz="2400" dirty="0"/>
          </a:p>
        </p:txBody>
      </p:sp>
      <p:sp>
        <p:nvSpPr>
          <p:cNvPr id="12" name="Retângulo Arredondado 11">
            <a:extLst>
              <a:ext uri="{FF2B5EF4-FFF2-40B4-BE49-F238E27FC236}">
                <a16:creationId xmlns:a16="http://schemas.microsoft.com/office/drawing/2014/main" id="{645143C9-C641-6646-B4E9-B5A97EA86937}"/>
              </a:ext>
            </a:extLst>
          </p:cNvPr>
          <p:cNvSpPr/>
          <p:nvPr/>
        </p:nvSpPr>
        <p:spPr>
          <a:xfrm>
            <a:off x="4303715" y="5728613"/>
            <a:ext cx="2455333" cy="91182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PT" sz="2400" dirty="0" err="1"/>
              <a:t>variational</a:t>
            </a:r>
            <a:endParaRPr lang="pt-PT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PT" sz="2400" dirty="0" err="1"/>
              <a:t>iterative</a:t>
            </a:r>
            <a:endParaRPr lang="pt-PT" sz="2400" dirty="0"/>
          </a:p>
        </p:txBody>
      </p:sp>
      <p:cxnSp>
        <p:nvCxnSpPr>
          <p:cNvPr id="16" name="Conexão Curva 15">
            <a:extLst>
              <a:ext uri="{FF2B5EF4-FFF2-40B4-BE49-F238E27FC236}">
                <a16:creationId xmlns:a16="http://schemas.microsoft.com/office/drawing/2014/main" id="{1932754E-B771-4145-8F25-6543469AB7B3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rot="16200000" flipH="1">
            <a:off x="2987812" y="4868623"/>
            <a:ext cx="347127" cy="2284679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Posição do Número do Diapositivo 19">
            <a:extLst>
              <a:ext uri="{FF2B5EF4-FFF2-40B4-BE49-F238E27FC236}">
                <a16:creationId xmlns:a16="http://schemas.microsoft.com/office/drawing/2014/main" id="{F63236C0-A9F0-3840-ACE3-98A10954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sp>
        <p:nvSpPr>
          <p:cNvPr id="13" name="Marcador de Posição do Rodapé 12">
            <a:extLst>
              <a:ext uri="{FF2B5EF4-FFF2-40B4-BE49-F238E27FC236}">
                <a16:creationId xmlns:a16="http://schemas.microsoft.com/office/drawing/2014/main" id="{8A4F8660-9AA2-28AD-AAEC-17BA96F9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5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9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0338A-C33F-5349-81FC-990D76CE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Material de Consulta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63EA60F-FDF7-2B4F-97C2-C8280EE22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10457318" cy="4195481"/>
          </a:xfrm>
        </p:spPr>
        <p:txBody>
          <a:bodyPr>
            <a:normAutofit/>
          </a:bodyPr>
          <a:lstStyle/>
          <a:p>
            <a:r>
              <a:rPr lang="pt-PT" dirty="0"/>
              <a:t>“</a:t>
            </a:r>
            <a:r>
              <a:rPr lang="pt-PT" b="1" i="1" dirty="0" err="1"/>
              <a:t>Machine</a:t>
            </a:r>
            <a:r>
              <a:rPr lang="pt-PT" b="1" i="1" dirty="0"/>
              <a:t> </a:t>
            </a:r>
            <a:r>
              <a:rPr lang="pt-PT" b="1" i="1" dirty="0" err="1"/>
              <a:t>Learning</a:t>
            </a:r>
            <a:r>
              <a:rPr lang="pt-PT" b="1" i="1" dirty="0"/>
              <a:t> </a:t>
            </a:r>
            <a:r>
              <a:rPr lang="pt-PT" b="1" i="1" dirty="0" err="1"/>
              <a:t>with</a:t>
            </a:r>
            <a:r>
              <a:rPr lang="pt-PT" b="1" i="1" dirty="0"/>
              <a:t> Quantum </a:t>
            </a:r>
            <a:r>
              <a:rPr lang="pt-PT" b="1" i="1" dirty="0" err="1"/>
              <a:t>Computers</a:t>
            </a:r>
            <a:r>
              <a:rPr lang="pt-PT" dirty="0"/>
              <a:t>”; Maria </a:t>
            </a:r>
            <a:r>
              <a:rPr lang="pt-PT" dirty="0" err="1"/>
              <a:t>Schuld</a:t>
            </a:r>
            <a:r>
              <a:rPr lang="pt-PT" dirty="0"/>
              <a:t>,   Francesco </a:t>
            </a:r>
            <a:r>
              <a:rPr lang="pt-PT" dirty="0" err="1"/>
              <a:t>Petruccione</a:t>
            </a:r>
            <a:r>
              <a:rPr lang="pt-PT" dirty="0"/>
              <a:t>;  Springer, </a:t>
            </a:r>
            <a:r>
              <a:rPr lang="pt-PT" dirty="0" err="1"/>
              <a:t>Cham</a:t>
            </a:r>
            <a:r>
              <a:rPr lang="pt-PT" dirty="0"/>
              <a:t> – Series “Quantum </a:t>
            </a:r>
            <a:r>
              <a:rPr lang="pt-PT" dirty="0" err="1"/>
              <a:t>Science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Technology</a:t>
            </a:r>
            <a:r>
              <a:rPr lang="pt-PT" dirty="0"/>
              <a:t>”</a:t>
            </a:r>
            <a:br>
              <a:rPr lang="pt-PT" dirty="0"/>
            </a:br>
            <a:r>
              <a:rPr lang="pt-PT" dirty="0" err="1"/>
              <a:t>Second</a:t>
            </a:r>
            <a:r>
              <a:rPr lang="pt-PT" dirty="0"/>
              <a:t> </a:t>
            </a:r>
            <a:r>
              <a:rPr lang="pt-PT" dirty="0" err="1"/>
              <a:t>Edition</a:t>
            </a:r>
            <a:r>
              <a:rPr lang="pt-PT" dirty="0"/>
              <a:t>, </a:t>
            </a:r>
            <a:r>
              <a:rPr lang="pt-PT" dirty="0" err="1"/>
              <a:t>November</a:t>
            </a:r>
            <a:r>
              <a:rPr lang="pt-PT" dirty="0"/>
              <a:t>, 2021 </a:t>
            </a:r>
            <a:r>
              <a:rPr lang="pt-PT" b="1" dirty="0"/>
              <a:t>– Secção 1.1</a:t>
            </a:r>
            <a:br>
              <a:rPr lang="pt-PT" dirty="0"/>
            </a:br>
            <a:r>
              <a:rPr lang="pt-PT" dirty="0">
                <a:hlinkClick r:id="rId2"/>
              </a:rPr>
              <a:t>https://link.springer.com/book/10.1007/978-3-030-83098-4</a:t>
            </a:r>
            <a:r>
              <a:rPr lang="pt-PT" dirty="0"/>
              <a:t> </a:t>
            </a:r>
          </a:p>
          <a:p>
            <a:r>
              <a:rPr lang="pt-PT" dirty="0"/>
              <a:t>“</a:t>
            </a:r>
            <a:r>
              <a:rPr lang="pt-PT" b="1" i="1" dirty="0"/>
              <a:t>Is Quantum </a:t>
            </a:r>
            <a:r>
              <a:rPr lang="pt-PT" b="1" i="1" dirty="0" err="1"/>
              <a:t>Advantage</a:t>
            </a:r>
            <a:r>
              <a:rPr lang="pt-PT" b="1" i="1" dirty="0"/>
              <a:t> </a:t>
            </a:r>
            <a:r>
              <a:rPr lang="pt-PT" b="1" i="1" dirty="0" err="1"/>
              <a:t>the</a:t>
            </a:r>
            <a:r>
              <a:rPr lang="pt-PT" b="1" i="1" dirty="0"/>
              <a:t> </a:t>
            </a:r>
            <a:r>
              <a:rPr lang="pt-PT" b="1" i="1" dirty="0" err="1"/>
              <a:t>Right</a:t>
            </a:r>
            <a:r>
              <a:rPr lang="pt-PT" b="1" i="1" dirty="0"/>
              <a:t> </a:t>
            </a:r>
            <a:r>
              <a:rPr lang="pt-PT" b="1" i="1" dirty="0" err="1"/>
              <a:t>Goal</a:t>
            </a:r>
            <a:r>
              <a:rPr lang="pt-PT" b="1" i="1" dirty="0"/>
              <a:t> for Quantum </a:t>
            </a:r>
            <a:r>
              <a:rPr lang="pt-PT" b="1" i="1" dirty="0" err="1"/>
              <a:t>Machine</a:t>
            </a:r>
            <a:r>
              <a:rPr lang="pt-PT" b="1" i="1" dirty="0"/>
              <a:t> </a:t>
            </a:r>
            <a:r>
              <a:rPr lang="pt-PT" b="1" i="1" dirty="0" err="1"/>
              <a:t>Learning</a:t>
            </a:r>
            <a:r>
              <a:rPr lang="pt-PT" b="1" i="1" dirty="0"/>
              <a:t>?</a:t>
            </a:r>
            <a:r>
              <a:rPr lang="pt-PT" dirty="0"/>
              <a:t>”; </a:t>
            </a:r>
            <a:r>
              <a:rPr lang="pt-PT" dirty="0" err="1"/>
              <a:t>Schuld</a:t>
            </a:r>
            <a:r>
              <a:rPr lang="pt-PT" dirty="0"/>
              <a:t>, Maria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Killoran</a:t>
            </a:r>
            <a:r>
              <a:rPr lang="pt-PT" dirty="0"/>
              <a:t>, </a:t>
            </a:r>
            <a:r>
              <a:rPr lang="pt-PT" dirty="0" err="1"/>
              <a:t>Nathan</a:t>
            </a:r>
            <a:r>
              <a:rPr lang="pt-PT" dirty="0"/>
              <a:t>; PRX Quantum, </a:t>
            </a:r>
            <a:r>
              <a:rPr lang="pt-PT" dirty="0" err="1"/>
              <a:t>vol</a:t>
            </a:r>
            <a:r>
              <a:rPr lang="pt-PT" dirty="0"/>
              <a:t> 3(3), 2022</a:t>
            </a:r>
            <a:br>
              <a:rPr lang="pt-PT" dirty="0"/>
            </a:br>
            <a:r>
              <a:rPr lang="pt-PT" dirty="0">
                <a:hlinkClick r:id="rId3"/>
              </a:rPr>
              <a:t>https://link.aps.org/doi/10.1103/PRXQuantum.3.030101</a:t>
            </a:r>
            <a:br>
              <a:rPr lang="pt-PT" dirty="0"/>
            </a:br>
            <a:r>
              <a:rPr lang="pt-PT" dirty="0" err="1"/>
              <a:t>also</a:t>
            </a:r>
            <a:r>
              <a:rPr lang="pt-PT" dirty="0"/>
              <a:t>: </a:t>
            </a:r>
            <a:r>
              <a:rPr lang="pt-PT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https://arxiv.org/abs/2203.01340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E8ED1B5-C649-7945-8A37-F2DF2187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B696EDC-F314-4038-B13B-5BD77C9B7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29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A9F2B-0567-1243-AE3A-F7D37016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6615"/>
          </a:xfrm>
        </p:spPr>
        <p:txBody>
          <a:bodyPr/>
          <a:lstStyle/>
          <a:p>
            <a:r>
              <a:rPr lang="pt-PT" dirty="0"/>
              <a:t>QML: História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93EB55-5355-DE40-9166-651421C59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270000"/>
            <a:ext cx="10871199" cy="4978400"/>
          </a:xfrm>
        </p:spPr>
        <p:txBody>
          <a:bodyPr>
            <a:normAutofit/>
          </a:bodyPr>
          <a:lstStyle/>
          <a:p>
            <a:r>
              <a:rPr lang="pt-PT" dirty="0"/>
              <a:t>1995 – Modelos quânticos de redes neuronais </a:t>
            </a:r>
            <a:br>
              <a:rPr lang="pt-PT" dirty="0"/>
            </a:br>
            <a:r>
              <a:rPr lang="pt-PT" dirty="0"/>
              <a:t>		</a:t>
            </a:r>
            <a: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  <a:t>S.C. </a:t>
            </a:r>
            <a:r>
              <a:rPr lang="pt-P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Kak</a:t>
            </a:r>
            <a: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P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Advances</a:t>
            </a:r>
            <a: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pt-P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Imaging</a:t>
            </a:r>
            <a: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Electron</a:t>
            </a:r>
            <a: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Physics</a:t>
            </a:r>
            <a: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  <a:t> 94, 259 (1995)</a:t>
            </a:r>
          </a:p>
          <a:p>
            <a:r>
              <a:rPr lang="pt-PT" dirty="0"/>
              <a:t>2000 .. 2009 – Primeiras workshops em “Quantum </a:t>
            </a:r>
            <a:r>
              <a:rPr lang="pt-PT" dirty="0" err="1"/>
              <a:t>Computation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”</a:t>
            </a:r>
          </a:p>
          <a:p>
            <a:r>
              <a:rPr lang="pt-PT" dirty="0"/>
              <a:t>2013 – O termo Quantum </a:t>
            </a:r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 aparece pela 1ª vez:</a:t>
            </a:r>
            <a:br>
              <a:rPr lang="pt-PT" dirty="0"/>
            </a:br>
            <a:r>
              <a:rPr lang="pt-PT" dirty="0"/>
              <a:t>		</a:t>
            </a:r>
            <a: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  <a:t>Seth Lloyd, Masoud </a:t>
            </a:r>
            <a:r>
              <a:rPr lang="pt-P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Mohseni</a:t>
            </a:r>
            <a: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P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  <a:t> Patrick </a:t>
            </a:r>
            <a:r>
              <a:rPr lang="pt-P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Rebentrost</a:t>
            </a:r>
            <a: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  <a:t>. Quantum </a:t>
            </a:r>
            <a:r>
              <a:rPr lang="pt-P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algorithms</a:t>
            </a:r>
            <a: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pt-P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supervised</a:t>
            </a:r>
            <a: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b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pt-P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unsupervised</a:t>
            </a:r>
            <a: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pt-P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preprint</a:t>
            </a:r>
            <a: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  <a:t> arXiv:1307.0411, 2013</a:t>
            </a:r>
          </a:p>
          <a:p>
            <a:r>
              <a:rPr lang="pt-PT" dirty="0"/>
              <a:t>2014 – Peter </a:t>
            </a:r>
            <a:r>
              <a:rPr lang="pt-PT" dirty="0" err="1"/>
              <a:t>Wittek</a:t>
            </a:r>
            <a:r>
              <a:rPr lang="pt-PT" dirty="0"/>
              <a:t> publica uma monografia seminal na área:</a:t>
            </a:r>
            <a:br>
              <a:rPr lang="pt-PT" dirty="0"/>
            </a:br>
            <a:r>
              <a:rPr lang="pt-PT" dirty="0"/>
              <a:t>		</a:t>
            </a:r>
            <a:r>
              <a:rPr lang="pt-P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Wittek</a:t>
            </a:r>
            <a: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  <a:t>, P.: Quantum </a:t>
            </a:r>
            <a:r>
              <a:rPr lang="pt-P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P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  <a:t> Quantum </a:t>
            </a:r>
            <a:r>
              <a:rPr lang="pt-P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Computing</a:t>
            </a:r>
            <a: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Means</a:t>
            </a:r>
            <a: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  <a:t> to Data </a:t>
            </a:r>
            <a:r>
              <a:rPr lang="pt-P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Mining</a:t>
            </a:r>
            <a: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  <a:t> 		</a:t>
            </a:r>
            <a:r>
              <a:rPr lang="pt-P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Academic</a:t>
            </a:r>
            <a: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Press</a:t>
            </a:r>
            <a: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  <a:t> (2014)</a:t>
            </a:r>
          </a:p>
          <a:p>
            <a:r>
              <a:rPr lang="pt-PT" dirty="0"/>
              <a:t>2014 .. Presente – o interesse pela área aumenta exponencialmente, levando a:</a:t>
            </a:r>
          </a:p>
          <a:p>
            <a:pPr lvl="1"/>
            <a:r>
              <a:rPr lang="pt-PT" dirty="0"/>
              <a:t>novas visões e novas abordagens</a:t>
            </a:r>
          </a:p>
          <a:p>
            <a:pPr lvl="1"/>
            <a:r>
              <a:rPr lang="pt-PT" dirty="0"/>
              <a:t>multitude de empresas </a:t>
            </a:r>
          </a:p>
          <a:p>
            <a:pPr lvl="1"/>
            <a:r>
              <a:rPr lang="pt-PT" dirty="0"/>
              <a:t>Variedade de packages de software (</a:t>
            </a:r>
            <a:r>
              <a:rPr lang="pt-PT" dirty="0" err="1"/>
              <a:t>PennyLane</a:t>
            </a:r>
            <a:r>
              <a:rPr lang="pt-PT" dirty="0"/>
              <a:t>, </a:t>
            </a:r>
            <a:r>
              <a:rPr lang="pt-PT" dirty="0" err="1"/>
              <a:t>TensorFlow</a:t>
            </a:r>
            <a:r>
              <a:rPr lang="pt-PT" dirty="0"/>
              <a:t> Quantum, </a:t>
            </a:r>
            <a:r>
              <a:rPr lang="pt-PT" dirty="0" err="1"/>
              <a:t>Yao</a:t>
            </a:r>
            <a:r>
              <a:rPr lang="pt-PT" dirty="0"/>
              <a:t>, </a:t>
            </a:r>
            <a:r>
              <a:rPr lang="pt-PT" dirty="0" err="1"/>
              <a:t>Qiskit</a:t>
            </a:r>
            <a:r>
              <a:rPr lang="pt-PT" dirty="0"/>
              <a:t> ML)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A2F037B-270A-3746-9167-DD05BDB2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319FD7E-9E1F-2C79-0D6D-3C5C1BE4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4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F4B1E-20A1-BC44-860E-E48178E5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QML: tipologias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D591872E-2244-F74E-B9A4-0660D800F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255" y="1621102"/>
            <a:ext cx="3937000" cy="3873500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296CA1E-B4F4-674E-AFF0-CE7E4ACD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DD7DFD6-8896-F74C-975A-28AD561D34E6}"/>
              </a:ext>
            </a:extLst>
          </p:cNvPr>
          <p:cNvSpPr txBox="1"/>
          <p:nvPr/>
        </p:nvSpPr>
        <p:spPr>
          <a:xfrm>
            <a:off x="848255" y="5638800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Image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[Schuld2021]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EFDC868-FA0D-944E-88CE-070A338A06E7}"/>
              </a:ext>
            </a:extLst>
          </p:cNvPr>
          <p:cNvGrpSpPr/>
          <p:nvPr/>
        </p:nvGrpSpPr>
        <p:grpSpPr>
          <a:xfrm>
            <a:off x="5408639" y="5359138"/>
            <a:ext cx="6333067" cy="1067669"/>
            <a:chOff x="5554133" y="5638800"/>
            <a:chExt cx="6333067" cy="1200329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C7853324-B74E-3D4B-BCBE-370BFCF22623}"/>
                </a:ext>
              </a:extLst>
            </p:cNvPr>
            <p:cNvSpPr txBox="1"/>
            <p:nvPr/>
          </p:nvSpPr>
          <p:spPr>
            <a:xfrm>
              <a:off x="5554133" y="5638800"/>
              <a:ext cx="63330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err="1"/>
                <a:t>Gilles</a:t>
              </a:r>
              <a:r>
                <a:rPr lang="pt-PT" dirty="0"/>
                <a:t> </a:t>
              </a:r>
              <a:r>
                <a:rPr lang="pt-PT" dirty="0" err="1"/>
                <a:t>Brassard</a:t>
              </a:r>
              <a:r>
                <a:rPr lang="pt-PT" dirty="0"/>
                <a:t>, E.A., </a:t>
              </a:r>
              <a:r>
                <a:rPr lang="pt-PT" dirty="0" err="1"/>
                <a:t>Gambs</a:t>
              </a:r>
              <a:r>
                <a:rPr lang="pt-PT" dirty="0"/>
                <a:t>, S.: </a:t>
              </a:r>
              <a:r>
                <a:rPr lang="pt-PT" dirty="0" err="1"/>
                <a:t>Machine</a:t>
              </a:r>
              <a:r>
                <a:rPr lang="pt-PT" dirty="0"/>
                <a:t> </a:t>
              </a:r>
              <a:r>
                <a:rPr lang="pt-PT" dirty="0" err="1"/>
                <a:t>learning</a:t>
              </a:r>
              <a:r>
                <a:rPr lang="pt-PT" dirty="0"/>
                <a:t> in a quantum </a:t>
              </a:r>
              <a:r>
                <a:rPr lang="pt-PT" dirty="0" err="1"/>
                <a:t>world</a:t>
              </a:r>
              <a:r>
                <a:rPr lang="pt-PT" dirty="0"/>
                <a:t>. In: </a:t>
              </a:r>
              <a:r>
                <a:rPr lang="pt-PT" dirty="0" err="1"/>
                <a:t>Advances</a:t>
              </a:r>
              <a:r>
                <a:rPr lang="pt-PT" dirty="0"/>
                <a:t> in</a:t>
              </a:r>
            </a:p>
            <a:p>
              <a:r>
                <a:rPr lang="pt-PT" dirty="0"/>
                <a:t>Artificial </a:t>
              </a:r>
              <a:r>
                <a:rPr lang="pt-PT" dirty="0" err="1"/>
                <a:t>Intelligence</a:t>
              </a:r>
              <a:r>
                <a:rPr lang="pt-PT" dirty="0"/>
                <a:t>, pp. 431–442. Springer (2006)</a:t>
              </a:r>
            </a:p>
            <a:p>
              <a:endParaRPr lang="pt-PT" dirty="0"/>
            </a:p>
          </p:txBody>
        </p:sp>
        <p:cxnSp>
          <p:nvCxnSpPr>
            <p:cNvPr id="10" name="Conexão Reta 9">
              <a:extLst>
                <a:ext uri="{FF2B5EF4-FFF2-40B4-BE49-F238E27FC236}">
                  <a16:creationId xmlns:a16="http://schemas.microsoft.com/office/drawing/2014/main" id="{05F95F0B-E859-CC42-AA7A-379065D61B40}"/>
                </a:ext>
              </a:extLst>
            </p:cNvPr>
            <p:cNvCxnSpPr>
              <a:cxnSpLocks/>
            </p:cNvCxnSpPr>
            <p:nvPr/>
          </p:nvCxnSpPr>
          <p:spPr>
            <a:xfrm>
              <a:off x="5554133" y="5638800"/>
              <a:ext cx="6333067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C0370A7-5278-2841-89F6-6289EB71E039}"/>
              </a:ext>
            </a:extLst>
          </p:cNvPr>
          <p:cNvSpPr txBox="1"/>
          <p:nvPr/>
        </p:nvSpPr>
        <p:spPr>
          <a:xfrm>
            <a:off x="5408639" y="2330094"/>
            <a:ext cx="61519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Dados gerados por um sistema clássico (C) ou quântico (Q)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Dispositivo de processamento de informação clássico (C) ou quântico (Q) 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22D929F-80C4-A409-B4DA-C2FB4923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97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13E3E-0BAD-5740-A02C-69278924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QML: tipologias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30B721-E221-5C42-AD51-0AB190684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65514"/>
            <a:ext cx="10424659" cy="4582885"/>
          </a:xfrm>
        </p:spPr>
        <p:txBody>
          <a:bodyPr>
            <a:normAutofit/>
          </a:bodyPr>
          <a:lstStyle/>
          <a:p>
            <a:r>
              <a:rPr lang="pt-PT" sz="3200" b="1" dirty="0"/>
              <a:t>CC</a:t>
            </a:r>
            <a:r>
              <a:rPr lang="pt-PT" sz="2400" dirty="0"/>
              <a:t> – dados clássicos processados classicamente.</a:t>
            </a:r>
            <a:br>
              <a:rPr lang="pt-PT" sz="2400" dirty="0"/>
            </a:br>
            <a:br>
              <a:rPr lang="pt-PT" sz="2400" dirty="0"/>
            </a:br>
            <a:r>
              <a:rPr lang="pt-PT" sz="2400" dirty="0"/>
              <a:t>Neste contexto refere-se à utilização de técnicas oriundas da mecânica quântica no </a:t>
            </a:r>
            <a:r>
              <a:rPr lang="pt-PT" sz="2400" dirty="0" err="1"/>
              <a:t>machine</a:t>
            </a:r>
            <a:r>
              <a:rPr lang="pt-PT" sz="2400" dirty="0"/>
              <a:t> </a:t>
            </a:r>
            <a:r>
              <a:rPr lang="pt-PT" sz="2400" dirty="0" err="1"/>
              <a:t>learning</a:t>
            </a:r>
            <a:r>
              <a:rPr lang="pt-PT" sz="2400" dirty="0"/>
              <a:t> clássico</a:t>
            </a:r>
            <a:br>
              <a:rPr lang="pt-PT" sz="2400" dirty="0"/>
            </a:br>
            <a:br>
              <a:rPr lang="pt-PT" sz="2400" dirty="0"/>
            </a:br>
            <a:r>
              <a:rPr lang="pt-PT" sz="2400" dirty="0"/>
              <a:t>Exemplos:</a:t>
            </a:r>
          </a:p>
          <a:p>
            <a:pPr lvl="1"/>
            <a:r>
              <a:rPr lang="pt-PT" sz="2000" dirty="0"/>
              <a:t>Aplicação de redes de tensores, desenvolvidas para sistemas </a:t>
            </a:r>
            <a:r>
              <a:rPr lang="pt-PT" sz="2000" dirty="0" err="1"/>
              <a:t>many</a:t>
            </a:r>
            <a:r>
              <a:rPr lang="pt-PT" sz="2000" dirty="0"/>
              <a:t>-body quânticos, no treino de redes neuronais</a:t>
            </a:r>
          </a:p>
          <a:p>
            <a:pPr lvl="1"/>
            <a:r>
              <a:rPr lang="pt-PT" sz="2000" dirty="0"/>
              <a:t>Utilização de algoritmos clássicos desenvolvidos a partir de algoritmos quânticos e com garantias semelhantes de desempenho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468CDCE-B0A8-3147-9F6D-B4AB71F6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B34F873-9C8E-242D-363B-6F902A89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0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13E3E-0BAD-5740-A02C-69278924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QML: tipologias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30B721-E221-5C42-AD51-0AB190684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65514"/>
            <a:ext cx="10424659" cy="4582885"/>
          </a:xfrm>
        </p:spPr>
        <p:txBody>
          <a:bodyPr>
            <a:normAutofit/>
          </a:bodyPr>
          <a:lstStyle/>
          <a:p>
            <a:r>
              <a:rPr lang="pt-PT" sz="3200" b="1" dirty="0"/>
              <a:t>QC</a:t>
            </a:r>
            <a:r>
              <a:rPr lang="pt-PT" sz="2400" dirty="0"/>
              <a:t> – dados quânticos processados classicamente.</a:t>
            </a:r>
            <a:br>
              <a:rPr lang="pt-PT" sz="2400" dirty="0"/>
            </a:br>
            <a:br>
              <a:rPr lang="pt-PT" sz="2400" dirty="0"/>
            </a:br>
            <a:r>
              <a:rPr lang="pt-PT" sz="2400" dirty="0"/>
              <a:t>Como pode o </a:t>
            </a:r>
            <a:r>
              <a:rPr lang="pt-PT" sz="2400" dirty="0" err="1"/>
              <a:t>machine</a:t>
            </a:r>
            <a:r>
              <a:rPr lang="pt-PT" sz="2400" dirty="0"/>
              <a:t> </a:t>
            </a:r>
            <a:r>
              <a:rPr lang="pt-PT" sz="2400" dirty="0" err="1"/>
              <a:t>learning</a:t>
            </a:r>
            <a:r>
              <a:rPr lang="pt-PT" sz="2400" dirty="0"/>
              <a:t> clássico contribuir para desenvolvimentos na computação quântica</a:t>
            </a:r>
            <a:br>
              <a:rPr lang="pt-PT" sz="2400" dirty="0"/>
            </a:br>
            <a:br>
              <a:rPr lang="pt-PT" sz="2400" dirty="0"/>
            </a:br>
            <a:r>
              <a:rPr lang="pt-PT" sz="2400" dirty="0"/>
              <a:t>Exemplos:</a:t>
            </a:r>
          </a:p>
          <a:p>
            <a:pPr lvl="1"/>
            <a:r>
              <a:rPr lang="pt-PT" sz="2000" dirty="0"/>
              <a:t>Utilização de redes neuronais para descrever, de forma compacta, estados quânticos</a:t>
            </a:r>
          </a:p>
          <a:p>
            <a:pPr lvl="1"/>
            <a:r>
              <a:rPr lang="pt-PT" sz="2000" dirty="0"/>
              <a:t>Técnicas de </a:t>
            </a:r>
            <a:r>
              <a:rPr lang="pt-PT" sz="2000" dirty="0" err="1"/>
              <a:t>machine</a:t>
            </a:r>
            <a:r>
              <a:rPr lang="pt-PT" sz="2000" dirty="0"/>
              <a:t> </a:t>
            </a:r>
            <a:r>
              <a:rPr lang="pt-PT" sz="2000" dirty="0" err="1"/>
              <a:t>learning</a:t>
            </a:r>
            <a:r>
              <a:rPr lang="pt-PT" sz="2000" dirty="0"/>
              <a:t> para discriminar entre estados quânticos</a:t>
            </a:r>
          </a:p>
          <a:p>
            <a:pPr lvl="1"/>
            <a:r>
              <a:rPr lang="pt-PT" sz="2000" dirty="0"/>
              <a:t>Análise de dados gerados por experiências quânticas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468CDCE-B0A8-3147-9F6D-B4AB71F6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A283D36-FA15-2AD5-FF2E-56B27204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08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13E3E-0BAD-5740-A02C-69278924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QML: tipologias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30B721-E221-5C42-AD51-0AB190684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65514"/>
            <a:ext cx="10424659" cy="4582885"/>
          </a:xfrm>
        </p:spPr>
        <p:txBody>
          <a:bodyPr>
            <a:normAutofit/>
          </a:bodyPr>
          <a:lstStyle/>
          <a:p>
            <a:r>
              <a:rPr lang="pt-PT" sz="3200" b="1" dirty="0"/>
              <a:t>CQ</a:t>
            </a:r>
            <a:r>
              <a:rPr lang="pt-PT" sz="2400" dirty="0"/>
              <a:t> – dados clássicos processados por sistema quântico</a:t>
            </a:r>
            <a:br>
              <a:rPr lang="pt-PT" sz="2400" dirty="0"/>
            </a:br>
            <a:br>
              <a:rPr lang="pt-PT" sz="2400" dirty="0"/>
            </a:br>
            <a:r>
              <a:rPr lang="pt-PT" sz="2400" dirty="0"/>
              <a:t>Foco desta Unidade curricular</a:t>
            </a:r>
            <a:br>
              <a:rPr lang="pt-PT" sz="2400" dirty="0"/>
            </a:br>
            <a:br>
              <a:rPr lang="pt-PT" sz="2400" dirty="0"/>
            </a:br>
            <a:r>
              <a:rPr lang="pt-PT" sz="2400" dirty="0"/>
              <a:t>Os dados consistem em observações de sistemas clássicos (ex.: séries temporais, imagens, texto) que são carregados para o sistema quântico.</a:t>
            </a:r>
            <a:br>
              <a:rPr lang="pt-PT" sz="2400" dirty="0"/>
            </a:br>
            <a:br>
              <a:rPr lang="pt-PT" sz="2400" dirty="0"/>
            </a:br>
            <a:r>
              <a:rPr lang="pt-PT" sz="2400" dirty="0"/>
              <a:t>Este carregamento de dados requer um interface clássico-quântico que constitui frequentemente o maior obstáculo a ganhos exponenciais relativamente ao processamento clássico</a:t>
            </a:r>
            <a:br>
              <a:rPr lang="pt-PT" sz="2400" dirty="0"/>
            </a:br>
            <a:endParaRPr lang="pt-PT" dirty="0"/>
          </a:p>
          <a:p>
            <a:endParaRPr lang="pt-PT" sz="20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468CDCE-B0A8-3147-9F6D-B4AB71F6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F8AFDF5-1EA8-C316-8A80-812A9E81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39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13E3E-0BAD-5740-A02C-69278924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QML: tipologias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30B721-E221-5C42-AD51-0AB190684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65514"/>
            <a:ext cx="10424659" cy="4582885"/>
          </a:xfrm>
        </p:spPr>
        <p:txBody>
          <a:bodyPr>
            <a:normAutofit lnSpcReduction="10000"/>
          </a:bodyPr>
          <a:lstStyle/>
          <a:p>
            <a:r>
              <a:rPr lang="pt-PT" sz="3200" b="1" dirty="0"/>
              <a:t>QQ</a:t>
            </a:r>
            <a:r>
              <a:rPr lang="pt-PT" sz="2400" dirty="0"/>
              <a:t> – dados quânticos processados por sistema quântico</a:t>
            </a:r>
            <a:br>
              <a:rPr lang="pt-PT" sz="2400" dirty="0"/>
            </a:br>
            <a:br>
              <a:rPr lang="pt-PT" sz="2400" dirty="0"/>
            </a:br>
            <a:r>
              <a:rPr lang="pt-PT" sz="2400" dirty="0"/>
              <a:t>O conjunto de dados é constituído por estados quânticos</a:t>
            </a:r>
            <a:br>
              <a:rPr lang="pt-PT" sz="2400" dirty="0"/>
            </a:br>
            <a:br>
              <a:rPr lang="pt-PT" sz="2400" dirty="0"/>
            </a:br>
            <a:r>
              <a:rPr lang="pt-PT" sz="2400" dirty="0"/>
              <a:t>Exemplos:</a:t>
            </a:r>
          </a:p>
          <a:p>
            <a:pPr lvl="1"/>
            <a:r>
              <a:rPr lang="pt-PT" sz="2000" dirty="0"/>
              <a:t>Controlo do sistemas quânticos</a:t>
            </a:r>
          </a:p>
          <a:p>
            <a:pPr lvl="1"/>
            <a:r>
              <a:rPr lang="pt-PT" sz="2000" dirty="0"/>
              <a:t>Simulação de um sistema quântico pela máquina quântica, seguida da análise de resultados pelo mesmo sistema quântico</a:t>
            </a:r>
          </a:p>
          <a:p>
            <a:pPr marL="0" indent="0">
              <a:buNone/>
            </a:pPr>
            <a:endParaRPr lang="pt-PT" sz="2200" dirty="0"/>
          </a:p>
          <a:p>
            <a:pPr marL="0" indent="0">
              <a:buNone/>
            </a:pPr>
            <a:r>
              <a:rPr lang="pt-PT" sz="2200" dirty="0"/>
              <a:t>Muitos métodos CQ aplicam-se </a:t>
            </a:r>
            <a:r>
              <a:rPr lang="pt-PT" sz="2200" dirty="0" err="1"/>
              <a:t>directamente</a:t>
            </a:r>
            <a:r>
              <a:rPr lang="pt-PT" sz="2200" dirty="0"/>
              <a:t> ao caso QQ removendo a rotina de carregamento de dados</a:t>
            </a:r>
            <a:br>
              <a:rPr lang="pt-PT" sz="2400" dirty="0"/>
            </a:br>
            <a:endParaRPr lang="pt-PT" dirty="0"/>
          </a:p>
          <a:p>
            <a:endParaRPr lang="pt-PT" sz="20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468CDCE-B0A8-3147-9F6D-B4AB71F6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1AB8CD5-A565-2D8F-4912-1D5C55C9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31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37590-4FB9-CA45-B436-3EB65D9C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Exemplo: comparação de estados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8EA03767-124D-0349-A25F-DC51D2EF29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pt-P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dirty="0"/>
                  <a:t> - </a:t>
                </a:r>
                <a:r>
                  <a:rPr lang="pt-PT" i="1" dirty="0" err="1"/>
                  <a:t>overlap</a:t>
                </a:r>
                <a:r>
                  <a:rPr lang="pt-PT" dirty="0"/>
                  <a:t>: comparação de dois estados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r>
                  <a:rPr lang="pt-PT" dirty="0"/>
                  <a:t> e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pt-PT" dirty="0"/>
              </a:p>
              <a:p>
                <a:endParaRPr lang="pt-PT" dirty="0"/>
              </a:p>
              <a:p>
                <a:r>
                  <a:rPr lang="pt-PT" dirty="0"/>
                  <a:t>Existe uma família de pequenos circuitos para estimar o </a:t>
                </a:r>
                <a:r>
                  <a:rPr lang="pt-PT" i="1" dirty="0" err="1"/>
                  <a:t>overlap</a:t>
                </a:r>
                <a:r>
                  <a:rPr lang="pt-PT" dirty="0"/>
                  <a:t>:</a:t>
                </a:r>
              </a:p>
              <a:p>
                <a:pPr lvl="1"/>
                <a:r>
                  <a:rPr lang="pt-PT" sz="2400" b="1" dirty="0"/>
                  <a:t>SWAP </a:t>
                </a:r>
                <a:r>
                  <a:rPr lang="pt-PT" sz="2400" b="1" dirty="0" err="1"/>
                  <a:t>test</a:t>
                </a:r>
                <a:endParaRPr lang="pt-PT" sz="2400" b="1" dirty="0"/>
              </a:p>
              <a:p>
                <a:pPr lvl="1"/>
                <a:r>
                  <a:rPr lang="pt-PT" dirty="0" err="1"/>
                  <a:t>Hadamard</a:t>
                </a:r>
                <a:r>
                  <a:rPr lang="pt-PT" dirty="0"/>
                  <a:t> </a:t>
                </a:r>
                <a:r>
                  <a:rPr lang="pt-PT" dirty="0" err="1"/>
                  <a:t>test</a:t>
                </a:r>
                <a:r>
                  <a:rPr lang="pt-PT" dirty="0"/>
                  <a:t> </a:t>
                </a:r>
              </a:p>
              <a:p>
                <a:pPr lvl="1"/>
                <a:r>
                  <a:rPr lang="pt-PT" dirty="0" err="1"/>
                  <a:t>Inversion</a:t>
                </a:r>
                <a:r>
                  <a:rPr lang="pt-PT" dirty="0"/>
                  <a:t> </a:t>
                </a:r>
                <a:r>
                  <a:rPr lang="pt-PT" dirty="0" err="1"/>
                  <a:t>test</a:t>
                </a:r>
                <a:endParaRPr lang="pt-PT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8EA03767-124D-0349-A25F-DC51D2EF29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3" t="-10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A936154-C1F4-A64E-A7CC-79A7CF4F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309E3AE-2B07-92B0-3A86-11BBB1D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10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9C636-188B-2147-B412-84DC59278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Exemplo: SWAP </a:t>
            </a:r>
            <a:r>
              <a:rPr lang="pt-PT" dirty="0" err="1"/>
              <a:t>test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776C654-0111-B34F-94EC-145AD8EF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9B88418-D675-424A-8D75-D923C63D9E2C}"/>
              </a:ext>
            </a:extLst>
          </p:cNvPr>
          <p:cNvGrpSpPr/>
          <p:nvPr/>
        </p:nvGrpSpPr>
        <p:grpSpPr>
          <a:xfrm>
            <a:off x="192804" y="1853248"/>
            <a:ext cx="5155668" cy="3636000"/>
            <a:chOff x="192804" y="1853248"/>
            <a:chExt cx="5155668" cy="363600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A0A549E1-0AE2-1849-8BC8-CCCA0D3F3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1570" y="1853248"/>
              <a:ext cx="3996902" cy="3636000"/>
            </a:xfrm>
            <a:prstGeom prst="rect">
              <a:avLst/>
            </a:prstGeom>
          </p:spPr>
        </p:pic>
        <p:sp>
          <p:nvSpPr>
            <p:cNvPr id="7" name="Chaveta à Esquerda 6">
              <a:extLst>
                <a:ext uri="{FF2B5EF4-FFF2-40B4-BE49-F238E27FC236}">
                  <a16:creationId xmlns:a16="http://schemas.microsoft.com/office/drawing/2014/main" id="{88B903ED-63CE-9C48-BBC4-1ACB47127A00}"/>
                </a:ext>
              </a:extLst>
            </p:cNvPr>
            <p:cNvSpPr/>
            <p:nvPr/>
          </p:nvSpPr>
          <p:spPr>
            <a:xfrm>
              <a:off x="930729" y="1992087"/>
              <a:ext cx="212271" cy="930728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789A0B9-3789-134B-B183-0937CA89D35E}"/>
                    </a:ext>
                  </a:extLst>
                </p:cNvPr>
                <p:cNvSpPr txBox="1"/>
                <p:nvPr/>
              </p:nvSpPr>
              <p:spPr>
                <a:xfrm>
                  <a:off x="208946" y="2226618"/>
                  <a:ext cx="6566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pt-PT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pt-PT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PT" sz="2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789A0B9-3789-134B-B183-0937CA89D3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946" y="2226618"/>
                  <a:ext cx="656655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64151" t="-127027" r="-47170" b="-194595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haveta à Esquerda 8">
              <a:extLst>
                <a:ext uri="{FF2B5EF4-FFF2-40B4-BE49-F238E27FC236}">
                  <a16:creationId xmlns:a16="http://schemas.microsoft.com/office/drawing/2014/main" id="{B31893B9-AB12-C94F-9787-1099CC64FB37}"/>
                </a:ext>
              </a:extLst>
            </p:cNvPr>
            <p:cNvSpPr/>
            <p:nvPr/>
          </p:nvSpPr>
          <p:spPr>
            <a:xfrm>
              <a:off x="914587" y="3194469"/>
              <a:ext cx="212271" cy="930728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3794C8B8-ECB9-D248-A9D1-F29DF04853D5}"/>
                    </a:ext>
                  </a:extLst>
                </p:cNvPr>
                <p:cNvSpPr txBox="1"/>
                <p:nvPr/>
              </p:nvSpPr>
              <p:spPr>
                <a:xfrm>
                  <a:off x="192804" y="3429000"/>
                  <a:ext cx="6566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pt-PT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pt-PT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PT" sz="2400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3794C8B8-ECB9-D248-A9D1-F29DF0485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804" y="3429000"/>
                  <a:ext cx="656655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65385" t="-127027" r="-48077" b="-191892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Chaveta à Esquerda 10">
              <a:extLst>
                <a:ext uri="{FF2B5EF4-FFF2-40B4-BE49-F238E27FC236}">
                  <a16:creationId xmlns:a16="http://schemas.microsoft.com/office/drawing/2014/main" id="{63D06A0D-961C-074D-ADAC-72C54775C6D7}"/>
                </a:ext>
              </a:extLst>
            </p:cNvPr>
            <p:cNvSpPr/>
            <p:nvPr/>
          </p:nvSpPr>
          <p:spPr>
            <a:xfrm>
              <a:off x="914587" y="4370126"/>
              <a:ext cx="228413" cy="463131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47D180BA-6C67-764D-90F0-6AFDAF9B2908}"/>
                    </a:ext>
                  </a:extLst>
                </p:cNvPr>
                <p:cNvSpPr txBox="1"/>
                <p:nvPr/>
              </p:nvSpPr>
              <p:spPr>
                <a:xfrm>
                  <a:off x="208563" y="4370126"/>
                  <a:ext cx="7065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pt-PT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pt-PT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PT" sz="2400" dirty="0"/>
                </a:p>
              </p:txBody>
            </p:sp>
          </mc:Choice>
          <mc:Fallback xmlns=""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47D180BA-6C67-764D-90F0-6AFDAF9B29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63" y="4370126"/>
                  <a:ext cx="70659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55357" t="-127027" r="-41071" b="-194595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747736E4-6997-6846-BB66-ABA600835851}"/>
              </a:ext>
            </a:extLst>
          </p:cNvPr>
          <p:cNvGrpSpPr/>
          <p:nvPr/>
        </p:nvGrpSpPr>
        <p:grpSpPr>
          <a:xfrm>
            <a:off x="1573479" y="1502227"/>
            <a:ext cx="706590" cy="4909682"/>
            <a:chOff x="1573479" y="1502227"/>
            <a:chExt cx="706590" cy="4909682"/>
          </a:xfrm>
        </p:grpSpPr>
        <p:cxnSp>
          <p:nvCxnSpPr>
            <p:cNvPr id="15" name="Conexão Reta 14">
              <a:extLst>
                <a:ext uri="{FF2B5EF4-FFF2-40B4-BE49-F238E27FC236}">
                  <a16:creationId xmlns:a16="http://schemas.microsoft.com/office/drawing/2014/main" id="{88FAA0A0-EDE9-3948-A35F-59AF87760D69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1926774" y="1502227"/>
              <a:ext cx="0" cy="440050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594923DF-43F1-1B47-9F4C-86FC4110DAFD}"/>
                    </a:ext>
                  </a:extLst>
                </p:cNvPr>
                <p:cNvSpPr txBox="1"/>
                <p:nvPr/>
              </p:nvSpPr>
              <p:spPr>
                <a:xfrm>
                  <a:off x="1573479" y="5902731"/>
                  <a:ext cx="706590" cy="5091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pt-PT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pt-PT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PT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Ψ</m:t>
                                    </m:r>
                                  </m:e>
                                  <m:sub>
                                    <m:r>
                                      <a:rPr lang="pt-PT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pt-PT" sz="2400" dirty="0"/>
                </a:p>
              </p:txBody>
            </p:sp>
          </mc:Choice>
          <mc:Fallback xmlns="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594923DF-43F1-1B47-9F4C-86FC4110DA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3479" y="5902731"/>
                  <a:ext cx="706590" cy="509178"/>
                </a:xfrm>
                <a:prstGeom prst="rect">
                  <a:avLst/>
                </a:prstGeom>
                <a:blipFill>
                  <a:blip r:embed="rId6"/>
                  <a:stretch>
                    <a:fillRect l="-89474" t="-156098" r="-80702" b="-241463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2EB5ED6-086D-5441-9F89-EBB098027E28}"/>
                  </a:ext>
                </a:extLst>
              </p:cNvPr>
              <p:cNvSpPr txBox="1"/>
              <p:nvPr/>
            </p:nvSpPr>
            <p:spPr>
              <a:xfrm>
                <a:off x="5695835" y="1853248"/>
                <a:ext cx="5060458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pt-PT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pt-PT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begChr m:val=""/>
                          <m:endChr m:val="⟩"/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pt-P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begChr m:val=""/>
                          <m:endChr m:val="⟩"/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PT" sz="20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2EB5ED6-086D-5441-9F89-EBB098027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835" y="1853248"/>
                <a:ext cx="5060458" cy="439736"/>
              </a:xfrm>
              <a:prstGeom prst="rect">
                <a:avLst/>
              </a:prstGeom>
              <a:blipFill>
                <a:blip r:embed="rId7"/>
                <a:stretch>
                  <a:fillRect l="-10276" t="-147222" b="-22222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Agrupar 19">
            <a:extLst>
              <a:ext uri="{FF2B5EF4-FFF2-40B4-BE49-F238E27FC236}">
                <a16:creationId xmlns:a16="http://schemas.microsoft.com/office/drawing/2014/main" id="{45CF596A-10CE-AA42-ADC2-0EAEF5936E84}"/>
              </a:ext>
            </a:extLst>
          </p:cNvPr>
          <p:cNvGrpSpPr/>
          <p:nvPr/>
        </p:nvGrpSpPr>
        <p:grpSpPr>
          <a:xfrm>
            <a:off x="2260642" y="1502225"/>
            <a:ext cx="706590" cy="4909682"/>
            <a:chOff x="1573479" y="1730829"/>
            <a:chExt cx="706590" cy="4909682"/>
          </a:xfrm>
        </p:grpSpPr>
        <p:cxnSp>
          <p:nvCxnSpPr>
            <p:cNvPr id="21" name="Conexão Reta 20">
              <a:extLst>
                <a:ext uri="{FF2B5EF4-FFF2-40B4-BE49-F238E27FC236}">
                  <a16:creationId xmlns:a16="http://schemas.microsoft.com/office/drawing/2014/main" id="{CEF07F91-2E4F-7345-A7D9-41A6ECB84C21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1926774" y="1730829"/>
              <a:ext cx="0" cy="440050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9649C157-F424-8D40-8AE1-8B77F225CC4C}"/>
                    </a:ext>
                  </a:extLst>
                </p:cNvPr>
                <p:cNvSpPr txBox="1"/>
                <p:nvPr/>
              </p:nvSpPr>
              <p:spPr>
                <a:xfrm>
                  <a:off x="1573479" y="6131333"/>
                  <a:ext cx="706590" cy="5091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pt-PT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pt-PT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PT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Ψ</m:t>
                                    </m:r>
                                  </m:e>
                                  <m:sub>
                                    <m:r>
                                      <a:rPr lang="pt-PT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pt-PT" sz="2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9649C157-F424-8D40-8AE1-8B77F225CC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3479" y="6131333"/>
                  <a:ext cx="706590" cy="509178"/>
                </a:xfrm>
                <a:prstGeom prst="rect">
                  <a:avLst/>
                </a:prstGeom>
                <a:blipFill>
                  <a:blip r:embed="rId8"/>
                  <a:stretch>
                    <a:fillRect l="-91071" t="-156098" r="-80357" b="-241463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767C82D2-2F37-E548-A8B4-79D777939415}"/>
                  </a:ext>
                </a:extLst>
              </p:cNvPr>
              <p:cNvSpPr txBox="1"/>
              <p:nvPr/>
            </p:nvSpPr>
            <p:spPr>
              <a:xfrm>
                <a:off x="5682340" y="2461870"/>
                <a:ext cx="5060458" cy="728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pt-PT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begChr m:val=""/>
                              <m:endChr m:val="⟩"/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begChr m:val=""/>
                              <m:endChr m:val="⟩"/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begChr m:val=""/>
                              <m:endChr m:val="⟩"/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begChr m:val=""/>
                              <m:endChr m:val="⟩"/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pt-PT" sz="20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767C82D2-2F37-E548-A8B4-79D777939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340" y="2461870"/>
                <a:ext cx="5060458" cy="728084"/>
              </a:xfrm>
              <a:prstGeom prst="rect">
                <a:avLst/>
              </a:prstGeom>
              <a:blipFill>
                <a:blip r:embed="rId9"/>
                <a:stretch>
                  <a:fillRect l="-10276" t="-71186" b="-11525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Agrupar 23">
            <a:extLst>
              <a:ext uri="{FF2B5EF4-FFF2-40B4-BE49-F238E27FC236}">
                <a16:creationId xmlns:a16="http://schemas.microsoft.com/office/drawing/2014/main" id="{5909B480-77E7-2F40-AB5F-385DD47E8A49}"/>
              </a:ext>
            </a:extLst>
          </p:cNvPr>
          <p:cNvGrpSpPr/>
          <p:nvPr/>
        </p:nvGrpSpPr>
        <p:grpSpPr>
          <a:xfrm>
            <a:off x="3369316" y="1502224"/>
            <a:ext cx="706590" cy="4909682"/>
            <a:chOff x="1573479" y="1730829"/>
            <a:chExt cx="706590" cy="4909682"/>
          </a:xfrm>
        </p:grpSpPr>
        <p:cxnSp>
          <p:nvCxnSpPr>
            <p:cNvPr id="25" name="Conexão Reta 24">
              <a:extLst>
                <a:ext uri="{FF2B5EF4-FFF2-40B4-BE49-F238E27FC236}">
                  <a16:creationId xmlns:a16="http://schemas.microsoft.com/office/drawing/2014/main" id="{C252049B-F773-E74D-9589-A0D46ACA4566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1926774" y="1730829"/>
              <a:ext cx="0" cy="440050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8B51A246-7FBD-254B-9D92-A8C8469DB58F}"/>
                    </a:ext>
                  </a:extLst>
                </p:cNvPr>
                <p:cNvSpPr txBox="1"/>
                <p:nvPr/>
              </p:nvSpPr>
              <p:spPr>
                <a:xfrm>
                  <a:off x="1573479" y="6131333"/>
                  <a:ext cx="706590" cy="5091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pt-PT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pt-PT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PT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Ψ</m:t>
                                    </m:r>
                                  </m:e>
                                  <m:sub>
                                    <m:r>
                                      <a:rPr lang="pt-PT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pt-PT" sz="2400" dirty="0"/>
                </a:p>
              </p:txBody>
            </p:sp>
          </mc:Choice>
          <mc:Fallback xmlns="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8B51A246-7FBD-254B-9D92-A8C8469DB5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3479" y="6131333"/>
                  <a:ext cx="706590" cy="509178"/>
                </a:xfrm>
                <a:prstGeom prst="rect">
                  <a:avLst/>
                </a:prstGeom>
                <a:blipFill>
                  <a:blip r:embed="rId10"/>
                  <a:stretch>
                    <a:fillRect l="-89474" t="-156098" r="-78947" b="-241463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824D0C8-151B-CE43-812F-81B2A39B2CBF}"/>
                  </a:ext>
                </a:extLst>
              </p:cNvPr>
              <p:cNvSpPr txBox="1"/>
              <p:nvPr/>
            </p:nvSpPr>
            <p:spPr>
              <a:xfrm>
                <a:off x="5682340" y="3351537"/>
                <a:ext cx="5060458" cy="728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pt-PT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nor/>
                            </m:rPr>
                            <a:rPr lang="pt-PT" sz="2000" dirty="0"/>
                            <m:t> 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nor/>
                            </m:rPr>
                            <a:rPr lang="pt-PT" sz="2000" dirty="0"/>
                            <m:t> 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nor/>
                            </m:rPr>
                            <a:rPr lang="pt-PT" sz="2000" dirty="0"/>
                            <m:t> 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nor/>
                            </m:rPr>
                            <a:rPr lang="pt-PT" sz="2000" dirty="0"/>
                            <m:t> 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pt-PT" sz="20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824D0C8-151B-CE43-812F-81B2A39B2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340" y="3351537"/>
                <a:ext cx="5060458" cy="728084"/>
              </a:xfrm>
              <a:prstGeom prst="rect">
                <a:avLst/>
              </a:prstGeom>
              <a:blipFill>
                <a:blip r:embed="rId11"/>
                <a:stretch>
                  <a:fillRect l="-10276" t="-74138" b="-11724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Agrupar 27">
            <a:extLst>
              <a:ext uri="{FF2B5EF4-FFF2-40B4-BE49-F238E27FC236}">
                <a16:creationId xmlns:a16="http://schemas.microsoft.com/office/drawing/2014/main" id="{675F0E02-4087-DC4A-9FDF-356DDA030713}"/>
              </a:ext>
            </a:extLst>
          </p:cNvPr>
          <p:cNvGrpSpPr/>
          <p:nvPr/>
        </p:nvGrpSpPr>
        <p:grpSpPr>
          <a:xfrm>
            <a:off x="4030684" y="1502224"/>
            <a:ext cx="706590" cy="5132564"/>
            <a:chOff x="1573479" y="1730829"/>
            <a:chExt cx="706590" cy="5132564"/>
          </a:xfrm>
        </p:grpSpPr>
        <p:cxnSp>
          <p:nvCxnSpPr>
            <p:cNvPr id="29" name="Conexão Reta 28">
              <a:extLst>
                <a:ext uri="{FF2B5EF4-FFF2-40B4-BE49-F238E27FC236}">
                  <a16:creationId xmlns:a16="http://schemas.microsoft.com/office/drawing/2014/main" id="{5BBE7777-C92E-104A-897F-F3EF3AF214D0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926774" y="1730829"/>
              <a:ext cx="0" cy="440050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CF28EA66-AA64-EE48-86D6-9FFA9E58911B}"/>
                    </a:ext>
                  </a:extLst>
                </p:cNvPr>
                <p:cNvSpPr txBox="1"/>
                <p:nvPr/>
              </p:nvSpPr>
              <p:spPr>
                <a:xfrm>
                  <a:off x="1573479" y="6131333"/>
                  <a:ext cx="706590" cy="7320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pt-PT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pt-PT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PT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Ψ</m:t>
                                    </m:r>
                                  </m:e>
                                  <m:sub>
                                    <m:r>
                                      <a:rPr lang="pt-PT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pt-PT" sz="2400" dirty="0"/>
                </a:p>
              </p:txBody>
            </p:sp>
          </mc:Choice>
          <mc:Fallback xmlns=""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CF28EA66-AA64-EE48-86D6-9FFA9E5891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3479" y="6131333"/>
                  <a:ext cx="706590" cy="732060"/>
                </a:xfrm>
                <a:prstGeom prst="rect">
                  <a:avLst/>
                </a:prstGeom>
                <a:blipFill>
                  <a:blip r:embed="rId12"/>
                  <a:stretch>
                    <a:fillRect l="-126786" t="-181356" r="-142857" b="-266102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1063B560-1620-5140-9071-5467A33A877E}"/>
                  </a:ext>
                </a:extLst>
              </p:cNvPr>
              <p:cNvSpPr txBox="1"/>
              <p:nvPr/>
            </p:nvSpPr>
            <p:spPr>
              <a:xfrm>
                <a:off x="5682339" y="4208546"/>
                <a:ext cx="5845629" cy="671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pt-PT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"/>
                          <m:endChr m:val="⟩"/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begChr m:val=""/>
                              <m:endChr m:val="⟩"/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begChr m:val=""/>
                              <m:endChr m:val="⟩"/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"/>
                          <m:endChr m:val="⟩"/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begChr m:val=""/>
                              <m:endChr m:val="⟩"/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begChr m:val=""/>
                              <m:endChr m:val="⟩"/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pt-PT" sz="2000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1063B560-1620-5140-9071-5467A33A8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339" y="4208546"/>
                <a:ext cx="5845629" cy="671466"/>
              </a:xfrm>
              <a:prstGeom prst="rect">
                <a:avLst/>
              </a:prstGeom>
              <a:blipFill>
                <a:blip r:embed="rId13"/>
                <a:stretch>
                  <a:fillRect l="-12798" t="-161111" r="-1952" b="-24814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9C4D4969-7CE2-E04E-A02C-9A788EFEF211}"/>
                  </a:ext>
                </a:extLst>
              </p:cNvPr>
              <p:cNvSpPr txBox="1"/>
              <p:nvPr/>
            </p:nvSpPr>
            <p:spPr>
              <a:xfrm>
                <a:off x="5690438" y="5065555"/>
                <a:ext cx="3632853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P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pt-PT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sz="2000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9C4D4969-7CE2-E04E-A02C-9A788EFEF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438" y="5065555"/>
                <a:ext cx="3632853" cy="576183"/>
              </a:xfrm>
              <a:prstGeom prst="rect">
                <a:avLst/>
              </a:prstGeom>
              <a:blipFill>
                <a:blip r:embed="rId14"/>
                <a:stretch>
                  <a:fillRect l="-697" b="-1489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xão Curva 33">
            <a:extLst>
              <a:ext uri="{FF2B5EF4-FFF2-40B4-BE49-F238E27FC236}">
                <a16:creationId xmlns:a16="http://schemas.microsoft.com/office/drawing/2014/main" id="{2D3DB063-CE0F-324F-81A5-55A37EDAD2A0}"/>
              </a:ext>
            </a:extLst>
          </p:cNvPr>
          <p:cNvCxnSpPr>
            <a:cxnSpLocks/>
            <a:endCxn id="32" idx="1"/>
          </p:cNvCxnSpPr>
          <p:nvPr/>
        </p:nvCxnSpPr>
        <p:spPr>
          <a:xfrm rot="16200000" flipH="1">
            <a:off x="5015212" y="4678420"/>
            <a:ext cx="705363" cy="64508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EE2B17D5-8249-C54E-8988-B529548A5342}"/>
                  </a:ext>
                </a:extLst>
              </p:cNvPr>
              <p:cNvSpPr txBox="1"/>
              <p:nvPr/>
            </p:nvSpPr>
            <p:spPr>
              <a:xfrm>
                <a:off x="5681637" y="5824020"/>
                <a:ext cx="3257367" cy="430887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sz="280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PT" sz="2800" i="1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PT" sz="2800" i="1">
                                      <a:ln>
                                        <a:solidFill>
                                          <a:schemeClr val="bg1"/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800" i="1">
                                      <a:ln>
                                        <a:solidFill>
                                          <a:schemeClr val="bg1"/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pt-PT" sz="2800" i="1">
                                      <a:ln>
                                        <a:solidFill>
                                          <a:schemeClr val="bg1"/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PT" sz="2800" i="1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2800" b="0" i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=2∗</m:t>
                      </m:r>
                      <m:sSub>
                        <m:sSubPr>
                          <m:ctrlPr>
                            <a:rPr lang="pt-PT" sz="2800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800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PT" sz="2800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PT" sz="2800" b="0" i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PT" sz="2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EE2B17D5-8249-C54E-8988-B529548A5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637" y="5824020"/>
                <a:ext cx="325736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EE7CE8E-FE21-0738-B555-F408302E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6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7" grpId="0"/>
      <p:bldP spid="31" grpId="0"/>
      <p:bldP spid="32" grpId="0"/>
      <p:bldP spid="3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E3678-FD2C-D64F-A249-56EFA29F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Exemplo: SWAP </a:t>
            </a:r>
            <a:r>
              <a:rPr lang="pt-PT" dirty="0" err="1"/>
              <a:t>test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E9A59C4-D33D-9E41-83B8-FD049B8C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9C8F375-DB5A-DF4E-8A07-5799FB3B5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51214"/>
            <a:ext cx="2501052" cy="270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6110EC4-AA6E-2D41-AE40-A70DF519F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594" y="1549864"/>
            <a:ext cx="2313282" cy="2700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79AA5F6-D51E-2146-847D-CABA3AA11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593" y="1549864"/>
            <a:ext cx="2401200" cy="270135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85990DB-7F07-054C-B8EE-6122F2DA0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3135" y="1549864"/>
            <a:ext cx="2437105" cy="27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74196CC-BB68-7645-919C-9E1B32819309}"/>
                  </a:ext>
                </a:extLst>
              </p:cNvPr>
              <p:cNvSpPr txBox="1"/>
              <p:nvPr/>
            </p:nvSpPr>
            <p:spPr>
              <a:xfrm>
                <a:off x="1039441" y="4840556"/>
                <a:ext cx="14161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pt-PT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PT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74196CC-BB68-7645-919C-9E1B32819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41" y="4840556"/>
                <a:ext cx="1416157" cy="369332"/>
              </a:xfrm>
              <a:prstGeom prst="rect">
                <a:avLst/>
              </a:prstGeom>
              <a:blipFill>
                <a:blip r:embed="rId6"/>
                <a:stretch>
                  <a:fillRect r="-893" b="-6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3E48EBA1-5551-B34C-8053-6439686DDA57}"/>
                  </a:ext>
                </a:extLst>
              </p:cNvPr>
              <p:cNvSpPr txBox="1"/>
              <p:nvPr/>
            </p:nvSpPr>
            <p:spPr>
              <a:xfrm>
                <a:off x="2571750" y="4840556"/>
                <a:ext cx="8271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1.000</m:t>
                      </m:r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3E48EBA1-5551-B34C-8053-6439686DD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50" y="4840556"/>
                <a:ext cx="827150" cy="369332"/>
              </a:xfrm>
              <a:prstGeom prst="rect">
                <a:avLst/>
              </a:prstGeom>
              <a:blipFill>
                <a:blip r:embed="rId7"/>
                <a:stretch>
                  <a:fillRect l="-7576" r="-7576" b="-6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CC8709B-EB04-954C-92FB-044207090402}"/>
                  </a:ext>
                </a:extLst>
              </p:cNvPr>
              <p:cNvSpPr txBox="1"/>
              <p:nvPr/>
            </p:nvSpPr>
            <p:spPr>
              <a:xfrm>
                <a:off x="1039441" y="5614564"/>
                <a:ext cx="14161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pt-PT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PT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CC8709B-EB04-954C-92FB-044207090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41" y="5614564"/>
                <a:ext cx="1416157" cy="369332"/>
              </a:xfrm>
              <a:prstGeom prst="rect">
                <a:avLst/>
              </a:prstGeom>
              <a:blipFill>
                <a:blip r:embed="rId8"/>
                <a:stretch>
                  <a:fillRect r="-893" b="-6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019365E-3AE4-E347-9538-CA2733274C51}"/>
                  </a:ext>
                </a:extLst>
              </p:cNvPr>
              <p:cNvSpPr txBox="1"/>
              <p:nvPr/>
            </p:nvSpPr>
            <p:spPr>
              <a:xfrm>
                <a:off x="2571750" y="5614564"/>
                <a:ext cx="8271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.008</m:t>
                      </m:r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019365E-3AE4-E347-9538-CA2733274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50" y="5614564"/>
                <a:ext cx="827150" cy="369332"/>
              </a:xfrm>
              <a:prstGeom prst="rect">
                <a:avLst/>
              </a:prstGeom>
              <a:blipFill>
                <a:blip r:embed="rId9"/>
                <a:stretch>
                  <a:fillRect l="-7576" r="-7576" b="-6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3CB62DF1-788B-A149-B4C6-EF4F1F125A8A}"/>
                  </a:ext>
                </a:extLst>
              </p:cNvPr>
              <p:cNvSpPr txBox="1"/>
              <p:nvPr/>
            </p:nvSpPr>
            <p:spPr>
              <a:xfrm>
                <a:off x="8275439" y="4736312"/>
                <a:ext cx="15283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pt-PT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PT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3CB62DF1-788B-A149-B4C6-EF4F1F125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439" y="4736312"/>
                <a:ext cx="1528367" cy="369332"/>
              </a:xfrm>
              <a:prstGeom prst="rect">
                <a:avLst/>
              </a:prstGeom>
              <a:blipFill>
                <a:blip r:embed="rId10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5607E6BE-E1C8-FE45-A228-DDAD3C6EC294}"/>
                  </a:ext>
                </a:extLst>
              </p:cNvPr>
              <p:cNvSpPr txBox="1"/>
              <p:nvPr/>
            </p:nvSpPr>
            <p:spPr>
              <a:xfrm>
                <a:off x="9807748" y="4736312"/>
                <a:ext cx="8271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.502</m:t>
                      </m:r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5607E6BE-E1C8-FE45-A228-DDAD3C6EC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748" y="4736312"/>
                <a:ext cx="827150" cy="369332"/>
              </a:xfrm>
              <a:prstGeom prst="rect">
                <a:avLst/>
              </a:prstGeom>
              <a:blipFill>
                <a:blip r:embed="rId11"/>
                <a:stretch>
                  <a:fillRect l="-7576" r="-7576" b="-645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5F09317-ACB6-434C-8848-760862676BED}"/>
                  </a:ext>
                </a:extLst>
              </p:cNvPr>
              <p:cNvSpPr txBox="1"/>
              <p:nvPr/>
            </p:nvSpPr>
            <p:spPr>
              <a:xfrm>
                <a:off x="8275439" y="5614564"/>
                <a:ext cx="15876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pt-PT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PT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e>
                                <m:e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5F09317-ACB6-434C-8848-760862676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439" y="5614564"/>
                <a:ext cx="1587678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7771E8BC-07E6-3343-ADB9-33752DEB340D}"/>
                  </a:ext>
                </a:extLst>
              </p:cNvPr>
              <p:cNvSpPr txBox="1"/>
              <p:nvPr/>
            </p:nvSpPr>
            <p:spPr>
              <a:xfrm>
                <a:off x="9807748" y="5614564"/>
                <a:ext cx="10563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2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.010</m:t>
                      </m:r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7771E8BC-07E6-3343-ADB9-33752DEB3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748" y="5614564"/>
                <a:ext cx="1056378" cy="369332"/>
              </a:xfrm>
              <a:prstGeom prst="rect">
                <a:avLst/>
              </a:prstGeom>
              <a:blipFill>
                <a:blip r:embed="rId13"/>
                <a:stretch>
                  <a:fillRect l="-1190" r="-5952" b="-6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DC9ECD4-194B-28A5-6513-495ED4B0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5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00D08-4343-BB45-8CF6-A34F11D7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Exemplo: SWAP </a:t>
            </a:r>
            <a:r>
              <a:rPr lang="pt-PT" dirty="0" err="1"/>
              <a:t>test</a:t>
            </a:r>
            <a:r>
              <a:rPr lang="pt-PT" dirty="0"/>
              <a:t> e </a:t>
            </a:r>
            <a:r>
              <a:rPr lang="pt-PT" i="1" dirty="0" err="1"/>
              <a:t>clustering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2E41686-CCF8-7244-9E7F-F908AED8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  <p:pic>
        <p:nvPicPr>
          <p:cNvPr id="1026" name="Picture 2" descr="Starting with 4 left-most points">
            <a:extLst>
              <a:ext uri="{FF2B5EF4-FFF2-40B4-BE49-F238E27FC236}">
                <a16:creationId xmlns:a16="http://schemas.microsoft.com/office/drawing/2014/main" id="{A90B7F80-FE25-F34D-A704-266540BCB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635" y="1428694"/>
            <a:ext cx="6264729" cy="469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051BDD9-ED8E-2F42-BC06-AC411566424A}"/>
              </a:ext>
            </a:extLst>
          </p:cNvPr>
          <p:cNvSpPr txBox="1"/>
          <p:nvPr/>
        </p:nvSpPr>
        <p:spPr>
          <a:xfrm>
            <a:off x="4387839" y="622061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[</a:t>
            </a:r>
            <a:r>
              <a:rPr lang="pt-PT" dirty="0" err="1"/>
              <a:t>http</a:t>
            </a:r>
            <a:r>
              <a:rPr lang="pt-PT" dirty="0"/>
              <a:t>://</a:t>
            </a:r>
            <a:r>
              <a:rPr lang="pt-PT" dirty="0" err="1"/>
              <a:t>shabal.in</a:t>
            </a:r>
            <a:r>
              <a:rPr lang="pt-PT" dirty="0"/>
              <a:t>/</a:t>
            </a:r>
            <a:r>
              <a:rPr lang="pt-PT" dirty="0" err="1"/>
              <a:t>visuals.html</a:t>
            </a:r>
            <a:r>
              <a:rPr lang="pt-PT" dirty="0"/>
              <a:t>]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D871A490-2112-EEE4-58B5-C4A95BB0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9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D5ACA-CF9D-6EB9-DCDB-E069D669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9477E36-18E6-9BAA-952E-9D51C71AF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27435"/>
            <a:ext cx="8946541" cy="1901565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GB" dirty="0" err="1"/>
              <a:t>Entende</a:t>
            </a:r>
            <a:r>
              <a:rPr lang="en-GB" dirty="0"/>
              <a:t>-se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b="1" dirty="0" err="1"/>
              <a:t>aprendizagem</a:t>
            </a:r>
            <a:r>
              <a:rPr lang="en-GB" b="1" dirty="0"/>
              <a:t> </a:t>
            </a:r>
            <a:r>
              <a:rPr lang="en-GB" b="1" dirty="0" err="1"/>
              <a:t>máquina</a:t>
            </a:r>
            <a:r>
              <a:rPr lang="en-GB" dirty="0"/>
              <a:t> o </a:t>
            </a:r>
            <a:r>
              <a:rPr lang="en-GB" dirty="0" err="1"/>
              <a:t>processo</a:t>
            </a:r>
            <a:r>
              <a:rPr lang="en-GB" dirty="0"/>
              <a:t>, </a:t>
            </a:r>
            <a:r>
              <a:rPr lang="en-GB" dirty="0" err="1"/>
              <a:t>realizado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máquina</a:t>
            </a:r>
            <a:r>
              <a:rPr lang="en-GB" dirty="0"/>
              <a:t>, de </a:t>
            </a:r>
            <a:r>
              <a:rPr lang="en-GB" b="1" dirty="0" err="1"/>
              <a:t>desenvolvimento</a:t>
            </a:r>
            <a:r>
              <a:rPr lang="en-GB" b="1" dirty="0"/>
              <a:t> da </a:t>
            </a:r>
            <a:r>
              <a:rPr lang="en-GB" b="1" dirty="0" err="1"/>
              <a:t>capacidade</a:t>
            </a:r>
            <a:r>
              <a:rPr lang="en-GB" b="1" dirty="0"/>
              <a:t> de </a:t>
            </a:r>
            <a:r>
              <a:rPr lang="en-GB" b="1" dirty="0" err="1"/>
              <a:t>resolução</a:t>
            </a:r>
            <a:r>
              <a:rPr lang="en-GB" b="1" dirty="0"/>
              <a:t> </a:t>
            </a:r>
            <a:r>
              <a:rPr lang="en-GB" dirty="0"/>
              <a:t>de um </a:t>
            </a:r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b="1" dirty="0"/>
              <a:t>a </a:t>
            </a:r>
            <a:r>
              <a:rPr lang="en-GB" b="1" dirty="0" err="1"/>
              <a:t>partir</a:t>
            </a:r>
            <a:r>
              <a:rPr lang="en-GB" b="1" dirty="0"/>
              <a:t> de </a:t>
            </a:r>
            <a:r>
              <a:rPr lang="en-GB" b="1" dirty="0" err="1"/>
              <a:t>exemplos</a:t>
            </a:r>
            <a:r>
              <a:rPr lang="en-GB" b="1" dirty="0"/>
              <a:t> </a:t>
            </a:r>
            <a:r>
              <a:rPr lang="en-GB" dirty="0"/>
              <a:t>(dados) de </a:t>
            </a:r>
            <a:r>
              <a:rPr lang="en-GB" dirty="0" err="1"/>
              <a:t>soluções</a:t>
            </a:r>
            <a:r>
              <a:rPr lang="en-GB" dirty="0"/>
              <a:t> </a:t>
            </a:r>
            <a:r>
              <a:rPr lang="en-GB" dirty="0" err="1"/>
              <a:t>desse</a:t>
            </a:r>
            <a:r>
              <a:rPr lang="en-GB" dirty="0"/>
              <a:t> </a:t>
            </a:r>
            <a:r>
              <a:rPr lang="en-GB" dirty="0" err="1"/>
              <a:t>mesmo</a:t>
            </a:r>
            <a:r>
              <a:rPr lang="en-GB" dirty="0"/>
              <a:t> </a:t>
            </a:r>
            <a:r>
              <a:rPr lang="en-GB" dirty="0" err="1"/>
              <a:t>problema</a:t>
            </a:r>
            <a:endParaRPr lang="en-GB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1CC86B4-E186-C411-DCEA-3639D3D0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8E91766-4A2E-6B71-7DA1-25B5DCCA28ED}"/>
              </a:ext>
            </a:extLst>
          </p:cNvPr>
          <p:cNvSpPr/>
          <p:nvPr/>
        </p:nvSpPr>
        <p:spPr>
          <a:xfrm>
            <a:off x="3067792" y="3429000"/>
            <a:ext cx="6056416" cy="288570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2A7670-ECB5-7CD9-2E39-DE9F9BA8DD16}"/>
              </a:ext>
            </a:extLst>
          </p:cNvPr>
          <p:cNvSpPr/>
          <p:nvPr/>
        </p:nvSpPr>
        <p:spPr>
          <a:xfrm>
            <a:off x="4168239" y="3895106"/>
            <a:ext cx="142504" cy="1306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AA3166-FEAD-4398-E524-1CA3FFA92D3E}"/>
              </a:ext>
            </a:extLst>
          </p:cNvPr>
          <p:cNvSpPr/>
          <p:nvPr/>
        </p:nvSpPr>
        <p:spPr>
          <a:xfrm>
            <a:off x="6024748" y="3622467"/>
            <a:ext cx="142504" cy="1306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7DA007-D62D-9769-A64E-7232E0B14497}"/>
              </a:ext>
            </a:extLst>
          </p:cNvPr>
          <p:cNvSpPr/>
          <p:nvPr/>
        </p:nvSpPr>
        <p:spPr>
          <a:xfrm>
            <a:off x="5379641" y="3918898"/>
            <a:ext cx="142504" cy="1306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86C0A5-AF67-F5F3-6184-CB237537F17D}"/>
              </a:ext>
            </a:extLst>
          </p:cNvPr>
          <p:cNvSpPr/>
          <p:nvPr/>
        </p:nvSpPr>
        <p:spPr>
          <a:xfrm>
            <a:off x="5834743" y="4542558"/>
            <a:ext cx="142504" cy="1306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DB5DF0-AC0C-DC3F-DAD0-F4213E222203}"/>
              </a:ext>
            </a:extLst>
          </p:cNvPr>
          <p:cNvSpPr/>
          <p:nvPr/>
        </p:nvSpPr>
        <p:spPr>
          <a:xfrm>
            <a:off x="4013509" y="5443934"/>
            <a:ext cx="142504" cy="1306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65514B-0633-A7CB-7C9E-AC201017921B}"/>
              </a:ext>
            </a:extLst>
          </p:cNvPr>
          <p:cNvSpPr/>
          <p:nvPr/>
        </p:nvSpPr>
        <p:spPr>
          <a:xfrm>
            <a:off x="4156013" y="4939437"/>
            <a:ext cx="142504" cy="1306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903B06-AA20-E978-02D2-8BBE36A32CC5}"/>
              </a:ext>
            </a:extLst>
          </p:cNvPr>
          <p:cNvSpPr/>
          <p:nvPr/>
        </p:nvSpPr>
        <p:spPr>
          <a:xfrm>
            <a:off x="4013509" y="4464918"/>
            <a:ext cx="142504" cy="1306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17DAA10-6B93-4F25-5E23-F6C2F9A4CCA6}"/>
              </a:ext>
            </a:extLst>
          </p:cNvPr>
          <p:cNvSpPr/>
          <p:nvPr/>
        </p:nvSpPr>
        <p:spPr>
          <a:xfrm>
            <a:off x="6792686" y="4592578"/>
            <a:ext cx="142504" cy="1306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19E2B1-A0E9-FF7D-D715-142F9113ED52}"/>
              </a:ext>
            </a:extLst>
          </p:cNvPr>
          <p:cNvSpPr/>
          <p:nvPr/>
        </p:nvSpPr>
        <p:spPr>
          <a:xfrm>
            <a:off x="6509659" y="5201914"/>
            <a:ext cx="142504" cy="1306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FA46AA5-7129-2EAC-50FB-0E7C822C70C7}"/>
              </a:ext>
            </a:extLst>
          </p:cNvPr>
          <p:cNvSpPr/>
          <p:nvPr/>
        </p:nvSpPr>
        <p:spPr>
          <a:xfrm>
            <a:off x="4829299" y="6028707"/>
            <a:ext cx="142504" cy="1306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66D3F8-4F15-BB74-D683-D87A10F94F33}"/>
              </a:ext>
            </a:extLst>
          </p:cNvPr>
          <p:cNvSpPr/>
          <p:nvPr/>
        </p:nvSpPr>
        <p:spPr>
          <a:xfrm>
            <a:off x="5308389" y="5832764"/>
            <a:ext cx="142504" cy="1306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F05EF06-A98A-E39E-1A98-C5A431FE855D}"/>
              </a:ext>
            </a:extLst>
          </p:cNvPr>
          <p:cNvSpPr/>
          <p:nvPr/>
        </p:nvSpPr>
        <p:spPr>
          <a:xfrm>
            <a:off x="4920343" y="5417621"/>
            <a:ext cx="142504" cy="1306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0058BAC-9FC0-74B6-FD7F-5F0824AFCD5C}"/>
              </a:ext>
            </a:extLst>
          </p:cNvPr>
          <p:cNvSpPr/>
          <p:nvPr/>
        </p:nvSpPr>
        <p:spPr>
          <a:xfrm>
            <a:off x="6355280" y="6006935"/>
            <a:ext cx="142504" cy="1306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6E59407-2B19-367E-C41E-888736D31817}"/>
              </a:ext>
            </a:extLst>
          </p:cNvPr>
          <p:cNvSpPr/>
          <p:nvPr/>
        </p:nvSpPr>
        <p:spPr>
          <a:xfrm>
            <a:off x="4447370" y="5767449"/>
            <a:ext cx="142504" cy="1306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DEF80B0-67B8-BCE6-6EF1-647ED632955D}"/>
              </a:ext>
            </a:extLst>
          </p:cNvPr>
          <p:cNvSpPr/>
          <p:nvPr/>
        </p:nvSpPr>
        <p:spPr>
          <a:xfrm>
            <a:off x="4811486" y="3678628"/>
            <a:ext cx="142504" cy="1306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60606F8-81A8-DA41-0241-4F3F5746ACFD}"/>
              </a:ext>
            </a:extLst>
          </p:cNvPr>
          <p:cNvSpPr/>
          <p:nvPr/>
        </p:nvSpPr>
        <p:spPr>
          <a:xfrm>
            <a:off x="4948052" y="4239299"/>
            <a:ext cx="142504" cy="1306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B81719E-4310-ABF8-0CEF-FCC9A87E7ED1}"/>
              </a:ext>
            </a:extLst>
          </p:cNvPr>
          <p:cNvSpPr/>
          <p:nvPr/>
        </p:nvSpPr>
        <p:spPr>
          <a:xfrm>
            <a:off x="4625439" y="4352306"/>
            <a:ext cx="142504" cy="1306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76A82B-0251-4255-279A-1C5FC1241FD5}"/>
              </a:ext>
            </a:extLst>
          </p:cNvPr>
          <p:cNvSpPr/>
          <p:nvPr/>
        </p:nvSpPr>
        <p:spPr>
          <a:xfrm>
            <a:off x="4619326" y="5027220"/>
            <a:ext cx="142504" cy="1306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3A1043C-00AF-6F9F-7049-62B165322516}"/>
              </a:ext>
            </a:extLst>
          </p:cNvPr>
          <p:cNvSpPr/>
          <p:nvPr/>
        </p:nvSpPr>
        <p:spPr>
          <a:xfrm>
            <a:off x="3451762" y="4741223"/>
            <a:ext cx="142504" cy="1306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518FEDD-DF3B-B46B-C140-46B20126993C}"/>
              </a:ext>
            </a:extLst>
          </p:cNvPr>
          <p:cNvSpPr/>
          <p:nvPr/>
        </p:nvSpPr>
        <p:spPr>
          <a:xfrm>
            <a:off x="3516204" y="5258292"/>
            <a:ext cx="142504" cy="1306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C229E4F-1AE5-A762-39A3-E02265B77595}"/>
              </a:ext>
            </a:extLst>
          </p:cNvPr>
          <p:cNvSpPr/>
          <p:nvPr/>
        </p:nvSpPr>
        <p:spPr>
          <a:xfrm>
            <a:off x="3728856" y="5898078"/>
            <a:ext cx="142504" cy="1306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0AD1976-08A1-C666-9B3D-83FB20D8EB5B}"/>
              </a:ext>
            </a:extLst>
          </p:cNvPr>
          <p:cNvSpPr/>
          <p:nvPr/>
        </p:nvSpPr>
        <p:spPr>
          <a:xfrm>
            <a:off x="5130492" y="4675908"/>
            <a:ext cx="142504" cy="1306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42EE6FC-8BA4-E450-1DD0-2EA2BA852C35}"/>
              </a:ext>
            </a:extLst>
          </p:cNvPr>
          <p:cNvSpPr/>
          <p:nvPr/>
        </p:nvSpPr>
        <p:spPr>
          <a:xfrm>
            <a:off x="5153891" y="5027220"/>
            <a:ext cx="142504" cy="1306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4C5E092-4F97-D435-9A7A-6E365A0CBB6E}"/>
              </a:ext>
            </a:extLst>
          </p:cNvPr>
          <p:cNvSpPr/>
          <p:nvPr/>
        </p:nvSpPr>
        <p:spPr>
          <a:xfrm>
            <a:off x="5692239" y="5157849"/>
            <a:ext cx="142504" cy="1306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50A2AFD-E4BD-6A7D-0629-D1F39B96262A}"/>
              </a:ext>
            </a:extLst>
          </p:cNvPr>
          <p:cNvSpPr/>
          <p:nvPr/>
        </p:nvSpPr>
        <p:spPr>
          <a:xfrm>
            <a:off x="5549735" y="5489863"/>
            <a:ext cx="142504" cy="1306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0AA5438-1364-1D4D-85B7-618737CF428A}"/>
              </a:ext>
            </a:extLst>
          </p:cNvPr>
          <p:cNvSpPr/>
          <p:nvPr/>
        </p:nvSpPr>
        <p:spPr>
          <a:xfrm>
            <a:off x="3455720" y="3751015"/>
            <a:ext cx="142504" cy="1306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Estrela de 5 Pontas 31">
            <a:extLst>
              <a:ext uri="{FF2B5EF4-FFF2-40B4-BE49-F238E27FC236}">
                <a16:creationId xmlns:a16="http://schemas.microsoft.com/office/drawing/2014/main" id="{E81FA303-7C59-F50D-2643-60BA35D95EB5}"/>
              </a:ext>
            </a:extLst>
          </p:cNvPr>
          <p:cNvSpPr/>
          <p:nvPr/>
        </p:nvSpPr>
        <p:spPr>
          <a:xfrm>
            <a:off x="5878231" y="3945698"/>
            <a:ext cx="237506" cy="216478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Estrela de 5 Pontas 32">
            <a:extLst>
              <a:ext uri="{FF2B5EF4-FFF2-40B4-BE49-F238E27FC236}">
                <a16:creationId xmlns:a16="http://schemas.microsoft.com/office/drawing/2014/main" id="{06042486-E0D7-C445-8D07-B2EE19E0E4AF}"/>
              </a:ext>
            </a:extLst>
          </p:cNvPr>
          <p:cNvSpPr/>
          <p:nvPr/>
        </p:nvSpPr>
        <p:spPr>
          <a:xfrm>
            <a:off x="5476154" y="4266457"/>
            <a:ext cx="237506" cy="216478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strela de 5 Pontas 33">
            <a:extLst>
              <a:ext uri="{FF2B5EF4-FFF2-40B4-BE49-F238E27FC236}">
                <a16:creationId xmlns:a16="http://schemas.microsoft.com/office/drawing/2014/main" id="{4CB73BDC-287C-BFF9-ACE5-E905C91DE8C2}"/>
              </a:ext>
            </a:extLst>
          </p:cNvPr>
          <p:cNvSpPr/>
          <p:nvPr/>
        </p:nvSpPr>
        <p:spPr>
          <a:xfrm>
            <a:off x="6410696" y="4098979"/>
            <a:ext cx="237506" cy="216478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Estrela de 5 Pontas 34">
            <a:extLst>
              <a:ext uri="{FF2B5EF4-FFF2-40B4-BE49-F238E27FC236}">
                <a16:creationId xmlns:a16="http://schemas.microsoft.com/office/drawing/2014/main" id="{B7417764-2F05-C58E-DB55-330B5CF90DB4}"/>
              </a:ext>
            </a:extLst>
          </p:cNvPr>
          <p:cNvSpPr/>
          <p:nvPr/>
        </p:nvSpPr>
        <p:spPr>
          <a:xfrm>
            <a:off x="6314705" y="4506729"/>
            <a:ext cx="237506" cy="216478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strela de 5 Pontas 35">
            <a:extLst>
              <a:ext uri="{FF2B5EF4-FFF2-40B4-BE49-F238E27FC236}">
                <a16:creationId xmlns:a16="http://schemas.microsoft.com/office/drawing/2014/main" id="{73624005-0B71-6132-3AE8-292654FFF78B}"/>
              </a:ext>
            </a:extLst>
          </p:cNvPr>
          <p:cNvSpPr/>
          <p:nvPr/>
        </p:nvSpPr>
        <p:spPr>
          <a:xfrm>
            <a:off x="6077199" y="5515387"/>
            <a:ext cx="237506" cy="216478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strela de 5 Pontas 36">
            <a:extLst>
              <a:ext uri="{FF2B5EF4-FFF2-40B4-BE49-F238E27FC236}">
                <a16:creationId xmlns:a16="http://schemas.microsoft.com/office/drawing/2014/main" id="{48D5A3C1-4371-6FE8-D33B-9B455C2F95D0}"/>
              </a:ext>
            </a:extLst>
          </p:cNvPr>
          <p:cNvSpPr/>
          <p:nvPr/>
        </p:nvSpPr>
        <p:spPr>
          <a:xfrm>
            <a:off x="5772458" y="5795218"/>
            <a:ext cx="237506" cy="216478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Estrela de 5 Pontas 37">
            <a:extLst>
              <a:ext uri="{FF2B5EF4-FFF2-40B4-BE49-F238E27FC236}">
                <a16:creationId xmlns:a16="http://schemas.microsoft.com/office/drawing/2014/main" id="{E80DDC69-EF06-96B5-F15C-DE540ABF9214}"/>
              </a:ext>
            </a:extLst>
          </p:cNvPr>
          <p:cNvSpPr/>
          <p:nvPr/>
        </p:nvSpPr>
        <p:spPr>
          <a:xfrm>
            <a:off x="7030193" y="3760190"/>
            <a:ext cx="237506" cy="216478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Estrela de 5 Pontas 38">
            <a:extLst>
              <a:ext uri="{FF2B5EF4-FFF2-40B4-BE49-F238E27FC236}">
                <a16:creationId xmlns:a16="http://schemas.microsoft.com/office/drawing/2014/main" id="{6C37AC9F-E979-1A87-0747-29D8DA75F701}"/>
              </a:ext>
            </a:extLst>
          </p:cNvPr>
          <p:cNvSpPr/>
          <p:nvPr/>
        </p:nvSpPr>
        <p:spPr>
          <a:xfrm>
            <a:off x="7800111" y="4299536"/>
            <a:ext cx="237506" cy="216478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Estrela de 5 Pontas 39">
            <a:extLst>
              <a:ext uri="{FF2B5EF4-FFF2-40B4-BE49-F238E27FC236}">
                <a16:creationId xmlns:a16="http://schemas.microsoft.com/office/drawing/2014/main" id="{5E522794-6613-DC68-AB1E-06208CA2D2D7}"/>
              </a:ext>
            </a:extLst>
          </p:cNvPr>
          <p:cNvSpPr/>
          <p:nvPr/>
        </p:nvSpPr>
        <p:spPr>
          <a:xfrm>
            <a:off x="7118907" y="4996417"/>
            <a:ext cx="237506" cy="216478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strela de 5 Pontas 40">
            <a:extLst>
              <a:ext uri="{FF2B5EF4-FFF2-40B4-BE49-F238E27FC236}">
                <a16:creationId xmlns:a16="http://schemas.microsoft.com/office/drawing/2014/main" id="{BE6178EB-890A-E5B7-EC6E-254D1058ABC2}"/>
              </a:ext>
            </a:extLst>
          </p:cNvPr>
          <p:cNvSpPr/>
          <p:nvPr/>
        </p:nvSpPr>
        <p:spPr>
          <a:xfrm>
            <a:off x="6881401" y="5473813"/>
            <a:ext cx="237506" cy="216478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Estrela de 5 Pontas 41">
            <a:extLst>
              <a:ext uri="{FF2B5EF4-FFF2-40B4-BE49-F238E27FC236}">
                <a16:creationId xmlns:a16="http://schemas.microsoft.com/office/drawing/2014/main" id="{CCB27D9F-EFE7-3A0D-5B84-5B1045D9B893}"/>
              </a:ext>
            </a:extLst>
          </p:cNvPr>
          <p:cNvSpPr/>
          <p:nvPr/>
        </p:nvSpPr>
        <p:spPr>
          <a:xfrm>
            <a:off x="7065819" y="5855153"/>
            <a:ext cx="237506" cy="216478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Estrela de 5 Pontas 42">
            <a:extLst>
              <a:ext uri="{FF2B5EF4-FFF2-40B4-BE49-F238E27FC236}">
                <a16:creationId xmlns:a16="http://schemas.microsoft.com/office/drawing/2014/main" id="{338D1A4F-F45F-2590-B8B0-592D2C57EE9D}"/>
              </a:ext>
            </a:extLst>
          </p:cNvPr>
          <p:cNvSpPr/>
          <p:nvPr/>
        </p:nvSpPr>
        <p:spPr>
          <a:xfrm>
            <a:off x="7595899" y="5444215"/>
            <a:ext cx="237506" cy="216478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Estrela de 5 Pontas 44">
            <a:extLst>
              <a:ext uri="{FF2B5EF4-FFF2-40B4-BE49-F238E27FC236}">
                <a16:creationId xmlns:a16="http://schemas.microsoft.com/office/drawing/2014/main" id="{1B6ADE84-7391-8160-DF14-FEF0B3A4BB6A}"/>
              </a:ext>
            </a:extLst>
          </p:cNvPr>
          <p:cNvSpPr/>
          <p:nvPr/>
        </p:nvSpPr>
        <p:spPr>
          <a:xfrm>
            <a:off x="6580911" y="3587825"/>
            <a:ext cx="237506" cy="216478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Estrela de 5 Pontas 45">
            <a:extLst>
              <a:ext uri="{FF2B5EF4-FFF2-40B4-BE49-F238E27FC236}">
                <a16:creationId xmlns:a16="http://schemas.microsoft.com/office/drawing/2014/main" id="{79465276-AE2C-474C-2E4D-719A30F3FD10}"/>
              </a:ext>
            </a:extLst>
          </p:cNvPr>
          <p:cNvSpPr/>
          <p:nvPr/>
        </p:nvSpPr>
        <p:spPr>
          <a:xfrm>
            <a:off x="8593781" y="3672934"/>
            <a:ext cx="237506" cy="216478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Estrela de 5 Pontas 46">
            <a:extLst>
              <a:ext uri="{FF2B5EF4-FFF2-40B4-BE49-F238E27FC236}">
                <a16:creationId xmlns:a16="http://schemas.microsoft.com/office/drawing/2014/main" id="{51599FB2-89B4-6F6E-14BA-FF79F72CAA8E}"/>
              </a:ext>
            </a:extLst>
          </p:cNvPr>
          <p:cNvSpPr/>
          <p:nvPr/>
        </p:nvSpPr>
        <p:spPr>
          <a:xfrm>
            <a:off x="7597417" y="3820874"/>
            <a:ext cx="237506" cy="216478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Estrela de 5 Pontas 47">
            <a:extLst>
              <a:ext uri="{FF2B5EF4-FFF2-40B4-BE49-F238E27FC236}">
                <a16:creationId xmlns:a16="http://schemas.microsoft.com/office/drawing/2014/main" id="{E3ADE5B8-B96E-F964-65A4-15E0A8C0C149}"/>
              </a:ext>
            </a:extLst>
          </p:cNvPr>
          <p:cNvSpPr/>
          <p:nvPr/>
        </p:nvSpPr>
        <p:spPr>
          <a:xfrm>
            <a:off x="7800111" y="5829664"/>
            <a:ext cx="237506" cy="216478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Estrela de 5 Pontas 48">
            <a:extLst>
              <a:ext uri="{FF2B5EF4-FFF2-40B4-BE49-F238E27FC236}">
                <a16:creationId xmlns:a16="http://schemas.microsoft.com/office/drawing/2014/main" id="{6E16F883-3A70-2A9A-4906-0909F72A9973}"/>
              </a:ext>
            </a:extLst>
          </p:cNvPr>
          <p:cNvSpPr/>
          <p:nvPr/>
        </p:nvSpPr>
        <p:spPr>
          <a:xfrm>
            <a:off x="7190511" y="4197425"/>
            <a:ext cx="237506" cy="216478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strela de 5 Pontas 49">
            <a:extLst>
              <a:ext uri="{FF2B5EF4-FFF2-40B4-BE49-F238E27FC236}">
                <a16:creationId xmlns:a16="http://schemas.microsoft.com/office/drawing/2014/main" id="{0D21EFDA-8B91-7F56-E35D-060F6A1B3979}"/>
              </a:ext>
            </a:extLst>
          </p:cNvPr>
          <p:cNvSpPr/>
          <p:nvPr/>
        </p:nvSpPr>
        <p:spPr>
          <a:xfrm>
            <a:off x="8271167" y="4108294"/>
            <a:ext cx="237506" cy="216478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Estrela de 5 Pontas 50">
            <a:extLst>
              <a:ext uri="{FF2B5EF4-FFF2-40B4-BE49-F238E27FC236}">
                <a16:creationId xmlns:a16="http://schemas.microsoft.com/office/drawing/2014/main" id="{F9912666-4621-07DD-6BD8-380F60EE92A5}"/>
              </a:ext>
            </a:extLst>
          </p:cNvPr>
          <p:cNvSpPr/>
          <p:nvPr/>
        </p:nvSpPr>
        <p:spPr>
          <a:xfrm>
            <a:off x="8515710" y="4542558"/>
            <a:ext cx="237506" cy="216478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Estrela de 5 Pontas 51">
            <a:extLst>
              <a:ext uri="{FF2B5EF4-FFF2-40B4-BE49-F238E27FC236}">
                <a16:creationId xmlns:a16="http://schemas.microsoft.com/office/drawing/2014/main" id="{56468184-3300-446D-11C0-B84BF1502286}"/>
              </a:ext>
            </a:extLst>
          </p:cNvPr>
          <p:cNvSpPr/>
          <p:nvPr/>
        </p:nvSpPr>
        <p:spPr>
          <a:xfrm>
            <a:off x="8441381" y="4894731"/>
            <a:ext cx="237506" cy="216478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Estrela de 5 Pontas 52">
            <a:extLst>
              <a:ext uri="{FF2B5EF4-FFF2-40B4-BE49-F238E27FC236}">
                <a16:creationId xmlns:a16="http://schemas.microsoft.com/office/drawing/2014/main" id="{4247EEE3-6739-30F2-05B6-DC82C7C2F9A6}"/>
              </a:ext>
            </a:extLst>
          </p:cNvPr>
          <p:cNvSpPr/>
          <p:nvPr/>
        </p:nvSpPr>
        <p:spPr>
          <a:xfrm>
            <a:off x="7606697" y="4735520"/>
            <a:ext cx="237506" cy="216478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strela de 5 Pontas 53">
            <a:extLst>
              <a:ext uri="{FF2B5EF4-FFF2-40B4-BE49-F238E27FC236}">
                <a16:creationId xmlns:a16="http://schemas.microsoft.com/office/drawing/2014/main" id="{1660502F-5B42-5DDA-A48B-6624A1729F06}"/>
              </a:ext>
            </a:extLst>
          </p:cNvPr>
          <p:cNvSpPr/>
          <p:nvPr/>
        </p:nvSpPr>
        <p:spPr>
          <a:xfrm>
            <a:off x="7952511" y="4959425"/>
            <a:ext cx="237506" cy="216478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Estrela de 5 Pontas 54">
            <a:extLst>
              <a:ext uri="{FF2B5EF4-FFF2-40B4-BE49-F238E27FC236}">
                <a16:creationId xmlns:a16="http://schemas.microsoft.com/office/drawing/2014/main" id="{E311B300-D1F5-C33D-B285-4B27D3C72341}"/>
              </a:ext>
            </a:extLst>
          </p:cNvPr>
          <p:cNvSpPr/>
          <p:nvPr/>
        </p:nvSpPr>
        <p:spPr>
          <a:xfrm>
            <a:off x="8271167" y="5743753"/>
            <a:ext cx="237506" cy="216478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Estrela de 5 Pontas 55">
            <a:extLst>
              <a:ext uri="{FF2B5EF4-FFF2-40B4-BE49-F238E27FC236}">
                <a16:creationId xmlns:a16="http://schemas.microsoft.com/office/drawing/2014/main" id="{596592CA-8DD9-9406-8B72-120923DD65CC}"/>
              </a:ext>
            </a:extLst>
          </p:cNvPr>
          <p:cNvSpPr/>
          <p:nvPr/>
        </p:nvSpPr>
        <p:spPr>
          <a:xfrm>
            <a:off x="8257311" y="5264225"/>
            <a:ext cx="237506" cy="216478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Estrela de 5 Pontas 57">
            <a:extLst>
              <a:ext uri="{FF2B5EF4-FFF2-40B4-BE49-F238E27FC236}">
                <a16:creationId xmlns:a16="http://schemas.microsoft.com/office/drawing/2014/main" id="{3D8286A5-6A2F-6E05-F6E3-B099AF3BD39C}"/>
              </a:ext>
            </a:extLst>
          </p:cNvPr>
          <p:cNvSpPr/>
          <p:nvPr/>
        </p:nvSpPr>
        <p:spPr>
          <a:xfrm>
            <a:off x="8562111" y="5569025"/>
            <a:ext cx="237506" cy="216478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Estrela de 5 Pontas 59">
            <a:extLst>
              <a:ext uri="{FF2B5EF4-FFF2-40B4-BE49-F238E27FC236}">
                <a16:creationId xmlns:a16="http://schemas.microsoft.com/office/drawing/2014/main" id="{ACFB902D-3379-4D5C-9B4F-2F21027B307E}"/>
              </a:ext>
            </a:extLst>
          </p:cNvPr>
          <p:cNvSpPr/>
          <p:nvPr/>
        </p:nvSpPr>
        <p:spPr>
          <a:xfrm>
            <a:off x="8806544" y="5158989"/>
            <a:ext cx="237506" cy="216478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Forma Livre 65">
            <a:extLst>
              <a:ext uri="{FF2B5EF4-FFF2-40B4-BE49-F238E27FC236}">
                <a16:creationId xmlns:a16="http://schemas.microsoft.com/office/drawing/2014/main" id="{95C7FB27-102C-07B9-7EF6-527428AB0347}"/>
              </a:ext>
            </a:extLst>
          </p:cNvPr>
          <p:cNvSpPr/>
          <p:nvPr/>
        </p:nvSpPr>
        <p:spPr>
          <a:xfrm>
            <a:off x="5319186" y="3420094"/>
            <a:ext cx="1830910" cy="2897579"/>
          </a:xfrm>
          <a:custGeom>
            <a:avLst/>
            <a:gdLst>
              <a:gd name="connsiteX0" fmla="*/ 380970 w 1830910"/>
              <a:gd name="connsiteY0" fmla="*/ 0 h 2897579"/>
              <a:gd name="connsiteX1" fmla="*/ 357219 w 1830910"/>
              <a:gd name="connsiteY1" fmla="*/ 653142 h 2897579"/>
              <a:gd name="connsiteX2" fmla="*/ 84087 w 1830910"/>
              <a:gd name="connsiteY2" fmla="*/ 807522 h 2897579"/>
              <a:gd name="connsiteX3" fmla="*/ 12835 w 1830910"/>
              <a:gd name="connsiteY3" fmla="*/ 1092529 h 2897579"/>
              <a:gd name="connsiteX4" fmla="*/ 309718 w 1830910"/>
              <a:gd name="connsiteY4" fmla="*/ 1258784 h 2897579"/>
              <a:gd name="connsiteX5" fmla="*/ 452222 w 1830910"/>
              <a:gd name="connsiteY5" fmla="*/ 1068779 h 2897579"/>
              <a:gd name="connsiteX6" fmla="*/ 689728 w 1830910"/>
              <a:gd name="connsiteY6" fmla="*/ 961901 h 2897579"/>
              <a:gd name="connsiteX7" fmla="*/ 855983 w 1830910"/>
              <a:gd name="connsiteY7" fmla="*/ 1080654 h 2897579"/>
              <a:gd name="connsiteX8" fmla="*/ 855983 w 1830910"/>
              <a:gd name="connsiteY8" fmla="*/ 1413163 h 2897579"/>
              <a:gd name="connsiteX9" fmla="*/ 1188492 w 1830910"/>
              <a:gd name="connsiteY9" fmla="*/ 1472540 h 2897579"/>
              <a:gd name="connsiteX10" fmla="*/ 1330996 w 1830910"/>
              <a:gd name="connsiteY10" fmla="*/ 1341911 h 2897579"/>
              <a:gd name="connsiteX11" fmla="*/ 1461624 w 1830910"/>
              <a:gd name="connsiteY11" fmla="*/ 1021277 h 2897579"/>
              <a:gd name="connsiteX12" fmla="*/ 1722882 w 1830910"/>
              <a:gd name="connsiteY12" fmla="*/ 1009402 h 2897579"/>
              <a:gd name="connsiteX13" fmla="*/ 1829759 w 1830910"/>
              <a:gd name="connsiteY13" fmla="*/ 1223158 h 2897579"/>
              <a:gd name="connsiteX14" fmla="*/ 1663505 w 1830910"/>
              <a:gd name="connsiteY14" fmla="*/ 1448789 h 2897579"/>
              <a:gd name="connsiteX15" fmla="*/ 855983 w 1830910"/>
              <a:gd name="connsiteY15" fmla="*/ 1911927 h 2897579"/>
              <a:gd name="connsiteX16" fmla="*/ 737230 w 1830910"/>
              <a:gd name="connsiteY16" fmla="*/ 2078181 h 2897579"/>
              <a:gd name="connsiteX17" fmla="*/ 713479 w 1830910"/>
              <a:gd name="connsiteY17" fmla="*/ 2327563 h 2897579"/>
              <a:gd name="connsiteX18" fmla="*/ 772856 w 1830910"/>
              <a:gd name="connsiteY18" fmla="*/ 2897579 h 289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30910" h="2897579">
                <a:moveTo>
                  <a:pt x="380970" y="0"/>
                </a:moveTo>
                <a:cubicBezTo>
                  <a:pt x="393835" y="259277"/>
                  <a:pt x="406700" y="518555"/>
                  <a:pt x="357219" y="653142"/>
                </a:cubicBezTo>
                <a:cubicBezTo>
                  <a:pt x="307738" y="787729"/>
                  <a:pt x="141484" y="734291"/>
                  <a:pt x="84087" y="807522"/>
                </a:cubicBezTo>
                <a:cubicBezTo>
                  <a:pt x="26690" y="880753"/>
                  <a:pt x="-24770" y="1017319"/>
                  <a:pt x="12835" y="1092529"/>
                </a:cubicBezTo>
                <a:cubicBezTo>
                  <a:pt x="50440" y="1167739"/>
                  <a:pt x="236487" y="1262742"/>
                  <a:pt x="309718" y="1258784"/>
                </a:cubicBezTo>
                <a:cubicBezTo>
                  <a:pt x="382949" y="1254826"/>
                  <a:pt x="388887" y="1118260"/>
                  <a:pt x="452222" y="1068779"/>
                </a:cubicBezTo>
                <a:cubicBezTo>
                  <a:pt x="515557" y="1019299"/>
                  <a:pt x="622435" y="959922"/>
                  <a:pt x="689728" y="961901"/>
                </a:cubicBezTo>
                <a:cubicBezTo>
                  <a:pt x="757021" y="963880"/>
                  <a:pt x="828274" y="1005444"/>
                  <a:pt x="855983" y="1080654"/>
                </a:cubicBezTo>
                <a:cubicBezTo>
                  <a:pt x="883692" y="1155864"/>
                  <a:pt x="800565" y="1347849"/>
                  <a:pt x="855983" y="1413163"/>
                </a:cubicBezTo>
                <a:cubicBezTo>
                  <a:pt x="911401" y="1478477"/>
                  <a:pt x="1109323" y="1484415"/>
                  <a:pt x="1188492" y="1472540"/>
                </a:cubicBezTo>
                <a:cubicBezTo>
                  <a:pt x="1267661" y="1460665"/>
                  <a:pt x="1285474" y="1417121"/>
                  <a:pt x="1330996" y="1341911"/>
                </a:cubicBezTo>
                <a:cubicBezTo>
                  <a:pt x="1376518" y="1266701"/>
                  <a:pt x="1396310" y="1076695"/>
                  <a:pt x="1461624" y="1021277"/>
                </a:cubicBezTo>
                <a:cubicBezTo>
                  <a:pt x="1526938" y="965859"/>
                  <a:pt x="1661526" y="975755"/>
                  <a:pt x="1722882" y="1009402"/>
                </a:cubicBezTo>
                <a:cubicBezTo>
                  <a:pt x="1784238" y="1043049"/>
                  <a:pt x="1839655" y="1149927"/>
                  <a:pt x="1829759" y="1223158"/>
                </a:cubicBezTo>
                <a:cubicBezTo>
                  <a:pt x="1819863" y="1296389"/>
                  <a:pt x="1825801" y="1333994"/>
                  <a:pt x="1663505" y="1448789"/>
                </a:cubicBezTo>
                <a:cubicBezTo>
                  <a:pt x="1501209" y="1563584"/>
                  <a:pt x="1010362" y="1807028"/>
                  <a:pt x="855983" y="1911927"/>
                </a:cubicBezTo>
                <a:cubicBezTo>
                  <a:pt x="701604" y="2016826"/>
                  <a:pt x="760981" y="2008908"/>
                  <a:pt x="737230" y="2078181"/>
                </a:cubicBezTo>
                <a:cubicBezTo>
                  <a:pt x="713479" y="2147454"/>
                  <a:pt x="707541" y="2190997"/>
                  <a:pt x="713479" y="2327563"/>
                </a:cubicBezTo>
                <a:cubicBezTo>
                  <a:pt x="719417" y="2464129"/>
                  <a:pt x="746136" y="2680854"/>
                  <a:pt x="772856" y="2897579"/>
                </a:cubicBezTo>
              </a:path>
            </a:pathLst>
          </a:cu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F47E3BE6-C3A7-CBC9-067E-9A7EE4775C58}"/>
              </a:ext>
            </a:extLst>
          </p:cNvPr>
          <p:cNvSpPr/>
          <p:nvPr/>
        </p:nvSpPr>
        <p:spPr>
          <a:xfrm>
            <a:off x="5710537" y="5166908"/>
            <a:ext cx="142504" cy="1306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C4AE6086-62A8-B4BB-58D0-B938198F861F}"/>
              </a:ext>
            </a:extLst>
          </p:cNvPr>
          <p:cNvSpPr/>
          <p:nvPr/>
        </p:nvSpPr>
        <p:spPr>
          <a:xfrm>
            <a:off x="6356996" y="6006935"/>
            <a:ext cx="142504" cy="1306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Estrela de 5 Pontas 68">
            <a:extLst>
              <a:ext uri="{FF2B5EF4-FFF2-40B4-BE49-F238E27FC236}">
                <a16:creationId xmlns:a16="http://schemas.microsoft.com/office/drawing/2014/main" id="{8D758864-4C01-D125-34DB-9382BBCF48AF}"/>
              </a:ext>
            </a:extLst>
          </p:cNvPr>
          <p:cNvSpPr/>
          <p:nvPr/>
        </p:nvSpPr>
        <p:spPr>
          <a:xfrm>
            <a:off x="6316930" y="5944089"/>
            <a:ext cx="237506" cy="216478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Marcador de Posição do Rodapé 43">
            <a:extLst>
              <a:ext uri="{FF2B5EF4-FFF2-40B4-BE49-F238E27FC236}">
                <a16:creationId xmlns:a16="http://schemas.microsoft.com/office/drawing/2014/main" id="{C5C01C07-6F2B-9066-1DC0-0834B521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6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4" grpId="1" animBg="1"/>
      <p:bldP spid="14" grpId="2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4" grpId="0" animBg="1"/>
      <p:bldP spid="34" grpId="1" animBg="1"/>
      <p:bldP spid="34" grpId="2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49" grpId="0" animBg="1"/>
      <p:bldP spid="49" grpId="1" animBg="1"/>
      <p:bldP spid="50" grpId="0" animBg="1"/>
      <p:bldP spid="50" grpId="1" animBg="1"/>
      <p:bldP spid="50" grpId="2" animBg="1"/>
      <p:bldP spid="51" grpId="0" animBg="1"/>
      <p:bldP spid="51" grpId="1" animBg="1"/>
      <p:bldP spid="51" grpId="2" animBg="1"/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6" grpId="2" animBg="1"/>
      <p:bldP spid="58" grpId="0" animBg="1"/>
      <p:bldP spid="58" grpId="1" animBg="1"/>
      <p:bldP spid="58" grpId="2" animBg="1"/>
      <p:bldP spid="60" grpId="0" animBg="1"/>
      <p:bldP spid="60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8A34C-19F7-19A8-2F2E-D27489AB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Exemplo: SWAP </a:t>
            </a:r>
            <a:r>
              <a:rPr lang="pt-PT" dirty="0" err="1"/>
              <a:t>test</a:t>
            </a:r>
            <a:r>
              <a:rPr lang="pt-PT" dirty="0"/>
              <a:t> e classificação</a:t>
            </a:r>
            <a:endParaRPr lang="en-GB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342D93F-DFCA-9C5A-FACB-2BF3DACE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7F5C5C-ECE3-0746-F464-414F92474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429" y="1246910"/>
            <a:ext cx="7198022" cy="538761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3CD1E58-97CA-A1C3-84BC-FBD0B7DAA764}"/>
              </a:ext>
            </a:extLst>
          </p:cNvPr>
          <p:cNvSpPr/>
          <p:nvPr/>
        </p:nvSpPr>
        <p:spPr>
          <a:xfrm>
            <a:off x="5094514" y="3871356"/>
            <a:ext cx="190005" cy="20188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F02E7DCA-07DD-3FB2-06CE-31F894BBC6E8}"/>
              </a:ext>
            </a:extLst>
          </p:cNvPr>
          <p:cNvCxnSpPr>
            <a:endCxn id="6" idx="2"/>
          </p:cNvCxnSpPr>
          <p:nvPr/>
        </p:nvCxnSpPr>
        <p:spPr>
          <a:xfrm>
            <a:off x="3721100" y="3606800"/>
            <a:ext cx="1373414" cy="365496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86374295-2054-11C2-D5B6-CFC4122611F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582131" y="3505860"/>
            <a:ext cx="540209" cy="395061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71DEE1D8-7F39-99C7-8CBB-363C3889564E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5256693" y="2921000"/>
            <a:ext cx="1401240" cy="979921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FB455B81-AE3B-7603-CDFB-699A6C1C2BA4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5256693" y="4043671"/>
            <a:ext cx="680557" cy="1116059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FC6B7F9-DDFF-AABC-BDED-B86BB612F2FE}"/>
              </a:ext>
            </a:extLst>
          </p:cNvPr>
          <p:cNvSpPr/>
          <p:nvPr/>
        </p:nvSpPr>
        <p:spPr>
          <a:xfrm>
            <a:off x="4487128" y="3404920"/>
            <a:ext cx="190005" cy="20188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8D4BC18-DBD9-9360-79D5-88AE2F7D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0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100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100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E580A-74B6-375C-F93B-0801E33A7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E6736C-436A-2747-2193-F984AF6FB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i="1" dirty="0"/>
              <a:t>Inductive learning </a:t>
            </a:r>
            <a:r>
              <a:rPr lang="en-GB" sz="2400" i="1" dirty="0"/>
              <a:t>versus </a:t>
            </a:r>
            <a:r>
              <a:rPr lang="en-GB" sz="2400" b="1" i="1" dirty="0"/>
              <a:t>deductive reasoning</a:t>
            </a:r>
          </a:p>
          <a:p>
            <a:endParaRPr lang="en-GB" sz="2400" b="1" i="1" dirty="0"/>
          </a:p>
          <a:p>
            <a:r>
              <a:rPr lang="en-GB" sz="2400" b="1" i="1" dirty="0"/>
              <a:t>Inductive: </a:t>
            </a:r>
            <a:r>
              <a:rPr lang="en-GB" sz="2400" dirty="0"/>
              <a:t>do particular para o </a:t>
            </a:r>
            <a:r>
              <a:rPr lang="en-GB" sz="2400" dirty="0" err="1"/>
              <a:t>geral</a:t>
            </a:r>
            <a:endParaRPr lang="en-GB" sz="2400" dirty="0"/>
          </a:p>
          <a:p>
            <a:pPr lvl="1"/>
            <a:r>
              <a:rPr lang="en-GB" sz="2000" dirty="0"/>
              <a:t>dos dados para o </a:t>
            </a:r>
            <a:r>
              <a:rPr lang="en-GB" sz="2000" dirty="0" err="1"/>
              <a:t>modelo</a:t>
            </a:r>
            <a:endParaRPr lang="en-GB" sz="2000" dirty="0"/>
          </a:p>
          <a:p>
            <a:endParaRPr lang="en-GB" sz="2400" dirty="0"/>
          </a:p>
          <a:p>
            <a:r>
              <a:rPr lang="en-GB" sz="2400" b="1" i="1" dirty="0"/>
              <a:t>Deductive</a:t>
            </a:r>
            <a:r>
              <a:rPr lang="en-GB" sz="2400" dirty="0"/>
              <a:t>: do </a:t>
            </a:r>
            <a:r>
              <a:rPr lang="en-GB" sz="2400" dirty="0" err="1"/>
              <a:t>geral</a:t>
            </a:r>
            <a:r>
              <a:rPr lang="en-GB" sz="2400" dirty="0"/>
              <a:t> para o particular</a:t>
            </a:r>
          </a:p>
          <a:p>
            <a:pPr lvl="1"/>
            <a:r>
              <a:rPr lang="en-GB" sz="2000" dirty="0"/>
              <a:t>conjunto de </a:t>
            </a:r>
            <a:r>
              <a:rPr lang="en-GB" sz="2000" dirty="0" err="1"/>
              <a:t>regras</a:t>
            </a:r>
            <a:r>
              <a:rPr lang="en-GB" sz="2000" dirty="0"/>
              <a:t> a </a:t>
            </a:r>
            <a:r>
              <a:rPr lang="en-GB" sz="2000" dirty="0" err="1"/>
              <a:t>aplicar</a:t>
            </a:r>
            <a:r>
              <a:rPr lang="en-GB" sz="2000" dirty="0"/>
              <a:t> a </a:t>
            </a:r>
            <a:r>
              <a:rPr lang="en-GB" sz="2000" dirty="0" err="1"/>
              <a:t>cada</a:t>
            </a:r>
            <a:r>
              <a:rPr lang="en-GB" sz="2000" dirty="0"/>
              <a:t> </a:t>
            </a:r>
            <a:r>
              <a:rPr lang="en-GB" sz="2000" dirty="0" err="1"/>
              <a:t>instância</a:t>
            </a:r>
            <a:r>
              <a:rPr lang="en-GB" sz="2000" dirty="0"/>
              <a:t> dos dados</a:t>
            </a:r>
          </a:p>
          <a:p>
            <a:pPr lvl="1"/>
            <a:r>
              <a:rPr lang="en-GB" sz="2000" dirty="0" err="1"/>
              <a:t>programação</a:t>
            </a:r>
            <a:r>
              <a:rPr lang="en-GB" sz="2000" dirty="0"/>
              <a:t> </a:t>
            </a:r>
            <a:r>
              <a:rPr lang="en-GB" sz="2000" dirty="0" err="1"/>
              <a:t>clássica</a:t>
            </a:r>
            <a:r>
              <a:rPr lang="en-GB" sz="2000" dirty="0"/>
              <a:t>, expert systems, … 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3CCA080-AC23-303D-F2FA-4D683292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0D6EA56-F01F-816E-B470-68182713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2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D3136-92FC-B06C-76C5-94B904EC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3FA24C6-871E-C901-F25A-E05A17F1BF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10087427" cy="1400531"/>
              </a:xfrm>
            </p:spPr>
            <p:txBody>
              <a:bodyPr/>
              <a:lstStyle/>
              <a:p>
                <a:r>
                  <a:rPr lang="en-GB" dirty="0"/>
                  <a:t>O </a:t>
                </a:r>
                <a:r>
                  <a:rPr lang="en-GB" dirty="0" err="1"/>
                  <a:t>problema</a:t>
                </a:r>
                <a:r>
                  <a:rPr lang="en-GB" dirty="0"/>
                  <a:t> a </a:t>
                </a:r>
                <a:r>
                  <a:rPr lang="en-GB" dirty="0" err="1"/>
                  <a:t>tratar</a:t>
                </a:r>
                <a:r>
                  <a:rPr lang="en-GB" dirty="0"/>
                  <a:t> </a:t>
                </a:r>
                <a:r>
                  <a:rPr lang="en-GB" dirty="0" err="1"/>
                  <a:t>é</a:t>
                </a:r>
                <a:r>
                  <a:rPr lang="en-GB" dirty="0"/>
                  <a:t> </a:t>
                </a:r>
                <a:r>
                  <a:rPr lang="en-GB" dirty="0" err="1"/>
                  <a:t>definido</a:t>
                </a:r>
                <a:r>
                  <a:rPr lang="en-GB" dirty="0"/>
                  <a:t> </a:t>
                </a:r>
                <a:r>
                  <a:rPr lang="en-GB" dirty="0" err="1"/>
                  <a:t>por</a:t>
                </a:r>
                <a:r>
                  <a:rPr lang="en-GB" dirty="0"/>
                  <a:t> </a:t>
                </a:r>
                <a:r>
                  <a:rPr lang="en-GB" dirty="0" err="1"/>
                  <a:t>uma</a:t>
                </a:r>
                <a:r>
                  <a:rPr lang="en-GB" dirty="0"/>
                  <a:t> </a:t>
                </a:r>
                <a:r>
                  <a:rPr lang="en-GB" dirty="0" err="1"/>
                  <a:t>função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  <a:r>
                  <a:rPr lang="en-GB" b="1" dirty="0" err="1"/>
                  <a:t>desconhecida</a:t>
                </a:r>
                <a:r>
                  <a:rPr lang="en-GB" dirty="0"/>
                  <a:t> que a </a:t>
                </a:r>
                <a:r>
                  <a:rPr lang="en-GB" dirty="0" err="1"/>
                  <a:t>cada</a:t>
                </a:r>
                <a:r>
                  <a:rPr lang="en-GB" dirty="0"/>
                  <a:t> </a:t>
                </a:r>
                <a:r>
                  <a:rPr lang="en-GB" dirty="0" err="1"/>
                  <a:t>elemento</a:t>
                </a:r>
                <a:r>
                  <a:rPr lang="en-GB" dirty="0"/>
                  <a:t> do </a:t>
                </a:r>
                <a:r>
                  <a:rPr lang="en-GB" dirty="0" err="1"/>
                  <a:t>domínio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associa</a:t>
                </a:r>
                <a:r>
                  <a:rPr lang="en-GB" dirty="0"/>
                  <a:t> um </a:t>
                </a:r>
                <a:r>
                  <a:rPr lang="en-GB" dirty="0" err="1"/>
                  <a:t>valor</a:t>
                </a:r>
                <a:r>
                  <a:rPr lang="en-GB" dirty="0"/>
                  <a:t> do </a:t>
                </a:r>
                <a:r>
                  <a:rPr lang="en-GB" dirty="0" err="1"/>
                  <a:t>contradomínio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GB" dirty="0"/>
                  <a:t>:</a:t>
                </a:r>
                <a:br>
                  <a:rPr lang="en-GB" dirty="0"/>
                </a:br>
                <a:br>
                  <a:rPr lang="en-GB" dirty="0"/>
                </a:br>
                <a:r>
                  <a:rPr lang="en-GB" dirty="0"/>
                  <a:t>					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3FA24C6-871E-C901-F25A-E05A17F1BF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10087427" cy="1400531"/>
              </a:xfrm>
              <a:blipFill>
                <a:blip r:embed="rId2"/>
                <a:stretch>
                  <a:fillRect l="-251" t="-26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D847368-37A4-B3B2-9211-CF745334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2BD89204-696F-EAD5-11D1-29A6F442AF9D}"/>
              </a:ext>
            </a:extLst>
          </p:cNvPr>
          <p:cNvGrpSpPr/>
          <p:nvPr/>
        </p:nvGrpSpPr>
        <p:grpSpPr>
          <a:xfrm>
            <a:off x="3067792" y="3429000"/>
            <a:ext cx="6056416" cy="2885704"/>
            <a:chOff x="3067792" y="3429000"/>
            <a:chExt cx="6056416" cy="2885704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3EBC6EA8-07E3-1E54-8899-5D9F4DC75DD1}"/>
                </a:ext>
              </a:extLst>
            </p:cNvPr>
            <p:cNvSpPr/>
            <p:nvPr/>
          </p:nvSpPr>
          <p:spPr>
            <a:xfrm>
              <a:off x="3067792" y="3429000"/>
              <a:ext cx="6056416" cy="2885704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34390AA-D664-E0F8-6EF0-E24551A42A67}"/>
                </a:ext>
              </a:extLst>
            </p:cNvPr>
            <p:cNvSpPr/>
            <p:nvPr/>
          </p:nvSpPr>
          <p:spPr>
            <a:xfrm>
              <a:off x="4168239" y="3895106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9122898-FD5C-B173-6E9F-DA0A6C3A6152}"/>
                </a:ext>
              </a:extLst>
            </p:cNvPr>
            <p:cNvSpPr/>
            <p:nvPr/>
          </p:nvSpPr>
          <p:spPr>
            <a:xfrm>
              <a:off x="6024748" y="3622467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B62CE6E-122F-947C-5605-A377D4A4DD28}"/>
                </a:ext>
              </a:extLst>
            </p:cNvPr>
            <p:cNvSpPr/>
            <p:nvPr/>
          </p:nvSpPr>
          <p:spPr>
            <a:xfrm>
              <a:off x="5379641" y="3918898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0E075B7-1779-561C-ED03-61EA3AAD1522}"/>
                </a:ext>
              </a:extLst>
            </p:cNvPr>
            <p:cNvSpPr/>
            <p:nvPr/>
          </p:nvSpPr>
          <p:spPr>
            <a:xfrm>
              <a:off x="5834743" y="4542558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84FBD33-4D7E-CA79-C51F-ABF3E7C0C352}"/>
                </a:ext>
              </a:extLst>
            </p:cNvPr>
            <p:cNvSpPr/>
            <p:nvPr/>
          </p:nvSpPr>
          <p:spPr>
            <a:xfrm>
              <a:off x="4013509" y="5443934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05E20B5-DD04-C6DD-31C5-3ACFF514EC6D}"/>
                </a:ext>
              </a:extLst>
            </p:cNvPr>
            <p:cNvSpPr/>
            <p:nvPr/>
          </p:nvSpPr>
          <p:spPr>
            <a:xfrm>
              <a:off x="4156013" y="4939437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8A4750E-1AD2-3DC4-8F28-B31363CC2971}"/>
                </a:ext>
              </a:extLst>
            </p:cNvPr>
            <p:cNvSpPr/>
            <p:nvPr/>
          </p:nvSpPr>
          <p:spPr>
            <a:xfrm>
              <a:off x="4013509" y="4464918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D0E64A3-7446-5B9F-2FD4-57D1596DFCBA}"/>
                </a:ext>
              </a:extLst>
            </p:cNvPr>
            <p:cNvSpPr/>
            <p:nvPr/>
          </p:nvSpPr>
          <p:spPr>
            <a:xfrm>
              <a:off x="6792686" y="4592578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F5FF2BA-59A8-9A13-9D19-D6962D951F0C}"/>
                </a:ext>
              </a:extLst>
            </p:cNvPr>
            <p:cNvSpPr/>
            <p:nvPr/>
          </p:nvSpPr>
          <p:spPr>
            <a:xfrm>
              <a:off x="6509659" y="5201914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24F3C86-3BEC-8E6D-B0D9-E0057CFF2EB3}"/>
                </a:ext>
              </a:extLst>
            </p:cNvPr>
            <p:cNvSpPr/>
            <p:nvPr/>
          </p:nvSpPr>
          <p:spPr>
            <a:xfrm>
              <a:off x="4829299" y="6028707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F85D59F-04BC-2D26-FBA3-3FEF551F60A7}"/>
                </a:ext>
              </a:extLst>
            </p:cNvPr>
            <p:cNvSpPr/>
            <p:nvPr/>
          </p:nvSpPr>
          <p:spPr>
            <a:xfrm>
              <a:off x="5308389" y="5832764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116BDD-F0D6-9EC6-7AA9-C8F2EC2FFEBB}"/>
                </a:ext>
              </a:extLst>
            </p:cNvPr>
            <p:cNvSpPr/>
            <p:nvPr/>
          </p:nvSpPr>
          <p:spPr>
            <a:xfrm>
              <a:off x="4920343" y="5417621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760F1BA-A27F-0A3D-1611-71A5B0128046}"/>
                </a:ext>
              </a:extLst>
            </p:cNvPr>
            <p:cNvSpPr/>
            <p:nvPr/>
          </p:nvSpPr>
          <p:spPr>
            <a:xfrm>
              <a:off x="6355280" y="6006935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B65DE35-A0D9-1510-DAA3-56469CC58F98}"/>
                </a:ext>
              </a:extLst>
            </p:cNvPr>
            <p:cNvSpPr/>
            <p:nvPr/>
          </p:nvSpPr>
          <p:spPr>
            <a:xfrm>
              <a:off x="4447370" y="5767449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D49640F-D8AF-CEAE-616B-579664AA224A}"/>
                </a:ext>
              </a:extLst>
            </p:cNvPr>
            <p:cNvSpPr/>
            <p:nvPr/>
          </p:nvSpPr>
          <p:spPr>
            <a:xfrm>
              <a:off x="4811486" y="3678628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20382D6-5F64-5E36-C69C-A07B29CE8B1E}"/>
                </a:ext>
              </a:extLst>
            </p:cNvPr>
            <p:cNvSpPr/>
            <p:nvPr/>
          </p:nvSpPr>
          <p:spPr>
            <a:xfrm>
              <a:off x="4948052" y="4239299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FA3BE9D-6E60-6465-25CF-CDD81B6CE969}"/>
                </a:ext>
              </a:extLst>
            </p:cNvPr>
            <p:cNvSpPr/>
            <p:nvPr/>
          </p:nvSpPr>
          <p:spPr>
            <a:xfrm>
              <a:off x="4625439" y="4352306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49E92C8-663F-F095-E83C-8A4592FDA3B3}"/>
                </a:ext>
              </a:extLst>
            </p:cNvPr>
            <p:cNvSpPr/>
            <p:nvPr/>
          </p:nvSpPr>
          <p:spPr>
            <a:xfrm>
              <a:off x="4619326" y="5027220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89C2AB0-1E21-69CA-A987-955ABF1E5E78}"/>
                </a:ext>
              </a:extLst>
            </p:cNvPr>
            <p:cNvSpPr/>
            <p:nvPr/>
          </p:nvSpPr>
          <p:spPr>
            <a:xfrm>
              <a:off x="3451762" y="4741223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B5EF0AD-029F-2B8D-B5E5-2444271F58CB}"/>
                </a:ext>
              </a:extLst>
            </p:cNvPr>
            <p:cNvSpPr/>
            <p:nvPr/>
          </p:nvSpPr>
          <p:spPr>
            <a:xfrm>
              <a:off x="3516204" y="5258292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DCE4060-F4A8-BE16-3764-6FD2F5B93F1B}"/>
                </a:ext>
              </a:extLst>
            </p:cNvPr>
            <p:cNvSpPr/>
            <p:nvPr/>
          </p:nvSpPr>
          <p:spPr>
            <a:xfrm>
              <a:off x="3728856" y="5898078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275490D-C642-7776-F98E-56FEDC0B4641}"/>
                </a:ext>
              </a:extLst>
            </p:cNvPr>
            <p:cNvSpPr/>
            <p:nvPr/>
          </p:nvSpPr>
          <p:spPr>
            <a:xfrm>
              <a:off x="5130492" y="4675908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91797B9-F8CE-7BDA-B95D-2AF222E50A80}"/>
                </a:ext>
              </a:extLst>
            </p:cNvPr>
            <p:cNvSpPr/>
            <p:nvPr/>
          </p:nvSpPr>
          <p:spPr>
            <a:xfrm>
              <a:off x="5153891" y="5027220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B410D9E-E4A0-305C-FFC3-9E4AFC9227D8}"/>
                </a:ext>
              </a:extLst>
            </p:cNvPr>
            <p:cNvSpPr/>
            <p:nvPr/>
          </p:nvSpPr>
          <p:spPr>
            <a:xfrm>
              <a:off x="5692239" y="5157849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5B62924-1827-2684-6C70-8FB88BB4D48D}"/>
                </a:ext>
              </a:extLst>
            </p:cNvPr>
            <p:cNvSpPr/>
            <p:nvPr/>
          </p:nvSpPr>
          <p:spPr>
            <a:xfrm>
              <a:off x="5549735" y="5489863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DC4CC0C-FEA4-2F78-4229-853A7A258EFA}"/>
                </a:ext>
              </a:extLst>
            </p:cNvPr>
            <p:cNvSpPr/>
            <p:nvPr/>
          </p:nvSpPr>
          <p:spPr>
            <a:xfrm>
              <a:off x="3455720" y="3751015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Estrela de 5 Pontas 31">
              <a:extLst>
                <a:ext uri="{FF2B5EF4-FFF2-40B4-BE49-F238E27FC236}">
                  <a16:creationId xmlns:a16="http://schemas.microsoft.com/office/drawing/2014/main" id="{E769C123-A60D-BD81-4C5B-DF76D555A174}"/>
                </a:ext>
              </a:extLst>
            </p:cNvPr>
            <p:cNvSpPr/>
            <p:nvPr/>
          </p:nvSpPr>
          <p:spPr>
            <a:xfrm>
              <a:off x="5878231" y="3945698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Estrela de 5 Pontas 32">
              <a:extLst>
                <a:ext uri="{FF2B5EF4-FFF2-40B4-BE49-F238E27FC236}">
                  <a16:creationId xmlns:a16="http://schemas.microsoft.com/office/drawing/2014/main" id="{9298F834-AF37-7973-AAEE-6151CC9251BA}"/>
                </a:ext>
              </a:extLst>
            </p:cNvPr>
            <p:cNvSpPr/>
            <p:nvPr/>
          </p:nvSpPr>
          <p:spPr>
            <a:xfrm>
              <a:off x="5476154" y="4266457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Estrela de 5 Pontas 33">
              <a:extLst>
                <a:ext uri="{FF2B5EF4-FFF2-40B4-BE49-F238E27FC236}">
                  <a16:creationId xmlns:a16="http://schemas.microsoft.com/office/drawing/2014/main" id="{3BE4C662-D34F-22C6-40C3-AADFB1857161}"/>
                </a:ext>
              </a:extLst>
            </p:cNvPr>
            <p:cNvSpPr/>
            <p:nvPr/>
          </p:nvSpPr>
          <p:spPr>
            <a:xfrm>
              <a:off x="6410696" y="4098979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Estrela de 5 Pontas 34">
              <a:extLst>
                <a:ext uri="{FF2B5EF4-FFF2-40B4-BE49-F238E27FC236}">
                  <a16:creationId xmlns:a16="http://schemas.microsoft.com/office/drawing/2014/main" id="{244ED542-35ED-6EC5-DA11-BE56F4017350}"/>
                </a:ext>
              </a:extLst>
            </p:cNvPr>
            <p:cNvSpPr/>
            <p:nvPr/>
          </p:nvSpPr>
          <p:spPr>
            <a:xfrm>
              <a:off x="6314705" y="4506729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Estrela de 5 Pontas 35">
              <a:extLst>
                <a:ext uri="{FF2B5EF4-FFF2-40B4-BE49-F238E27FC236}">
                  <a16:creationId xmlns:a16="http://schemas.microsoft.com/office/drawing/2014/main" id="{BD0E77B7-6DE6-3432-08A6-4F0EDE9DE46B}"/>
                </a:ext>
              </a:extLst>
            </p:cNvPr>
            <p:cNvSpPr/>
            <p:nvPr/>
          </p:nvSpPr>
          <p:spPr>
            <a:xfrm>
              <a:off x="6077199" y="5515387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strela de 5 Pontas 36">
              <a:extLst>
                <a:ext uri="{FF2B5EF4-FFF2-40B4-BE49-F238E27FC236}">
                  <a16:creationId xmlns:a16="http://schemas.microsoft.com/office/drawing/2014/main" id="{3FA610D0-91A1-1C06-B124-89DE7F7E2FD1}"/>
                </a:ext>
              </a:extLst>
            </p:cNvPr>
            <p:cNvSpPr/>
            <p:nvPr/>
          </p:nvSpPr>
          <p:spPr>
            <a:xfrm>
              <a:off x="5772458" y="5795218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Estrela de 5 Pontas 37">
              <a:extLst>
                <a:ext uri="{FF2B5EF4-FFF2-40B4-BE49-F238E27FC236}">
                  <a16:creationId xmlns:a16="http://schemas.microsoft.com/office/drawing/2014/main" id="{B11F9BAA-32ED-5DD6-8CA7-90718328C587}"/>
                </a:ext>
              </a:extLst>
            </p:cNvPr>
            <p:cNvSpPr/>
            <p:nvPr/>
          </p:nvSpPr>
          <p:spPr>
            <a:xfrm>
              <a:off x="7030193" y="3760190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Estrela de 5 Pontas 38">
              <a:extLst>
                <a:ext uri="{FF2B5EF4-FFF2-40B4-BE49-F238E27FC236}">
                  <a16:creationId xmlns:a16="http://schemas.microsoft.com/office/drawing/2014/main" id="{8CC6188C-F1D2-9D97-4556-D49FC4BAAC1A}"/>
                </a:ext>
              </a:extLst>
            </p:cNvPr>
            <p:cNvSpPr/>
            <p:nvPr/>
          </p:nvSpPr>
          <p:spPr>
            <a:xfrm>
              <a:off x="7800111" y="4299536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Estrela de 5 Pontas 39">
              <a:extLst>
                <a:ext uri="{FF2B5EF4-FFF2-40B4-BE49-F238E27FC236}">
                  <a16:creationId xmlns:a16="http://schemas.microsoft.com/office/drawing/2014/main" id="{5048624F-5DBF-0CAE-58C7-5C29BE4FEEF3}"/>
                </a:ext>
              </a:extLst>
            </p:cNvPr>
            <p:cNvSpPr/>
            <p:nvPr/>
          </p:nvSpPr>
          <p:spPr>
            <a:xfrm>
              <a:off x="7118907" y="4996417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Estrela de 5 Pontas 40">
              <a:extLst>
                <a:ext uri="{FF2B5EF4-FFF2-40B4-BE49-F238E27FC236}">
                  <a16:creationId xmlns:a16="http://schemas.microsoft.com/office/drawing/2014/main" id="{415A5D88-9E03-F5E7-FBA1-D6E165F8EA56}"/>
                </a:ext>
              </a:extLst>
            </p:cNvPr>
            <p:cNvSpPr/>
            <p:nvPr/>
          </p:nvSpPr>
          <p:spPr>
            <a:xfrm>
              <a:off x="6881401" y="5473813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Estrela de 5 Pontas 41">
              <a:extLst>
                <a:ext uri="{FF2B5EF4-FFF2-40B4-BE49-F238E27FC236}">
                  <a16:creationId xmlns:a16="http://schemas.microsoft.com/office/drawing/2014/main" id="{59F8F8F2-DE9F-0C23-55E5-118CDA45E6C9}"/>
                </a:ext>
              </a:extLst>
            </p:cNvPr>
            <p:cNvSpPr/>
            <p:nvPr/>
          </p:nvSpPr>
          <p:spPr>
            <a:xfrm>
              <a:off x="7065819" y="5855153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Estrela de 5 Pontas 42">
              <a:extLst>
                <a:ext uri="{FF2B5EF4-FFF2-40B4-BE49-F238E27FC236}">
                  <a16:creationId xmlns:a16="http://schemas.microsoft.com/office/drawing/2014/main" id="{ED567175-F39B-8BB3-B42E-5C71AC7C79ED}"/>
                </a:ext>
              </a:extLst>
            </p:cNvPr>
            <p:cNvSpPr/>
            <p:nvPr/>
          </p:nvSpPr>
          <p:spPr>
            <a:xfrm>
              <a:off x="7595899" y="5444215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Estrela de 5 Pontas 43">
              <a:extLst>
                <a:ext uri="{FF2B5EF4-FFF2-40B4-BE49-F238E27FC236}">
                  <a16:creationId xmlns:a16="http://schemas.microsoft.com/office/drawing/2014/main" id="{A8FF5233-5A46-A5A2-7109-EAF6D7FA69F7}"/>
                </a:ext>
              </a:extLst>
            </p:cNvPr>
            <p:cNvSpPr/>
            <p:nvPr/>
          </p:nvSpPr>
          <p:spPr>
            <a:xfrm>
              <a:off x="6580911" y="3587825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strela de 5 Pontas 44">
              <a:extLst>
                <a:ext uri="{FF2B5EF4-FFF2-40B4-BE49-F238E27FC236}">
                  <a16:creationId xmlns:a16="http://schemas.microsoft.com/office/drawing/2014/main" id="{1C2576A1-C0BF-0FC2-75B9-6047C19785C2}"/>
                </a:ext>
              </a:extLst>
            </p:cNvPr>
            <p:cNvSpPr/>
            <p:nvPr/>
          </p:nvSpPr>
          <p:spPr>
            <a:xfrm>
              <a:off x="8593781" y="3672934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Estrela de 5 Pontas 45">
              <a:extLst>
                <a:ext uri="{FF2B5EF4-FFF2-40B4-BE49-F238E27FC236}">
                  <a16:creationId xmlns:a16="http://schemas.microsoft.com/office/drawing/2014/main" id="{27F1796E-E9F0-C7A6-FD88-5B991B644EDC}"/>
                </a:ext>
              </a:extLst>
            </p:cNvPr>
            <p:cNvSpPr/>
            <p:nvPr/>
          </p:nvSpPr>
          <p:spPr>
            <a:xfrm>
              <a:off x="7597417" y="3820874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Estrela de 5 Pontas 46">
              <a:extLst>
                <a:ext uri="{FF2B5EF4-FFF2-40B4-BE49-F238E27FC236}">
                  <a16:creationId xmlns:a16="http://schemas.microsoft.com/office/drawing/2014/main" id="{31BDAA10-F05E-3B80-D5E3-C6BA056F61FF}"/>
                </a:ext>
              </a:extLst>
            </p:cNvPr>
            <p:cNvSpPr/>
            <p:nvPr/>
          </p:nvSpPr>
          <p:spPr>
            <a:xfrm>
              <a:off x="7800111" y="5829664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Estrela de 5 Pontas 47">
              <a:extLst>
                <a:ext uri="{FF2B5EF4-FFF2-40B4-BE49-F238E27FC236}">
                  <a16:creationId xmlns:a16="http://schemas.microsoft.com/office/drawing/2014/main" id="{94EEECEA-78BC-CA5D-8017-57A999452C78}"/>
                </a:ext>
              </a:extLst>
            </p:cNvPr>
            <p:cNvSpPr/>
            <p:nvPr/>
          </p:nvSpPr>
          <p:spPr>
            <a:xfrm>
              <a:off x="7190511" y="4197425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strela de 5 Pontas 48">
              <a:extLst>
                <a:ext uri="{FF2B5EF4-FFF2-40B4-BE49-F238E27FC236}">
                  <a16:creationId xmlns:a16="http://schemas.microsoft.com/office/drawing/2014/main" id="{D7EBFBEA-86CE-E8B2-C6FC-07C63129D1FE}"/>
                </a:ext>
              </a:extLst>
            </p:cNvPr>
            <p:cNvSpPr/>
            <p:nvPr/>
          </p:nvSpPr>
          <p:spPr>
            <a:xfrm>
              <a:off x="8271167" y="4108294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Estrela de 5 Pontas 49">
              <a:extLst>
                <a:ext uri="{FF2B5EF4-FFF2-40B4-BE49-F238E27FC236}">
                  <a16:creationId xmlns:a16="http://schemas.microsoft.com/office/drawing/2014/main" id="{12D99D6B-731B-6C8E-6EA6-7328CCC3F0DF}"/>
                </a:ext>
              </a:extLst>
            </p:cNvPr>
            <p:cNvSpPr/>
            <p:nvPr/>
          </p:nvSpPr>
          <p:spPr>
            <a:xfrm>
              <a:off x="8515710" y="4542558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Estrela de 5 Pontas 50">
              <a:extLst>
                <a:ext uri="{FF2B5EF4-FFF2-40B4-BE49-F238E27FC236}">
                  <a16:creationId xmlns:a16="http://schemas.microsoft.com/office/drawing/2014/main" id="{60564856-7239-FA5C-782B-A4BF89DBED9C}"/>
                </a:ext>
              </a:extLst>
            </p:cNvPr>
            <p:cNvSpPr/>
            <p:nvPr/>
          </p:nvSpPr>
          <p:spPr>
            <a:xfrm>
              <a:off x="8441381" y="4894731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Estrela de 5 Pontas 51">
              <a:extLst>
                <a:ext uri="{FF2B5EF4-FFF2-40B4-BE49-F238E27FC236}">
                  <a16:creationId xmlns:a16="http://schemas.microsoft.com/office/drawing/2014/main" id="{774C4AAC-88C7-3E8D-23C3-504F48FB9763}"/>
                </a:ext>
              </a:extLst>
            </p:cNvPr>
            <p:cNvSpPr/>
            <p:nvPr/>
          </p:nvSpPr>
          <p:spPr>
            <a:xfrm>
              <a:off x="7606697" y="4735520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Estrela de 5 Pontas 52">
              <a:extLst>
                <a:ext uri="{FF2B5EF4-FFF2-40B4-BE49-F238E27FC236}">
                  <a16:creationId xmlns:a16="http://schemas.microsoft.com/office/drawing/2014/main" id="{2EE4D486-E1F3-6CE5-4198-7040B8749669}"/>
                </a:ext>
              </a:extLst>
            </p:cNvPr>
            <p:cNvSpPr/>
            <p:nvPr/>
          </p:nvSpPr>
          <p:spPr>
            <a:xfrm>
              <a:off x="7952511" y="4959425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Estrela de 5 Pontas 53">
              <a:extLst>
                <a:ext uri="{FF2B5EF4-FFF2-40B4-BE49-F238E27FC236}">
                  <a16:creationId xmlns:a16="http://schemas.microsoft.com/office/drawing/2014/main" id="{55095971-D591-D025-BEB9-5737AAC8D737}"/>
                </a:ext>
              </a:extLst>
            </p:cNvPr>
            <p:cNvSpPr/>
            <p:nvPr/>
          </p:nvSpPr>
          <p:spPr>
            <a:xfrm>
              <a:off x="8271167" y="5743753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Estrela de 5 Pontas 54">
              <a:extLst>
                <a:ext uri="{FF2B5EF4-FFF2-40B4-BE49-F238E27FC236}">
                  <a16:creationId xmlns:a16="http://schemas.microsoft.com/office/drawing/2014/main" id="{5F8F0E68-37FB-F243-D0AE-E5D1BA739707}"/>
                </a:ext>
              </a:extLst>
            </p:cNvPr>
            <p:cNvSpPr/>
            <p:nvPr/>
          </p:nvSpPr>
          <p:spPr>
            <a:xfrm>
              <a:off x="8257311" y="5264225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Estrela de 5 Pontas 55">
              <a:extLst>
                <a:ext uri="{FF2B5EF4-FFF2-40B4-BE49-F238E27FC236}">
                  <a16:creationId xmlns:a16="http://schemas.microsoft.com/office/drawing/2014/main" id="{E9721F03-67C8-1CA1-83C8-188BFB63D8F6}"/>
                </a:ext>
              </a:extLst>
            </p:cNvPr>
            <p:cNvSpPr/>
            <p:nvPr/>
          </p:nvSpPr>
          <p:spPr>
            <a:xfrm>
              <a:off x="8562111" y="5569025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Estrela de 5 Pontas 56">
              <a:extLst>
                <a:ext uri="{FF2B5EF4-FFF2-40B4-BE49-F238E27FC236}">
                  <a16:creationId xmlns:a16="http://schemas.microsoft.com/office/drawing/2014/main" id="{3E7AEFAD-3A17-716B-1245-B9DE9A41FA54}"/>
                </a:ext>
              </a:extLst>
            </p:cNvPr>
            <p:cNvSpPr/>
            <p:nvPr/>
          </p:nvSpPr>
          <p:spPr>
            <a:xfrm>
              <a:off x="8806544" y="5158989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Marcador de Posição do Rodapé 57">
            <a:extLst>
              <a:ext uri="{FF2B5EF4-FFF2-40B4-BE49-F238E27FC236}">
                <a16:creationId xmlns:a16="http://schemas.microsoft.com/office/drawing/2014/main" id="{710E8461-2F80-01DF-647E-0A82A3F3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5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D5ACA-CF9D-6EB9-DCDB-E069D669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39477E36-18E6-9BAA-952E-9D51C71AF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527435"/>
                <a:ext cx="8946541" cy="449335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ts val="3400"/>
                  </a:lnSpc>
                </a:pPr>
                <a:r>
                  <a:rPr lang="en-GB" dirty="0"/>
                  <a:t>Dados: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d>
                          <m:dPr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</m:sSup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</m:oMath>
                </a14:m>
                <a:endParaRPr lang="en-GB" dirty="0"/>
              </a:p>
              <a:p>
                <a:pPr>
                  <a:lnSpc>
                    <a:spcPts val="3400"/>
                  </a:lnSpc>
                </a:pPr>
                <a:r>
                  <a:rPr lang="en-GB" dirty="0" err="1"/>
                  <a:t>Modelo</a:t>
                </a:r>
                <a:r>
                  <a:rPr lang="en-GB" dirty="0"/>
                  <a:t>: 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GB" dirty="0"/>
                  <a:t>, que </a:t>
                </a:r>
                <a:r>
                  <a:rPr lang="en-GB" dirty="0" err="1"/>
                  <a:t>aproxima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  ; 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GB" dirty="0"/>
                  <a:t>  - </a:t>
                </a:r>
                <a:r>
                  <a:rPr lang="en-GB" dirty="0" err="1"/>
                  <a:t>família</a:t>
                </a:r>
                <a:r>
                  <a:rPr lang="en-GB" dirty="0"/>
                  <a:t> de </a:t>
                </a:r>
                <a:r>
                  <a:rPr lang="en-GB" dirty="0" err="1"/>
                  <a:t>modelos</a:t>
                </a:r>
                <a:endParaRPr lang="en-GB" dirty="0"/>
              </a:p>
              <a:p>
                <a:pPr>
                  <a:lnSpc>
                    <a:spcPts val="3400"/>
                  </a:lnSpc>
                </a:pPr>
                <a:endParaRPr lang="en-GB" dirty="0"/>
              </a:p>
              <a:p>
                <a:pPr>
                  <a:lnSpc>
                    <a:spcPts val="3400"/>
                  </a:lnSpc>
                </a:pPr>
                <a:r>
                  <a:rPr lang="en-GB" dirty="0"/>
                  <a:t>Loss: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PT" b="0" i="0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pt-P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>
                  <a:lnSpc>
                    <a:spcPts val="3400"/>
                  </a:lnSpc>
                </a:pPr>
                <a:r>
                  <a:rPr lang="en-GB" dirty="0" err="1"/>
                  <a:t>Objectivo</a:t>
                </a:r>
                <a:r>
                  <a:rPr lang="en-GB" dirty="0"/>
                  <a:t>: </a:t>
                </a:r>
                <a:r>
                  <a:rPr lang="en-GB" dirty="0" err="1"/>
                  <a:t>encontrar</a:t>
                </a:r>
                <a:r>
                  <a:rPr lang="en-GB" dirty="0"/>
                  <a:t> um </a:t>
                </a:r>
                <a:r>
                  <a:rPr lang="en-GB" dirty="0" err="1"/>
                  <a:t>modelo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GB" dirty="0"/>
                  <a:t> que minimize o </a:t>
                </a:r>
                <a:r>
                  <a:rPr lang="en-GB" dirty="0" err="1"/>
                  <a:t>valor</a:t>
                </a:r>
                <a:r>
                  <a:rPr lang="en-GB" dirty="0"/>
                  <a:t> </a:t>
                </a:r>
                <a:r>
                  <a:rPr lang="en-GB" dirty="0" err="1"/>
                  <a:t>esperado</a:t>
                </a:r>
                <a:r>
                  <a:rPr lang="en-GB" dirty="0"/>
                  <a:t> de loss </a:t>
                </a:r>
                <a:r>
                  <a:rPr lang="en-GB" dirty="0" err="1"/>
                  <a:t>em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endParaRPr lang="en-GB" dirty="0"/>
              </a:p>
              <a:p>
                <a:pPr marL="0" indent="0" algn="ctr">
                  <a:lnSpc>
                    <a:spcPts val="34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PT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𝒳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pt-PT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39477E36-18E6-9BAA-952E-9D51C71AF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527435"/>
                <a:ext cx="8946541" cy="4493355"/>
              </a:xfrm>
              <a:blipFill>
                <a:blip r:embed="rId2"/>
                <a:stretch>
                  <a:fillRect l="-283" t="-1127" b="-22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1CC86B4-E186-C411-DCEA-3639D3D0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A3B482F-7244-AF49-5EDA-82758076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1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D5ACA-CF9D-6EB9-DCDB-E069D669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39477E36-18E6-9BAA-952E-9D51C71AF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527435"/>
                <a:ext cx="8946541" cy="163140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ts val="3400"/>
                  </a:lnSpc>
                </a:pPr>
                <a:r>
                  <a:rPr lang="en-GB" dirty="0" err="1"/>
                  <a:t>Objectivo</a:t>
                </a:r>
                <a:r>
                  <a:rPr lang="en-GB" dirty="0"/>
                  <a:t>: </a:t>
                </a:r>
                <a:r>
                  <a:rPr lang="en-GB" dirty="0" err="1"/>
                  <a:t>encontrar</a:t>
                </a:r>
                <a:r>
                  <a:rPr lang="en-GB" dirty="0"/>
                  <a:t> um </a:t>
                </a:r>
                <a:r>
                  <a:rPr lang="en-GB" dirty="0" err="1"/>
                  <a:t>modelo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GB" dirty="0"/>
                  <a:t> que minimize o </a:t>
                </a:r>
                <a:r>
                  <a:rPr lang="en-GB" dirty="0" err="1"/>
                  <a:t>valor</a:t>
                </a:r>
                <a:r>
                  <a:rPr lang="en-GB" dirty="0"/>
                  <a:t> </a:t>
                </a:r>
                <a:r>
                  <a:rPr lang="en-GB" dirty="0" err="1"/>
                  <a:t>esperado</a:t>
                </a:r>
                <a:r>
                  <a:rPr lang="en-GB" dirty="0"/>
                  <a:t> de loss </a:t>
                </a:r>
                <a:r>
                  <a:rPr lang="en-GB" dirty="0" err="1"/>
                  <a:t>em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endParaRPr lang="en-GB" dirty="0"/>
              </a:p>
              <a:p>
                <a:pPr marL="0" indent="0" algn="ctr">
                  <a:lnSpc>
                    <a:spcPts val="34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PT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𝒳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pt-PT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39477E36-18E6-9BAA-952E-9D51C71AF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527435"/>
                <a:ext cx="8946541" cy="1631401"/>
              </a:xfrm>
              <a:blipFill>
                <a:blip r:embed="rId2"/>
                <a:stretch>
                  <a:fillRect l="-283" t="-33333" b="-1015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1CC86B4-E186-C411-DCEA-3639D3D0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A0C870E7-AD6C-F552-50C3-840ABE2B64ED}"/>
              </a:ext>
            </a:extLst>
          </p:cNvPr>
          <p:cNvGrpSpPr/>
          <p:nvPr/>
        </p:nvGrpSpPr>
        <p:grpSpPr>
          <a:xfrm>
            <a:off x="3067792" y="3429000"/>
            <a:ext cx="6056416" cy="2885704"/>
            <a:chOff x="3067792" y="3429000"/>
            <a:chExt cx="6056416" cy="2885704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64E5F78-D65F-8573-7748-1CB00100FA25}"/>
                </a:ext>
              </a:extLst>
            </p:cNvPr>
            <p:cNvSpPr/>
            <p:nvPr/>
          </p:nvSpPr>
          <p:spPr>
            <a:xfrm>
              <a:off x="3067792" y="3429000"/>
              <a:ext cx="6056416" cy="2885704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6CE98FE-61E6-7462-2AC6-3ADB273866CF}"/>
                </a:ext>
              </a:extLst>
            </p:cNvPr>
            <p:cNvSpPr/>
            <p:nvPr/>
          </p:nvSpPr>
          <p:spPr>
            <a:xfrm>
              <a:off x="4168239" y="3895106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7BA345F-AE3B-57EF-1339-D1661C179CC1}"/>
                </a:ext>
              </a:extLst>
            </p:cNvPr>
            <p:cNvSpPr/>
            <p:nvPr/>
          </p:nvSpPr>
          <p:spPr>
            <a:xfrm>
              <a:off x="6024748" y="3622467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EC607AE-19E3-30BC-CD1D-63C120D84EEE}"/>
                </a:ext>
              </a:extLst>
            </p:cNvPr>
            <p:cNvSpPr/>
            <p:nvPr/>
          </p:nvSpPr>
          <p:spPr>
            <a:xfrm>
              <a:off x="5379641" y="3918898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171FC29-99EF-2873-9007-746ED4D40A50}"/>
                </a:ext>
              </a:extLst>
            </p:cNvPr>
            <p:cNvSpPr/>
            <p:nvPr/>
          </p:nvSpPr>
          <p:spPr>
            <a:xfrm>
              <a:off x="5834743" y="4542558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08BD17-0EFE-426D-4BA7-2482DB76DD6C}"/>
                </a:ext>
              </a:extLst>
            </p:cNvPr>
            <p:cNvSpPr/>
            <p:nvPr/>
          </p:nvSpPr>
          <p:spPr>
            <a:xfrm>
              <a:off x="4013509" y="5443934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CA0E667-857B-B2E5-2254-E4C2A4D0FC34}"/>
                </a:ext>
              </a:extLst>
            </p:cNvPr>
            <p:cNvSpPr/>
            <p:nvPr/>
          </p:nvSpPr>
          <p:spPr>
            <a:xfrm>
              <a:off x="4156013" y="4939437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865E1EE-9368-A046-931B-DBC2316DA03B}"/>
                </a:ext>
              </a:extLst>
            </p:cNvPr>
            <p:cNvSpPr/>
            <p:nvPr/>
          </p:nvSpPr>
          <p:spPr>
            <a:xfrm>
              <a:off x="4013509" y="4464918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555D67-BA5E-DD5B-EB10-F28A30B9C937}"/>
                </a:ext>
              </a:extLst>
            </p:cNvPr>
            <p:cNvSpPr/>
            <p:nvPr/>
          </p:nvSpPr>
          <p:spPr>
            <a:xfrm>
              <a:off x="6792686" y="4592578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7C98532-64FC-12DC-8362-E80FD658D7ED}"/>
                </a:ext>
              </a:extLst>
            </p:cNvPr>
            <p:cNvSpPr/>
            <p:nvPr/>
          </p:nvSpPr>
          <p:spPr>
            <a:xfrm>
              <a:off x="6509659" y="5201914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45EE968-BA7E-0873-9365-25D5AD76CBCA}"/>
                </a:ext>
              </a:extLst>
            </p:cNvPr>
            <p:cNvSpPr/>
            <p:nvPr/>
          </p:nvSpPr>
          <p:spPr>
            <a:xfrm>
              <a:off x="4829299" y="6028707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9699E66-0C67-8FD4-3302-BA6C38FF45BC}"/>
                </a:ext>
              </a:extLst>
            </p:cNvPr>
            <p:cNvSpPr/>
            <p:nvPr/>
          </p:nvSpPr>
          <p:spPr>
            <a:xfrm>
              <a:off x="5308389" y="5832764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52CD740-86D6-FF27-953A-D24712982E60}"/>
                </a:ext>
              </a:extLst>
            </p:cNvPr>
            <p:cNvSpPr/>
            <p:nvPr/>
          </p:nvSpPr>
          <p:spPr>
            <a:xfrm>
              <a:off x="4920343" y="5417621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E8C6235-A80E-1379-7A75-130F2F2CC650}"/>
                </a:ext>
              </a:extLst>
            </p:cNvPr>
            <p:cNvSpPr/>
            <p:nvPr/>
          </p:nvSpPr>
          <p:spPr>
            <a:xfrm>
              <a:off x="6355280" y="6006935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5C126F4-292C-C599-0360-35C34114F9B5}"/>
                </a:ext>
              </a:extLst>
            </p:cNvPr>
            <p:cNvSpPr/>
            <p:nvPr/>
          </p:nvSpPr>
          <p:spPr>
            <a:xfrm>
              <a:off x="4447370" y="5767449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2730C66-B092-0775-2CD0-4C310C99B0B2}"/>
                </a:ext>
              </a:extLst>
            </p:cNvPr>
            <p:cNvSpPr/>
            <p:nvPr/>
          </p:nvSpPr>
          <p:spPr>
            <a:xfrm>
              <a:off x="4811486" y="3678628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A30B29D-0EBA-E7FE-0CBF-37D3E1CF7490}"/>
                </a:ext>
              </a:extLst>
            </p:cNvPr>
            <p:cNvSpPr/>
            <p:nvPr/>
          </p:nvSpPr>
          <p:spPr>
            <a:xfrm>
              <a:off x="4948052" y="4239299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69EFA94-8B62-D9C7-2C5E-DD0C2D94E736}"/>
                </a:ext>
              </a:extLst>
            </p:cNvPr>
            <p:cNvSpPr/>
            <p:nvPr/>
          </p:nvSpPr>
          <p:spPr>
            <a:xfrm>
              <a:off x="4625439" y="4352306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3004ED-F37B-2741-F352-5ECC4CDDEEE6}"/>
                </a:ext>
              </a:extLst>
            </p:cNvPr>
            <p:cNvSpPr/>
            <p:nvPr/>
          </p:nvSpPr>
          <p:spPr>
            <a:xfrm>
              <a:off x="4619326" y="5027220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D3EFBED-113C-BD1C-AF35-58FA02F01995}"/>
                </a:ext>
              </a:extLst>
            </p:cNvPr>
            <p:cNvSpPr/>
            <p:nvPr/>
          </p:nvSpPr>
          <p:spPr>
            <a:xfrm>
              <a:off x="3451762" y="4741223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AC6F822-E2AC-3B1C-93AE-C0E661812D0A}"/>
                </a:ext>
              </a:extLst>
            </p:cNvPr>
            <p:cNvSpPr/>
            <p:nvPr/>
          </p:nvSpPr>
          <p:spPr>
            <a:xfrm>
              <a:off x="3516204" y="5258292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60CEE95-0267-D1FF-604B-06FDFC819327}"/>
                </a:ext>
              </a:extLst>
            </p:cNvPr>
            <p:cNvSpPr/>
            <p:nvPr/>
          </p:nvSpPr>
          <p:spPr>
            <a:xfrm>
              <a:off x="3728856" y="5898078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E5CA1B9-EE67-128A-91CF-94462983C8A1}"/>
                </a:ext>
              </a:extLst>
            </p:cNvPr>
            <p:cNvSpPr/>
            <p:nvPr/>
          </p:nvSpPr>
          <p:spPr>
            <a:xfrm>
              <a:off x="5130492" y="4675908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17EADDE-F01F-7D20-38EE-EFDA40879E7D}"/>
                </a:ext>
              </a:extLst>
            </p:cNvPr>
            <p:cNvSpPr/>
            <p:nvPr/>
          </p:nvSpPr>
          <p:spPr>
            <a:xfrm>
              <a:off x="5153891" y="5027220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E35601A-A6C6-F718-4279-8C9ACAA6050A}"/>
                </a:ext>
              </a:extLst>
            </p:cNvPr>
            <p:cNvSpPr/>
            <p:nvPr/>
          </p:nvSpPr>
          <p:spPr>
            <a:xfrm>
              <a:off x="5692239" y="5157849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D0753A0-B599-BBD1-FCBD-3D27A3C49E94}"/>
                </a:ext>
              </a:extLst>
            </p:cNvPr>
            <p:cNvSpPr/>
            <p:nvPr/>
          </p:nvSpPr>
          <p:spPr>
            <a:xfrm>
              <a:off x="5549735" y="5489863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3E7F307-14E9-4D0A-911D-3C807A841C8C}"/>
                </a:ext>
              </a:extLst>
            </p:cNvPr>
            <p:cNvSpPr/>
            <p:nvPr/>
          </p:nvSpPr>
          <p:spPr>
            <a:xfrm>
              <a:off x="3455720" y="3751015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Estrela de 5 Pontas 32">
              <a:extLst>
                <a:ext uri="{FF2B5EF4-FFF2-40B4-BE49-F238E27FC236}">
                  <a16:creationId xmlns:a16="http://schemas.microsoft.com/office/drawing/2014/main" id="{5123CED4-F852-44E8-D5F3-285D66738532}"/>
                </a:ext>
              </a:extLst>
            </p:cNvPr>
            <p:cNvSpPr/>
            <p:nvPr/>
          </p:nvSpPr>
          <p:spPr>
            <a:xfrm>
              <a:off x="5878231" y="3945698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Estrela de 5 Pontas 33">
              <a:extLst>
                <a:ext uri="{FF2B5EF4-FFF2-40B4-BE49-F238E27FC236}">
                  <a16:creationId xmlns:a16="http://schemas.microsoft.com/office/drawing/2014/main" id="{9C61CDA2-9D66-7D74-7A88-73F0FB6FA5AA}"/>
                </a:ext>
              </a:extLst>
            </p:cNvPr>
            <p:cNvSpPr/>
            <p:nvPr/>
          </p:nvSpPr>
          <p:spPr>
            <a:xfrm>
              <a:off x="5476154" y="4266457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Estrela de 5 Pontas 34">
              <a:extLst>
                <a:ext uri="{FF2B5EF4-FFF2-40B4-BE49-F238E27FC236}">
                  <a16:creationId xmlns:a16="http://schemas.microsoft.com/office/drawing/2014/main" id="{ECB775D7-5BA8-90D5-3215-301799B1713F}"/>
                </a:ext>
              </a:extLst>
            </p:cNvPr>
            <p:cNvSpPr/>
            <p:nvPr/>
          </p:nvSpPr>
          <p:spPr>
            <a:xfrm>
              <a:off x="6410696" y="4098979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Estrela de 5 Pontas 35">
              <a:extLst>
                <a:ext uri="{FF2B5EF4-FFF2-40B4-BE49-F238E27FC236}">
                  <a16:creationId xmlns:a16="http://schemas.microsoft.com/office/drawing/2014/main" id="{34D34D6C-02EC-BA6E-4A43-C510CAE03B57}"/>
                </a:ext>
              </a:extLst>
            </p:cNvPr>
            <p:cNvSpPr/>
            <p:nvPr/>
          </p:nvSpPr>
          <p:spPr>
            <a:xfrm>
              <a:off x="6314705" y="4506729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strela de 5 Pontas 36">
              <a:extLst>
                <a:ext uri="{FF2B5EF4-FFF2-40B4-BE49-F238E27FC236}">
                  <a16:creationId xmlns:a16="http://schemas.microsoft.com/office/drawing/2014/main" id="{0C4BAF3C-4598-D9B1-9F2C-493D0B022946}"/>
                </a:ext>
              </a:extLst>
            </p:cNvPr>
            <p:cNvSpPr/>
            <p:nvPr/>
          </p:nvSpPr>
          <p:spPr>
            <a:xfrm>
              <a:off x="6077199" y="5515387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Estrela de 5 Pontas 37">
              <a:extLst>
                <a:ext uri="{FF2B5EF4-FFF2-40B4-BE49-F238E27FC236}">
                  <a16:creationId xmlns:a16="http://schemas.microsoft.com/office/drawing/2014/main" id="{3DF1895E-BD0C-BFC4-A62A-815A8FF0AFB8}"/>
                </a:ext>
              </a:extLst>
            </p:cNvPr>
            <p:cNvSpPr/>
            <p:nvPr/>
          </p:nvSpPr>
          <p:spPr>
            <a:xfrm>
              <a:off x="5772458" y="5795218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Estrela de 5 Pontas 38">
              <a:extLst>
                <a:ext uri="{FF2B5EF4-FFF2-40B4-BE49-F238E27FC236}">
                  <a16:creationId xmlns:a16="http://schemas.microsoft.com/office/drawing/2014/main" id="{44CDA044-150B-8BE8-F499-FA76B85DBEE1}"/>
                </a:ext>
              </a:extLst>
            </p:cNvPr>
            <p:cNvSpPr/>
            <p:nvPr/>
          </p:nvSpPr>
          <p:spPr>
            <a:xfrm>
              <a:off x="7030193" y="3760190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Estrela de 5 Pontas 39">
              <a:extLst>
                <a:ext uri="{FF2B5EF4-FFF2-40B4-BE49-F238E27FC236}">
                  <a16:creationId xmlns:a16="http://schemas.microsoft.com/office/drawing/2014/main" id="{46ED071F-8D48-7241-5B1D-BD6E16CFBBB1}"/>
                </a:ext>
              </a:extLst>
            </p:cNvPr>
            <p:cNvSpPr/>
            <p:nvPr/>
          </p:nvSpPr>
          <p:spPr>
            <a:xfrm>
              <a:off x="7800111" y="4299536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Estrela de 5 Pontas 40">
              <a:extLst>
                <a:ext uri="{FF2B5EF4-FFF2-40B4-BE49-F238E27FC236}">
                  <a16:creationId xmlns:a16="http://schemas.microsoft.com/office/drawing/2014/main" id="{E72B51D4-CE68-42FA-188B-8867945B642F}"/>
                </a:ext>
              </a:extLst>
            </p:cNvPr>
            <p:cNvSpPr/>
            <p:nvPr/>
          </p:nvSpPr>
          <p:spPr>
            <a:xfrm>
              <a:off x="7118907" y="4996417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Estrela de 5 Pontas 41">
              <a:extLst>
                <a:ext uri="{FF2B5EF4-FFF2-40B4-BE49-F238E27FC236}">
                  <a16:creationId xmlns:a16="http://schemas.microsoft.com/office/drawing/2014/main" id="{3D83FE03-006B-4851-8DD6-C71805D4D43C}"/>
                </a:ext>
              </a:extLst>
            </p:cNvPr>
            <p:cNvSpPr/>
            <p:nvPr/>
          </p:nvSpPr>
          <p:spPr>
            <a:xfrm>
              <a:off x="6881401" y="5473813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Estrela de 5 Pontas 42">
              <a:extLst>
                <a:ext uri="{FF2B5EF4-FFF2-40B4-BE49-F238E27FC236}">
                  <a16:creationId xmlns:a16="http://schemas.microsoft.com/office/drawing/2014/main" id="{F3F1E873-2F75-72C6-5FBE-3E3DABF12841}"/>
                </a:ext>
              </a:extLst>
            </p:cNvPr>
            <p:cNvSpPr/>
            <p:nvPr/>
          </p:nvSpPr>
          <p:spPr>
            <a:xfrm>
              <a:off x="7065819" y="5855153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Estrela de 5 Pontas 43">
              <a:extLst>
                <a:ext uri="{FF2B5EF4-FFF2-40B4-BE49-F238E27FC236}">
                  <a16:creationId xmlns:a16="http://schemas.microsoft.com/office/drawing/2014/main" id="{71E28EB5-38E3-8E06-6A37-2EE948403259}"/>
                </a:ext>
              </a:extLst>
            </p:cNvPr>
            <p:cNvSpPr/>
            <p:nvPr/>
          </p:nvSpPr>
          <p:spPr>
            <a:xfrm>
              <a:off x="7595899" y="5444215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strela de 5 Pontas 44">
              <a:extLst>
                <a:ext uri="{FF2B5EF4-FFF2-40B4-BE49-F238E27FC236}">
                  <a16:creationId xmlns:a16="http://schemas.microsoft.com/office/drawing/2014/main" id="{CEF00196-088F-F053-C26E-5061F1235948}"/>
                </a:ext>
              </a:extLst>
            </p:cNvPr>
            <p:cNvSpPr/>
            <p:nvPr/>
          </p:nvSpPr>
          <p:spPr>
            <a:xfrm>
              <a:off x="6580911" y="3587825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Estrela de 5 Pontas 45">
              <a:extLst>
                <a:ext uri="{FF2B5EF4-FFF2-40B4-BE49-F238E27FC236}">
                  <a16:creationId xmlns:a16="http://schemas.microsoft.com/office/drawing/2014/main" id="{28010675-6F09-3856-B0C4-BEE57B4D181E}"/>
                </a:ext>
              </a:extLst>
            </p:cNvPr>
            <p:cNvSpPr/>
            <p:nvPr/>
          </p:nvSpPr>
          <p:spPr>
            <a:xfrm>
              <a:off x="8593781" y="3672934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Estrela de 5 Pontas 46">
              <a:extLst>
                <a:ext uri="{FF2B5EF4-FFF2-40B4-BE49-F238E27FC236}">
                  <a16:creationId xmlns:a16="http://schemas.microsoft.com/office/drawing/2014/main" id="{D5B3E822-9C8C-7577-FC02-2E89E47279DE}"/>
                </a:ext>
              </a:extLst>
            </p:cNvPr>
            <p:cNvSpPr/>
            <p:nvPr/>
          </p:nvSpPr>
          <p:spPr>
            <a:xfrm>
              <a:off x="7597417" y="3820874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Estrela de 5 Pontas 47">
              <a:extLst>
                <a:ext uri="{FF2B5EF4-FFF2-40B4-BE49-F238E27FC236}">
                  <a16:creationId xmlns:a16="http://schemas.microsoft.com/office/drawing/2014/main" id="{881B947E-9C53-02E5-3D0D-0D3AB3002705}"/>
                </a:ext>
              </a:extLst>
            </p:cNvPr>
            <p:cNvSpPr/>
            <p:nvPr/>
          </p:nvSpPr>
          <p:spPr>
            <a:xfrm>
              <a:off x="7800111" y="5829664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strela de 5 Pontas 48">
              <a:extLst>
                <a:ext uri="{FF2B5EF4-FFF2-40B4-BE49-F238E27FC236}">
                  <a16:creationId xmlns:a16="http://schemas.microsoft.com/office/drawing/2014/main" id="{609C456E-1F01-2287-6F43-AE6C3138D97D}"/>
                </a:ext>
              </a:extLst>
            </p:cNvPr>
            <p:cNvSpPr/>
            <p:nvPr/>
          </p:nvSpPr>
          <p:spPr>
            <a:xfrm>
              <a:off x="7190511" y="4197425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Estrela de 5 Pontas 49">
              <a:extLst>
                <a:ext uri="{FF2B5EF4-FFF2-40B4-BE49-F238E27FC236}">
                  <a16:creationId xmlns:a16="http://schemas.microsoft.com/office/drawing/2014/main" id="{5A68298A-BDBF-6008-A0F6-56B6DE14660B}"/>
                </a:ext>
              </a:extLst>
            </p:cNvPr>
            <p:cNvSpPr/>
            <p:nvPr/>
          </p:nvSpPr>
          <p:spPr>
            <a:xfrm>
              <a:off x="8271167" y="4108294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Estrela de 5 Pontas 50">
              <a:extLst>
                <a:ext uri="{FF2B5EF4-FFF2-40B4-BE49-F238E27FC236}">
                  <a16:creationId xmlns:a16="http://schemas.microsoft.com/office/drawing/2014/main" id="{1C7A57DA-2A46-DD0B-D29F-AB13741FE919}"/>
                </a:ext>
              </a:extLst>
            </p:cNvPr>
            <p:cNvSpPr/>
            <p:nvPr/>
          </p:nvSpPr>
          <p:spPr>
            <a:xfrm>
              <a:off x="8515710" y="4542558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Estrela de 5 Pontas 51">
              <a:extLst>
                <a:ext uri="{FF2B5EF4-FFF2-40B4-BE49-F238E27FC236}">
                  <a16:creationId xmlns:a16="http://schemas.microsoft.com/office/drawing/2014/main" id="{16C31987-566D-67F4-3BDE-3FBE00C3B5FF}"/>
                </a:ext>
              </a:extLst>
            </p:cNvPr>
            <p:cNvSpPr/>
            <p:nvPr/>
          </p:nvSpPr>
          <p:spPr>
            <a:xfrm>
              <a:off x="8441381" y="4894731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Estrela de 5 Pontas 52">
              <a:extLst>
                <a:ext uri="{FF2B5EF4-FFF2-40B4-BE49-F238E27FC236}">
                  <a16:creationId xmlns:a16="http://schemas.microsoft.com/office/drawing/2014/main" id="{D2C5D165-6B72-87EA-EB34-03D7B5C069BC}"/>
                </a:ext>
              </a:extLst>
            </p:cNvPr>
            <p:cNvSpPr/>
            <p:nvPr/>
          </p:nvSpPr>
          <p:spPr>
            <a:xfrm>
              <a:off x="7606697" y="4735520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Estrela de 5 Pontas 53">
              <a:extLst>
                <a:ext uri="{FF2B5EF4-FFF2-40B4-BE49-F238E27FC236}">
                  <a16:creationId xmlns:a16="http://schemas.microsoft.com/office/drawing/2014/main" id="{59D08AAE-9E4C-0557-593A-D7FFF486218B}"/>
                </a:ext>
              </a:extLst>
            </p:cNvPr>
            <p:cNvSpPr/>
            <p:nvPr/>
          </p:nvSpPr>
          <p:spPr>
            <a:xfrm>
              <a:off x="7952511" y="4959425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Estrela de 5 Pontas 54">
              <a:extLst>
                <a:ext uri="{FF2B5EF4-FFF2-40B4-BE49-F238E27FC236}">
                  <a16:creationId xmlns:a16="http://schemas.microsoft.com/office/drawing/2014/main" id="{C4514350-C58B-F5B8-12CA-082B8A187BD1}"/>
                </a:ext>
              </a:extLst>
            </p:cNvPr>
            <p:cNvSpPr/>
            <p:nvPr/>
          </p:nvSpPr>
          <p:spPr>
            <a:xfrm>
              <a:off x="8271167" y="5743753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Estrela de 5 Pontas 55">
              <a:extLst>
                <a:ext uri="{FF2B5EF4-FFF2-40B4-BE49-F238E27FC236}">
                  <a16:creationId xmlns:a16="http://schemas.microsoft.com/office/drawing/2014/main" id="{515D076B-A06B-F158-7FD2-DB42435D9A11}"/>
                </a:ext>
              </a:extLst>
            </p:cNvPr>
            <p:cNvSpPr/>
            <p:nvPr/>
          </p:nvSpPr>
          <p:spPr>
            <a:xfrm>
              <a:off x="8257311" y="5264225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Estrela de 5 Pontas 56">
              <a:extLst>
                <a:ext uri="{FF2B5EF4-FFF2-40B4-BE49-F238E27FC236}">
                  <a16:creationId xmlns:a16="http://schemas.microsoft.com/office/drawing/2014/main" id="{D5724924-30C8-A982-E7DE-EA4558BF942C}"/>
                </a:ext>
              </a:extLst>
            </p:cNvPr>
            <p:cNvSpPr/>
            <p:nvPr/>
          </p:nvSpPr>
          <p:spPr>
            <a:xfrm>
              <a:off x="8562111" y="5569025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Estrela de 5 Pontas 57">
              <a:extLst>
                <a:ext uri="{FF2B5EF4-FFF2-40B4-BE49-F238E27FC236}">
                  <a16:creationId xmlns:a16="http://schemas.microsoft.com/office/drawing/2014/main" id="{4D14FA78-7F5C-0E0E-389E-E5B6D873A59A}"/>
                </a:ext>
              </a:extLst>
            </p:cNvPr>
            <p:cNvSpPr/>
            <p:nvPr/>
          </p:nvSpPr>
          <p:spPr>
            <a:xfrm>
              <a:off x="8806544" y="5158989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9" name="Forma Livre 58">
            <a:extLst>
              <a:ext uri="{FF2B5EF4-FFF2-40B4-BE49-F238E27FC236}">
                <a16:creationId xmlns:a16="http://schemas.microsoft.com/office/drawing/2014/main" id="{936D205B-99E1-BC7B-4D6E-46735D826A59}"/>
              </a:ext>
            </a:extLst>
          </p:cNvPr>
          <p:cNvSpPr/>
          <p:nvPr/>
        </p:nvSpPr>
        <p:spPr>
          <a:xfrm>
            <a:off x="5604878" y="3443844"/>
            <a:ext cx="689946" cy="2885704"/>
          </a:xfrm>
          <a:custGeom>
            <a:avLst/>
            <a:gdLst>
              <a:gd name="connsiteX0" fmla="*/ 95278 w 689946"/>
              <a:gd name="connsiteY0" fmla="*/ 0 h 2885704"/>
              <a:gd name="connsiteX1" fmla="*/ 24026 w 689946"/>
              <a:gd name="connsiteY1" fmla="*/ 463138 h 2885704"/>
              <a:gd name="connsiteX2" fmla="*/ 368410 w 689946"/>
              <a:gd name="connsiteY2" fmla="*/ 866899 h 2885704"/>
              <a:gd name="connsiteX3" fmla="*/ 275 w 689946"/>
              <a:gd name="connsiteY3" fmla="*/ 1294411 h 2885704"/>
              <a:gd name="connsiteX4" fmla="*/ 439662 w 689946"/>
              <a:gd name="connsiteY4" fmla="*/ 1686296 h 2885704"/>
              <a:gd name="connsiteX5" fmla="*/ 689044 w 689946"/>
              <a:gd name="connsiteY5" fmla="*/ 1900052 h 2885704"/>
              <a:gd name="connsiteX6" fmla="*/ 356535 w 689946"/>
              <a:gd name="connsiteY6" fmla="*/ 2232561 h 2885704"/>
              <a:gd name="connsiteX7" fmla="*/ 522790 w 689946"/>
              <a:gd name="connsiteY7" fmla="*/ 2541320 h 2885704"/>
              <a:gd name="connsiteX8" fmla="*/ 368410 w 689946"/>
              <a:gd name="connsiteY8" fmla="*/ 2885704 h 288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946" h="2885704">
                <a:moveTo>
                  <a:pt x="95278" y="0"/>
                </a:moveTo>
                <a:cubicBezTo>
                  <a:pt x="36891" y="159327"/>
                  <a:pt x="-21496" y="318655"/>
                  <a:pt x="24026" y="463138"/>
                </a:cubicBezTo>
                <a:cubicBezTo>
                  <a:pt x="69548" y="607621"/>
                  <a:pt x="372368" y="728354"/>
                  <a:pt x="368410" y="866899"/>
                </a:cubicBezTo>
                <a:cubicBezTo>
                  <a:pt x="364452" y="1005444"/>
                  <a:pt x="-11600" y="1157845"/>
                  <a:pt x="275" y="1294411"/>
                </a:cubicBezTo>
                <a:cubicBezTo>
                  <a:pt x="12150" y="1430977"/>
                  <a:pt x="324867" y="1585356"/>
                  <a:pt x="439662" y="1686296"/>
                </a:cubicBezTo>
                <a:cubicBezTo>
                  <a:pt x="554457" y="1787236"/>
                  <a:pt x="702898" y="1809008"/>
                  <a:pt x="689044" y="1900052"/>
                </a:cubicBezTo>
                <a:cubicBezTo>
                  <a:pt x="675190" y="1991096"/>
                  <a:pt x="384244" y="2125683"/>
                  <a:pt x="356535" y="2232561"/>
                </a:cubicBezTo>
                <a:cubicBezTo>
                  <a:pt x="328826" y="2339439"/>
                  <a:pt x="520811" y="2432463"/>
                  <a:pt x="522790" y="2541320"/>
                </a:cubicBezTo>
                <a:cubicBezTo>
                  <a:pt x="524769" y="2650177"/>
                  <a:pt x="446589" y="2767940"/>
                  <a:pt x="368410" y="2885704"/>
                </a:cubicBezTo>
              </a:path>
            </a:pathLst>
          </a:cu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Conexão Reta 60">
            <a:extLst>
              <a:ext uri="{FF2B5EF4-FFF2-40B4-BE49-F238E27FC236}">
                <a16:creationId xmlns:a16="http://schemas.microsoft.com/office/drawing/2014/main" id="{7BB4DCAE-7E8C-3B0E-F963-EEEC9B065940}"/>
              </a:ext>
            </a:extLst>
          </p:cNvPr>
          <p:cNvCxnSpPr/>
          <p:nvPr/>
        </p:nvCxnSpPr>
        <p:spPr>
          <a:xfrm>
            <a:off x="5877296" y="3429000"/>
            <a:ext cx="0" cy="2885704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orma Livre 62">
            <a:extLst>
              <a:ext uri="{FF2B5EF4-FFF2-40B4-BE49-F238E27FC236}">
                <a16:creationId xmlns:a16="http://schemas.microsoft.com/office/drawing/2014/main" id="{E11E848A-5D6A-F1B4-A149-4C858CD0661A}"/>
              </a:ext>
            </a:extLst>
          </p:cNvPr>
          <p:cNvSpPr/>
          <p:nvPr/>
        </p:nvSpPr>
        <p:spPr>
          <a:xfrm>
            <a:off x="5220480" y="3443844"/>
            <a:ext cx="1990064" cy="2885704"/>
          </a:xfrm>
          <a:custGeom>
            <a:avLst/>
            <a:gdLst>
              <a:gd name="connsiteX0" fmla="*/ 1120943 w 1990064"/>
              <a:gd name="connsiteY0" fmla="*/ 0 h 2885704"/>
              <a:gd name="connsiteX1" fmla="*/ 1132819 w 1990064"/>
              <a:gd name="connsiteY1" fmla="*/ 332509 h 2885704"/>
              <a:gd name="connsiteX2" fmla="*/ 1037816 w 1990064"/>
              <a:gd name="connsiteY2" fmla="*/ 463138 h 2885704"/>
              <a:gd name="connsiteX3" fmla="*/ 598429 w 1990064"/>
              <a:gd name="connsiteY3" fmla="*/ 463138 h 2885704"/>
              <a:gd name="connsiteX4" fmla="*/ 420299 w 1990064"/>
              <a:gd name="connsiteY4" fmla="*/ 688769 h 2885704"/>
              <a:gd name="connsiteX5" fmla="*/ 4663 w 1990064"/>
              <a:gd name="connsiteY5" fmla="*/ 985652 h 2885704"/>
              <a:gd name="connsiteX6" fmla="*/ 218419 w 1990064"/>
              <a:gd name="connsiteY6" fmla="*/ 1270660 h 2885704"/>
              <a:gd name="connsiteX7" fmla="*/ 550928 w 1990064"/>
              <a:gd name="connsiteY7" fmla="*/ 1116281 h 2885704"/>
              <a:gd name="connsiteX8" fmla="*/ 871562 w 1990064"/>
              <a:gd name="connsiteY8" fmla="*/ 961901 h 2885704"/>
              <a:gd name="connsiteX9" fmla="*/ 978439 w 1990064"/>
              <a:gd name="connsiteY9" fmla="*/ 1128156 h 2885704"/>
              <a:gd name="connsiteX10" fmla="*/ 1061567 w 1990064"/>
              <a:gd name="connsiteY10" fmla="*/ 1425039 h 2885704"/>
              <a:gd name="connsiteX11" fmla="*/ 1346575 w 1990064"/>
              <a:gd name="connsiteY11" fmla="*/ 1555668 h 2885704"/>
              <a:gd name="connsiteX12" fmla="*/ 1441577 w 1990064"/>
              <a:gd name="connsiteY12" fmla="*/ 1330037 h 2885704"/>
              <a:gd name="connsiteX13" fmla="*/ 1524704 w 1990064"/>
              <a:gd name="connsiteY13" fmla="*/ 997527 h 2885704"/>
              <a:gd name="connsiteX14" fmla="*/ 1797837 w 1990064"/>
              <a:gd name="connsiteY14" fmla="*/ 1009403 h 2885704"/>
              <a:gd name="connsiteX15" fmla="*/ 1975967 w 1990064"/>
              <a:gd name="connsiteY15" fmla="*/ 1258785 h 2885704"/>
              <a:gd name="connsiteX16" fmla="*/ 1417826 w 1990064"/>
              <a:gd name="connsiteY16" fmla="*/ 2161309 h 2885704"/>
              <a:gd name="connsiteX17" fmla="*/ 1156569 w 1990064"/>
              <a:gd name="connsiteY17" fmla="*/ 1947553 h 2885704"/>
              <a:gd name="connsiteX18" fmla="*/ 800310 w 1990064"/>
              <a:gd name="connsiteY18" fmla="*/ 1971304 h 2885704"/>
              <a:gd name="connsiteX19" fmla="*/ 396549 w 1990064"/>
              <a:gd name="connsiteY19" fmla="*/ 2434442 h 2885704"/>
              <a:gd name="connsiteX20" fmla="*/ 550928 w 1990064"/>
              <a:gd name="connsiteY20" fmla="*/ 2707574 h 2885704"/>
              <a:gd name="connsiteX21" fmla="*/ 871562 w 1990064"/>
              <a:gd name="connsiteY21" fmla="*/ 2565070 h 2885704"/>
              <a:gd name="connsiteX22" fmla="*/ 1299073 w 1990064"/>
              <a:gd name="connsiteY22" fmla="*/ 2410691 h 2885704"/>
              <a:gd name="connsiteX23" fmla="*/ 1572206 w 1990064"/>
              <a:gd name="connsiteY23" fmla="*/ 2541320 h 2885704"/>
              <a:gd name="connsiteX24" fmla="*/ 1548455 w 1990064"/>
              <a:gd name="connsiteY24" fmla="*/ 2885704 h 288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90064" h="2885704">
                <a:moveTo>
                  <a:pt x="1120943" y="0"/>
                </a:moveTo>
                <a:cubicBezTo>
                  <a:pt x="1133808" y="127659"/>
                  <a:pt x="1146674" y="255319"/>
                  <a:pt x="1132819" y="332509"/>
                </a:cubicBezTo>
                <a:cubicBezTo>
                  <a:pt x="1118964" y="409699"/>
                  <a:pt x="1126881" y="441367"/>
                  <a:pt x="1037816" y="463138"/>
                </a:cubicBezTo>
                <a:cubicBezTo>
                  <a:pt x="948751" y="484909"/>
                  <a:pt x="701348" y="425533"/>
                  <a:pt x="598429" y="463138"/>
                </a:cubicBezTo>
                <a:cubicBezTo>
                  <a:pt x="495510" y="500743"/>
                  <a:pt x="519260" y="601683"/>
                  <a:pt x="420299" y="688769"/>
                </a:cubicBezTo>
                <a:cubicBezTo>
                  <a:pt x="321338" y="775855"/>
                  <a:pt x="38310" y="888670"/>
                  <a:pt x="4663" y="985652"/>
                </a:cubicBezTo>
                <a:cubicBezTo>
                  <a:pt x="-28984" y="1082634"/>
                  <a:pt x="127375" y="1248889"/>
                  <a:pt x="218419" y="1270660"/>
                </a:cubicBezTo>
                <a:cubicBezTo>
                  <a:pt x="309463" y="1292432"/>
                  <a:pt x="550928" y="1116281"/>
                  <a:pt x="550928" y="1116281"/>
                </a:cubicBezTo>
                <a:cubicBezTo>
                  <a:pt x="659785" y="1064821"/>
                  <a:pt x="800310" y="959922"/>
                  <a:pt x="871562" y="961901"/>
                </a:cubicBezTo>
                <a:cubicBezTo>
                  <a:pt x="942814" y="963880"/>
                  <a:pt x="946772" y="1050966"/>
                  <a:pt x="978439" y="1128156"/>
                </a:cubicBezTo>
                <a:cubicBezTo>
                  <a:pt x="1010106" y="1205346"/>
                  <a:pt x="1000211" y="1353787"/>
                  <a:pt x="1061567" y="1425039"/>
                </a:cubicBezTo>
                <a:cubicBezTo>
                  <a:pt x="1122923" y="1496291"/>
                  <a:pt x="1283240" y="1571502"/>
                  <a:pt x="1346575" y="1555668"/>
                </a:cubicBezTo>
                <a:cubicBezTo>
                  <a:pt x="1409910" y="1539834"/>
                  <a:pt x="1411889" y="1423060"/>
                  <a:pt x="1441577" y="1330037"/>
                </a:cubicBezTo>
                <a:cubicBezTo>
                  <a:pt x="1471265" y="1237014"/>
                  <a:pt x="1465327" y="1050966"/>
                  <a:pt x="1524704" y="997527"/>
                </a:cubicBezTo>
                <a:cubicBezTo>
                  <a:pt x="1584081" y="944088"/>
                  <a:pt x="1722627" y="965860"/>
                  <a:pt x="1797837" y="1009403"/>
                </a:cubicBezTo>
                <a:cubicBezTo>
                  <a:pt x="1873048" y="1052946"/>
                  <a:pt x="2039302" y="1066801"/>
                  <a:pt x="1975967" y="1258785"/>
                </a:cubicBezTo>
                <a:cubicBezTo>
                  <a:pt x="1912632" y="1450769"/>
                  <a:pt x="1554392" y="2046514"/>
                  <a:pt x="1417826" y="2161309"/>
                </a:cubicBezTo>
                <a:cubicBezTo>
                  <a:pt x="1281260" y="2276104"/>
                  <a:pt x="1259488" y="1979221"/>
                  <a:pt x="1156569" y="1947553"/>
                </a:cubicBezTo>
                <a:cubicBezTo>
                  <a:pt x="1053650" y="1915886"/>
                  <a:pt x="926980" y="1890156"/>
                  <a:pt x="800310" y="1971304"/>
                </a:cubicBezTo>
                <a:cubicBezTo>
                  <a:pt x="673640" y="2052452"/>
                  <a:pt x="438113" y="2311730"/>
                  <a:pt x="396549" y="2434442"/>
                </a:cubicBezTo>
                <a:cubicBezTo>
                  <a:pt x="354985" y="2557154"/>
                  <a:pt x="471759" y="2685803"/>
                  <a:pt x="550928" y="2707574"/>
                </a:cubicBezTo>
                <a:cubicBezTo>
                  <a:pt x="630097" y="2729345"/>
                  <a:pt x="746871" y="2614550"/>
                  <a:pt x="871562" y="2565070"/>
                </a:cubicBezTo>
                <a:cubicBezTo>
                  <a:pt x="996253" y="2515590"/>
                  <a:pt x="1182299" y="2414649"/>
                  <a:pt x="1299073" y="2410691"/>
                </a:cubicBezTo>
                <a:cubicBezTo>
                  <a:pt x="1415847" y="2406733"/>
                  <a:pt x="1530642" y="2462151"/>
                  <a:pt x="1572206" y="2541320"/>
                </a:cubicBezTo>
                <a:cubicBezTo>
                  <a:pt x="1613770" y="2620489"/>
                  <a:pt x="1581112" y="2753096"/>
                  <a:pt x="1548455" y="2885704"/>
                </a:cubicBezTo>
              </a:path>
            </a:pathLst>
          </a:cu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Marcador de Posição do Rodapé 59">
            <a:extLst>
              <a:ext uri="{FF2B5EF4-FFF2-40B4-BE49-F238E27FC236}">
                <a16:creationId xmlns:a16="http://schemas.microsoft.com/office/drawing/2014/main" id="{10A7AFE9-DFCB-5084-E5E6-FDD9802F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D5ACA-CF9D-6EB9-DCDB-E069D669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39477E36-18E6-9BAA-952E-9D51C71AF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6112" y="1377297"/>
                <a:ext cx="10326687" cy="198039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ts val="3400"/>
                  </a:lnSpc>
                </a:pPr>
                <a:r>
                  <a:rPr lang="en-GB" dirty="0"/>
                  <a:t>Objectivo </a:t>
                </a:r>
                <a:r>
                  <a:rPr lang="en-GB" dirty="0" err="1"/>
                  <a:t>realista</a:t>
                </a:r>
                <a:r>
                  <a:rPr lang="en-GB" dirty="0"/>
                  <a:t>: </a:t>
                </a:r>
                <a:r>
                  <a:rPr lang="en-GB" dirty="0" err="1"/>
                  <a:t>uma</a:t>
                </a:r>
                <a:r>
                  <a:rPr lang="en-GB" dirty="0"/>
                  <a:t> </a:t>
                </a:r>
                <a:r>
                  <a:rPr lang="en-GB" dirty="0" err="1"/>
                  <a:t>vez</a:t>
                </a:r>
                <a:r>
                  <a:rPr lang="en-GB" dirty="0"/>
                  <a:t>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err="1"/>
                  <a:t>é</a:t>
                </a:r>
                <a:r>
                  <a:rPr lang="en-GB" dirty="0"/>
                  <a:t> </a:t>
                </a:r>
                <a:r>
                  <a:rPr lang="en-GB" dirty="0" err="1"/>
                  <a:t>desconhecida</a:t>
                </a:r>
                <a:r>
                  <a:rPr lang="en-GB" dirty="0"/>
                  <a:t> </a:t>
                </a:r>
                <a:r>
                  <a:rPr lang="en-GB" dirty="0" err="1"/>
                  <a:t>minimiza</a:t>
                </a:r>
                <a:r>
                  <a:rPr lang="en-GB" dirty="0"/>
                  <a:t>-se o </a:t>
                </a:r>
                <a:r>
                  <a:rPr lang="en-GB" b="1" dirty="0" err="1"/>
                  <a:t>risco</a:t>
                </a:r>
                <a:r>
                  <a:rPr lang="en-GB" b="1" dirty="0"/>
                  <a:t> </a:t>
                </a:r>
                <a:r>
                  <a:rPr lang="en-GB" b="1" dirty="0" err="1"/>
                  <a:t>empírico</a:t>
                </a:r>
                <a:r>
                  <a:rPr lang="en-GB" dirty="0"/>
                  <a:t>: </a:t>
                </a:r>
                <a:r>
                  <a:rPr lang="en-GB" dirty="0" err="1"/>
                  <a:t>encontrar</a:t>
                </a:r>
                <a:r>
                  <a:rPr lang="en-GB" dirty="0"/>
                  <a:t> um </a:t>
                </a:r>
                <a:r>
                  <a:rPr lang="en-GB" dirty="0" err="1"/>
                  <a:t>modelo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GB" dirty="0"/>
                  <a:t> que minimize o </a:t>
                </a:r>
                <a:r>
                  <a:rPr lang="en-GB" dirty="0" err="1"/>
                  <a:t>valor</a:t>
                </a:r>
                <a:r>
                  <a:rPr lang="en-GB" dirty="0"/>
                  <a:t> </a:t>
                </a:r>
                <a:r>
                  <a:rPr lang="en-GB" dirty="0" err="1"/>
                  <a:t>esperado</a:t>
                </a:r>
                <a:r>
                  <a:rPr lang="en-GB" dirty="0"/>
                  <a:t> de loss </a:t>
                </a:r>
                <a:r>
                  <a:rPr lang="en-GB" dirty="0" err="1"/>
                  <a:t>em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endParaRPr lang="en-GB" sz="1700" dirty="0"/>
              </a:p>
              <a:p>
                <a:pPr marL="0" indent="0" algn="ctr">
                  <a:lnSpc>
                    <a:spcPts val="34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PT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pt-PT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PT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P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39477E36-18E6-9BAA-952E-9D51C71AF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2" y="1377297"/>
                <a:ext cx="10326687" cy="1980391"/>
              </a:xfrm>
              <a:blipFill>
                <a:blip r:embed="rId2"/>
                <a:stretch>
                  <a:fillRect l="-245" b="-732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1CC86B4-E186-C411-DCEA-3639D3D0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A0C870E7-AD6C-F552-50C3-840ABE2B64ED}"/>
              </a:ext>
            </a:extLst>
          </p:cNvPr>
          <p:cNvGrpSpPr/>
          <p:nvPr/>
        </p:nvGrpSpPr>
        <p:grpSpPr>
          <a:xfrm>
            <a:off x="3067792" y="3429000"/>
            <a:ext cx="6056416" cy="2885704"/>
            <a:chOff x="3067792" y="3429000"/>
            <a:chExt cx="6056416" cy="2885704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64E5F78-D65F-8573-7748-1CB00100FA25}"/>
                </a:ext>
              </a:extLst>
            </p:cNvPr>
            <p:cNvSpPr/>
            <p:nvPr/>
          </p:nvSpPr>
          <p:spPr>
            <a:xfrm>
              <a:off x="3067792" y="3429000"/>
              <a:ext cx="6056416" cy="2885704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EC607AE-19E3-30BC-CD1D-63C120D84EEE}"/>
                </a:ext>
              </a:extLst>
            </p:cNvPr>
            <p:cNvSpPr/>
            <p:nvPr/>
          </p:nvSpPr>
          <p:spPr>
            <a:xfrm>
              <a:off x="5379641" y="3918898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171FC29-99EF-2873-9007-746ED4D40A50}"/>
                </a:ext>
              </a:extLst>
            </p:cNvPr>
            <p:cNvSpPr/>
            <p:nvPr/>
          </p:nvSpPr>
          <p:spPr>
            <a:xfrm>
              <a:off x="5834743" y="4542558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08BD17-0EFE-426D-4BA7-2482DB76DD6C}"/>
                </a:ext>
              </a:extLst>
            </p:cNvPr>
            <p:cNvSpPr/>
            <p:nvPr/>
          </p:nvSpPr>
          <p:spPr>
            <a:xfrm>
              <a:off x="4013509" y="5443934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CA0E667-857B-B2E5-2254-E4C2A4D0FC34}"/>
                </a:ext>
              </a:extLst>
            </p:cNvPr>
            <p:cNvSpPr/>
            <p:nvPr/>
          </p:nvSpPr>
          <p:spPr>
            <a:xfrm>
              <a:off x="4156013" y="4939437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865E1EE-9368-A046-931B-DBC2316DA03B}"/>
                </a:ext>
              </a:extLst>
            </p:cNvPr>
            <p:cNvSpPr/>
            <p:nvPr/>
          </p:nvSpPr>
          <p:spPr>
            <a:xfrm>
              <a:off x="4013509" y="4464918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555D67-BA5E-DD5B-EB10-F28A30B9C937}"/>
                </a:ext>
              </a:extLst>
            </p:cNvPr>
            <p:cNvSpPr/>
            <p:nvPr/>
          </p:nvSpPr>
          <p:spPr>
            <a:xfrm>
              <a:off x="6792686" y="4592578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9699E66-0C67-8FD4-3302-BA6C38FF45BC}"/>
                </a:ext>
              </a:extLst>
            </p:cNvPr>
            <p:cNvSpPr/>
            <p:nvPr/>
          </p:nvSpPr>
          <p:spPr>
            <a:xfrm>
              <a:off x="5308389" y="5832764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52CD740-86D6-FF27-953A-D24712982E60}"/>
                </a:ext>
              </a:extLst>
            </p:cNvPr>
            <p:cNvSpPr/>
            <p:nvPr/>
          </p:nvSpPr>
          <p:spPr>
            <a:xfrm>
              <a:off x="4920343" y="5417621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2730C66-B092-0775-2CD0-4C310C99B0B2}"/>
                </a:ext>
              </a:extLst>
            </p:cNvPr>
            <p:cNvSpPr/>
            <p:nvPr/>
          </p:nvSpPr>
          <p:spPr>
            <a:xfrm>
              <a:off x="4811486" y="3678628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AC6F822-E2AC-3B1C-93AE-C0E661812D0A}"/>
                </a:ext>
              </a:extLst>
            </p:cNvPr>
            <p:cNvSpPr/>
            <p:nvPr/>
          </p:nvSpPr>
          <p:spPr>
            <a:xfrm>
              <a:off x="3516204" y="5258292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60CEE95-0267-D1FF-604B-06FDFC819327}"/>
                </a:ext>
              </a:extLst>
            </p:cNvPr>
            <p:cNvSpPr/>
            <p:nvPr/>
          </p:nvSpPr>
          <p:spPr>
            <a:xfrm>
              <a:off x="3728856" y="5898078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17EADDE-F01F-7D20-38EE-EFDA40879E7D}"/>
                </a:ext>
              </a:extLst>
            </p:cNvPr>
            <p:cNvSpPr/>
            <p:nvPr/>
          </p:nvSpPr>
          <p:spPr>
            <a:xfrm>
              <a:off x="5153891" y="5027220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3E7F307-14E9-4D0A-911D-3C807A841C8C}"/>
                </a:ext>
              </a:extLst>
            </p:cNvPr>
            <p:cNvSpPr/>
            <p:nvPr/>
          </p:nvSpPr>
          <p:spPr>
            <a:xfrm>
              <a:off x="3455720" y="3751015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Estrela de 5 Pontas 34">
              <a:extLst>
                <a:ext uri="{FF2B5EF4-FFF2-40B4-BE49-F238E27FC236}">
                  <a16:creationId xmlns:a16="http://schemas.microsoft.com/office/drawing/2014/main" id="{ECB775D7-5BA8-90D5-3215-301799B1713F}"/>
                </a:ext>
              </a:extLst>
            </p:cNvPr>
            <p:cNvSpPr/>
            <p:nvPr/>
          </p:nvSpPr>
          <p:spPr>
            <a:xfrm>
              <a:off x="6410696" y="4098979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Estrela de 5 Pontas 37">
              <a:extLst>
                <a:ext uri="{FF2B5EF4-FFF2-40B4-BE49-F238E27FC236}">
                  <a16:creationId xmlns:a16="http://schemas.microsoft.com/office/drawing/2014/main" id="{3DF1895E-BD0C-BFC4-A62A-815A8FF0AFB8}"/>
                </a:ext>
              </a:extLst>
            </p:cNvPr>
            <p:cNvSpPr/>
            <p:nvPr/>
          </p:nvSpPr>
          <p:spPr>
            <a:xfrm>
              <a:off x="5772458" y="5795218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Estrela de 5 Pontas 39">
              <a:extLst>
                <a:ext uri="{FF2B5EF4-FFF2-40B4-BE49-F238E27FC236}">
                  <a16:creationId xmlns:a16="http://schemas.microsoft.com/office/drawing/2014/main" id="{46ED071F-8D48-7241-5B1D-BD6E16CFBBB1}"/>
                </a:ext>
              </a:extLst>
            </p:cNvPr>
            <p:cNvSpPr/>
            <p:nvPr/>
          </p:nvSpPr>
          <p:spPr>
            <a:xfrm>
              <a:off x="7800111" y="4299536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Estrela de 5 Pontas 41">
              <a:extLst>
                <a:ext uri="{FF2B5EF4-FFF2-40B4-BE49-F238E27FC236}">
                  <a16:creationId xmlns:a16="http://schemas.microsoft.com/office/drawing/2014/main" id="{3D83FE03-006B-4851-8DD6-C71805D4D43C}"/>
                </a:ext>
              </a:extLst>
            </p:cNvPr>
            <p:cNvSpPr/>
            <p:nvPr/>
          </p:nvSpPr>
          <p:spPr>
            <a:xfrm>
              <a:off x="6881401" y="5473813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strela de 5 Pontas 44">
              <a:extLst>
                <a:ext uri="{FF2B5EF4-FFF2-40B4-BE49-F238E27FC236}">
                  <a16:creationId xmlns:a16="http://schemas.microsoft.com/office/drawing/2014/main" id="{CEF00196-088F-F053-C26E-5061F1235948}"/>
                </a:ext>
              </a:extLst>
            </p:cNvPr>
            <p:cNvSpPr/>
            <p:nvPr/>
          </p:nvSpPr>
          <p:spPr>
            <a:xfrm>
              <a:off x="6580911" y="3587825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Estrela de 5 Pontas 45">
              <a:extLst>
                <a:ext uri="{FF2B5EF4-FFF2-40B4-BE49-F238E27FC236}">
                  <a16:creationId xmlns:a16="http://schemas.microsoft.com/office/drawing/2014/main" id="{28010675-6F09-3856-B0C4-BEE57B4D181E}"/>
                </a:ext>
              </a:extLst>
            </p:cNvPr>
            <p:cNvSpPr/>
            <p:nvPr/>
          </p:nvSpPr>
          <p:spPr>
            <a:xfrm>
              <a:off x="8593781" y="3672934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Estrela de 5 Pontas 47">
              <a:extLst>
                <a:ext uri="{FF2B5EF4-FFF2-40B4-BE49-F238E27FC236}">
                  <a16:creationId xmlns:a16="http://schemas.microsoft.com/office/drawing/2014/main" id="{881B947E-9C53-02E5-3D0D-0D3AB3002705}"/>
                </a:ext>
              </a:extLst>
            </p:cNvPr>
            <p:cNvSpPr/>
            <p:nvPr/>
          </p:nvSpPr>
          <p:spPr>
            <a:xfrm>
              <a:off x="7800111" y="5829664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strela de 5 Pontas 48">
              <a:extLst>
                <a:ext uri="{FF2B5EF4-FFF2-40B4-BE49-F238E27FC236}">
                  <a16:creationId xmlns:a16="http://schemas.microsoft.com/office/drawing/2014/main" id="{609C456E-1F01-2287-6F43-AE6C3138D97D}"/>
                </a:ext>
              </a:extLst>
            </p:cNvPr>
            <p:cNvSpPr/>
            <p:nvPr/>
          </p:nvSpPr>
          <p:spPr>
            <a:xfrm>
              <a:off x="7190511" y="4197425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Estrela de 5 Pontas 49">
              <a:extLst>
                <a:ext uri="{FF2B5EF4-FFF2-40B4-BE49-F238E27FC236}">
                  <a16:creationId xmlns:a16="http://schemas.microsoft.com/office/drawing/2014/main" id="{5A68298A-BDBF-6008-A0F6-56B6DE14660B}"/>
                </a:ext>
              </a:extLst>
            </p:cNvPr>
            <p:cNvSpPr/>
            <p:nvPr/>
          </p:nvSpPr>
          <p:spPr>
            <a:xfrm>
              <a:off x="8271167" y="4108294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Estrela de 5 Pontas 52">
              <a:extLst>
                <a:ext uri="{FF2B5EF4-FFF2-40B4-BE49-F238E27FC236}">
                  <a16:creationId xmlns:a16="http://schemas.microsoft.com/office/drawing/2014/main" id="{D2C5D165-6B72-87EA-EB34-03D7B5C069BC}"/>
                </a:ext>
              </a:extLst>
            </p:cNvPr>
            <p:cNvSpPr/>
            <p:nvPr/>
          </p:nvSpPr>
          <p:spPr>
            <a:xfrm>
              <a:off x="7606697" y="4735520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Estrela de 5 Pontas 57">
              <a:extLst>
                <a:ext uri="{FF2B5EF4-FFF2-40B4-BE49-F238E27FC236}">
                  <a16:creationId xmlns:a16="http://schemas.microsoft.com/office/drawing/2014/main" id="{4D14FA78-7F5C-0E0E-389E-E5B6D873A59A}"/>
                </a:ext>
              </a:extLst>
            </p:cNvPr>
            <p:cNvSpPr/>
            <p:nvPr/>
          </p:nvSpPr>
          <p:spPr>
            <a:xfrm>
              <a:off x="8806544" y="5158989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1" name="Conexão Reta 60">
            <a:extLst>
              <a:ext uri="{FF2B5EF4-FFF2-40B4-BE49-F238E27FC236}">
                <a16:creationId xmlns:a16="http://schemas.microsoft.com/office/drawing/2014/main" id="{7BB4DCAE-7E8C-3B0E-F963-EEEC9B065940}"/>
              </a:ext>
            </a:extLst>
          </p:cNvPr>
          <p:cNvCxnSpPr/>
          <p:nvPr/>
        </p:nvCxnSpPr>
        <p:spPr>
          <a:xfrm>
            <a:off x="5877296" y="3429000"/>
            <a:ext cx="0" cy="2885704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orma Livre 59">
            <a:extLst>
              <a:ext uri="{FF2B5EF4-FFF2-40B4-BE49-F238E27FC236}">
                <a16:creationId xmlns:a16="http://schemas.microsoft.com/office/drawing/2014/main" id="{C55B56EC-01A7-C394-5B9B-D04FCEB5B2D0}"/>
              </a:ext>
            </a:extLst>
          </p:cNvPr>
          <p:cNvSpPr/>
          <p:nvPr/>
        </p:nvSpPr>
        <p:spPr>
          <a:xfrm>
            <a:off x="5653097" y="3455719"/>
            <a:ext cx="444503" cy="2873829"/>
          </a:xfrm>
          <a:custGeom>
            <a:avLst/>
            <a:gdLst>
              <a:gd name="connsiteX0" fmla="*/ 237064 w 444503"/>
              <a:gd name="connsiteY0" fmla="*/ 0 h 2873829"/>
              <a:gd name="connsiteX1" fmla="*/ 213313 w 444503"/>
              <a:gd name="connsiteY1" fmla="*/ 724395 h 2873829"/>
              <a:gd name="connsiteX2" fmla="*/ 427069 w 444503"/>
              <a:gd name="connsiteY2" fmla="*/ 1151907 h 2873829"/>
              <a:gd name="connsiteX3" fmla="*/ 391443 w 444503"/>
              <a:gd name="connsiteY3" fmla="*/ 1591294 h 2873829"/>
              <a:gd name="connsiteX4" fmla="*/ 70809 w 444503"/>
              <a:gd name="connsiteY4" fmla="*/ 2078182 h 2873829"/>
              <a:gd name="connsiteX5" fmla="*/ 11433 w 444503"/>
              <a:gd name="connsiteY5" fmla="*/ 2481943 h 2873829"/>
              <a:gd name="connsiteX6" fmla="*/ 237064 w 444503"/>
              <a:gd name="connsiteY6" fmla="*/ 2873829 h 287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503" h="2873829">
                <a:moveTo>
                  <a:pt x="237064" y="0"/>
                </a:moveTo>
                <a:cubicBezTo>
                  <a:pt x="209354" y="266205"/>
                  <a:pt x="181645" y="532411"/>
                  <a:pt x="213313" y="724395"/>
                </a:cubicBezTo>
                <a:cubicBezTo>
                  <a:pt x="244981" y="916380"/>
                  <a:pt x="397381" y="1007424"/>
                  <a:pt x="427069" y="1151907"/>
                </a:cubicBezTo>
                <a:cubicBezTo>
                  <a:pt x="456757" y="1296390"/>
                  <a:pt x="450820" y="1436915"/>
                  <a:pt x="391443" y="1591294"/>
                </a:cubicBezTo>
                <a:cubicBezTo>
                  <a:pt x="332066" y="1745673"/>
                  <a:pt x="134144" y="1929741"/>
                  <a:pt x="70809" y="2078182"/>
                </a:cubicBezTo>
                <a:cubicBezTo>
                  <a:pt x="7474" y="2226623"/>
                  <a:pt x="-16276" y="2349335"/>
                  <a:pt x="11433" y="2481943"/>
                </a:cubicBezTo>
                <a:cubicBezTo>
                  <a:pt x="39142" y="2614551"/>
                  <a:pt x="138103" y="2744190"/>
                  <a:pt x="237064" y="2873829"/>
                </a:cubicBezTo>
              </a:path>
            </a:pathLst>
          </a:cu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Forma Livre 61">
            <a:extLst>
              <a:ext uri="{FF2B5EF4-FFF2-40B4-BE49-F238E27FC236}">
                <a16:creationId xmlns:a16="http://schemas.microsoft.com/office/drawing/2014/main" id="{3E800CCE-5C38-404A-E2D2-46FA33405D2D}"/>
              </a:ext>
            </a:extLst>
          </p:cNvPr>
          <p:cNvSpPr/>
          <p:nvPr/>
        </p:nvSpPr>
        <p:spPr>
          <a:xfrm>
            <a:off x="5482560" y="3455719"/>
            <a:ext cx="1764576" cy="2885704"/>
          </a:xfrm>
          <a:custGeom>
            <a:avLst/>
            <a:gdLst>
              <a:gd name="connsiteX0" fmla="*/ 466978 w 1764576"/>
              <a:gd name="connsiteY0" fmla="*/ 0 h 2885704"/>
              <a:gd name="connsiteX1" fmla="*/ 431352 w 1764576"/>
              <a:gd name="connsiteY1" fmla="*/ 581891 h 2885704"/>
              <a:gd name="connsiteX2" fmla="*/ 728235 w 1764576"/>
              <a:gd name="connsiteY2" fmla="*/ 1068780 h 2885704"/>
              <a:gd name="connsiteX3" fmla="*/ 1191372 w 1764576"/>
              <a:gd name="connsiteY3" fmla="*/ 1068780 h 2885704"/>
              <a:gd name="connsiteX4" fmla="*/ 1547632 w 1764576"/>
              <a:gd name="connsiteY4" fmla="*/ 1009403 h 2885704"/>
              <a:gd name="connsiteX5" fmla="*/ 1713887 w 1764576"/>
              <a:gd name="connsiteY5" fmla="*/ 1365663 h 2885704"/>
              <a:gd name="connsiteX6" fmla="*/ 633232 w 1764576"/>
              <a:gd name="connsiteY6" fmla="*/ 2090058 h 2885704"/>
              <a:gd name="connsiteX7" fmla="*/ 63217 w 1764576"/>
              <a:gd name="connsiteY7" fmla="*/ 2434442 h 2885704"/>
              <a:gd name="connsiteX8" fmla="*/ 39466 w 1764576"/>
              <a:gd name="connsiteY8" fmla="*/ 2885704 h 288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4576" h="2885704">
                <a:moveTo>
                  <a:pt x="466978" y="0"/>
                </a:moveTo>
                <a:cubicBezTo>
                  <a:pt x="427393" y="201880"/>
                  <a:pt x="387809" y="403761"/>
                  <a:pt x="431352" y="581891"/>
                </a:cubicBezTo>
                <a:cubicBezTo>
                  <a:pt x="474895" y="760021"/>
                  <a:pt x="601565" y="987632"/>
                  <a:pt x="728235" y="1068780"/>
                </a:cubicBezTo>
                <a:cubicBezTo>
                  <a:pt x="854905" y="1149928"/>
                  <a:pt x="1054806" y="1078676"/>
                  <a:pt x="1191372" y="1068780"/>
                </a:cubicBezTo>
                <a:cubicBezTo>
                  <a:pt x="1327938" y="1058884"/>
                  <a:pt x="1460546" y="959923"/>
                  <a:pt x="1547632" y="1009403"/>
                </a:cubicBezTo>
                <a:cubicBezTo>
                  <a:pt x="1634718" y="1058884"/>
                  <a:pt x="1866287" y="1185554"/>
                  <a:pt x="1713887" y="1365663"/>
                </a:cubicBezTo>
                <a:cubicBezTo>
                  <a:pt x="1561487" y="1545772"/>
                  <a:pt x="908344" y="1911928"/>
                  <a:pt x="633232" y="2090058"/>
                </a:cubicBezTo>
                <a:cubicBezTo>
                  <a:pt x="358120" y="2268188"/>
                  <a:pt x="162178" y="2301834"/>
                  <a:pt x="63217" y="2434442"/>
                </a:cubicBezTo>
                <a:cubicBezTo>
                  <a:pt x="-35744" y="2567050"/>
                  <a:pt x="1861" y="2726377"/>
                  <a:pt x="39466" y="2885704"/>
                </a:cubicBezTo>
              </a:path>
            </a:pathLst>
          </a:cu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94ABC05F-BF29-262E-D9EA-8D91CC50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81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36ED0-2A36-77BF-A3C4-C7D622DD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C256B1C8-921D-B567-76DF-E1C0BF80AF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550440"/>
                <a:ext cx="8946541" cy="605615"/>
              </a:xfrm>
            </p:spPr>
            <p:txBody>
              <a:bodyPr/>
              <a:lstStyle/>
              <a:p>
                <a:r>
                  <a:rPr lang="en-GB" b="1" dirty="0" err="1"/>
                  <a:t>Erro</a:t>
                </a:r>
                <a:r>
                  <a:rPr lang="en-GB" b="1" dirty="0"/>
                  <a:t> de </a:t>
                </a:r>
                <a:r>
                  <a:rPr lang="en-GB" b="1" dirty="0" err="1"/>
                  <a:t>generalização</a:t>
                </a:r>
                <a:r>
                  <a:rPr lang="en-GB" dirty="0"/>
                  <a:t>: </a:t>
                </a:r>
                <a:r>
                  <a:rPr lang="en-GB" dirty="0" err="1"/>
                  <a:t>como</a:t>
                </a:r>
                <a:r>
                  <a:rPr lang="en-GB" dirty="0"/>
                  <a:t> </a:t>
                </a:r>
                <a:r>
                  <a:rPr lang="en-GB" dirty="0" err="1"/>
                  <a:t>é</a:t>
                </a:r>
                <a:r>
                  <a:rPr lang="en-GB" dirty="0"/>
                  <a:t> que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dirty="0"/>
                  <a:t> se </a:t>
                </a:r>
                <a:r>
                  <a:rPr lang="en-GB" dirty="0" err="1"/>
                  <a:t>comporta</a:t>
                </a:r>
                <a:r>
                  <a:rPr lang="en-GB" dirty="0"/>
                  <a:t> </a:t>
                </a:r>
                <a:r>
                  <a:rPr lang="en-GB" dirty="0" err="1"/>
                  <a:t>em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GB" dirty="0"/>
                  <a:t>?  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C256B1C8-921D-B567-76DF-E1C0BF80A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550440"/>
                <a:ext cx="8946541" cy="605615"/>
              </a:xfrm>
              <a:blipFill>
                <a:blip r:embed="rId2"/>
                <a:stretch>
                  <a:fillRect l="-283" t="-20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2A3C8AC-5CDE-AC4C-C5F5-AEF3E444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71B05791-973A-285E-C796-A15F30CDC522}"/>
              </a:ext>
            </a:extLst>
          </p:cNvPr>
          <p:cNvGrpSpPr/>
          <p:nvPr/>
        </p:nvGrpSpPr>
        <p:grpSpPr>
          <a:xfrm>
            <a:off x="3067792" y="2751669"/>
            <a:ext cx="6056416" cy="2885704"/>
            <a:chOff x="3067792" y="3429000"/>
            <a:chExt cx="6056416" cy="2885704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62DC211-3C46-A77F-110A-19E219BFFDA3}"/>
                </a:ext>
              </a:extLst>
            </p:cNvPr>
            <p:cNvSpPr/>
            <p:nvPr/>
          </p:nvSpPr>
          <p:spPr>
            <a:xfrm>
              <a:off x="3067792" y="3429000"/>
              <a:ext cx="6056416" cy="2885704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387F936-E0DA-6FD3-5502-F4735750212B}"/>
                </a:ext>
              </a:extLst>
            </p:cNvPr>
            <p:cNvSpPr/>
            <p:nvPr/>
          </p:nvSpPr>
          <p:spPr>
            <a:xfrm>
              <a:off x="5379641" y="3918898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211B8E8-7B71-FACA-5D65-CAFB82BD16F4}"/>
                </a:ext>
              </a:extLst>
            </p:cNvPr>
            <p:cNvSpPr/>
            <p:nvPr/>
          </p:nvSpPr>
          <p:spPr>
            <a:xfrm>
              <a:off x="5834743" y="4542558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5B91360-CA9C-7F45-5613-ABF731F75A37}"/>
                </a:ext>
              </a:extLst>
            </p:cNvPr>
            <p:cNvSpPr/>
            <p:nvPr/>
          </p:nvSpPr>
          <p:spPr>
            <a:xfrm>
              <a:off x="4013509" y="5443934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F36F958-686A-10B5-42DD-D65CD80D544D}"/>
                </a:ext>
              </a:extLst>
            </p:cNvPr>
            <p:cNvSpPr/>
            <p:nvPr/>
          </p:nvSpPr>
          <p:spPr>
            <a:xfrm>
              <a:off x="4156013" y="4939437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29D8AEE-39E8-2D42-8B8E-618BF182EBD4}"/>
                </a:ext>
              </a:extLst>
            </p:cNvPr>
            <p:cNvSpPr/>
            <p:nvPr/>
          </p:nvSpPr>
          <p:spPr>
            <a:xfrm>
              <a:off x="4013509" y="4464918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15CF632-F6D5-095E-0464-053B34FE1EBC}"/>
                </a:ext>
              </a:extLst>
            </p:cNvPr>
            <p:cNvSpPr/>
            <p:nvPr/>
          </p:nvSpPr>
          <p:spPr>
            <a:xfrm>
              <a:off x="6792686" y="4592578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612A232-FFB8-D418-1CA5-1BEB1F69831A}"/>
                </a:ext>
              </a:extLst>
            </p:cNvPr>
            <p:cNvSpPr/>
            <p:nvPr/>
          </p:nvSpPr>
          <p:spPr>
            <a:xfrm>
              <a:off x="5308389" y="5832764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7713C2-1E25-013C-AD78-9C52DBFF636E}"/>
                </a:ext>
              </a:extLst>
            </p:cNvPr>
            <p:cNvSpPr/>
            <p:nvPr/>
          </p:nvSpPr>
          <p:spPr>
            <a:xfrm>
              <a:off x="4920343" y="5417621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5FDDF29-04E6-C42F-7F65-73EF4962C1FB}"/>
                </a:ext>
              </a:extLst>
            </p:cNvPr>
            <p:cNvSpPr/>
            <p:nvPr/>
          </p:nvSpPr>
          <p:spPr>
            <a:xfrm>
              <a:off x="4811486" y="3678628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859D313-0068-C1A1-24C4-608B70C21A52}"/>
                </a:ext>
              </a:extLst>
            </p:cNvPr>
            <p:cNvSpPr/>
            <p:nvPr/>
          </p:nvSpPr>
          <p:spPr>
            <a:xfrm>
              <a:off x="3516204" y="5258292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2D14595-366B-1313-D190-D7BD261814EA}"/>
                </a:ext>
              </a:extLst>
            </p:cNvPr>
            <p:cNvSpPr/>
            <p:nvPr/>
          </p:nvSpPr>
          <p:spPr>
            <a:xfrm>
              <a:off x="3728856" y="5898078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722072-478C-DB63-582E-89F081AB8036}"/>
                </a:ext>
              </a:extLst>
            </p:cNvPr>
            <p:cNvSpPr/>
            <p:nvPr/>
          </p:nvSpPr>
          <p:spPr>
            <a:xfrm>
              <a:off x="5153891" y="5027220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EB61967-1450-67BF-3D85-D2CA08245296}"/>
                </a:ext>
              </a:extLst>
            </p:cNvPr>
            <p:cNvSpPr/>
            <p:nvPr/>
          </p:nvSpPr>
          <p:spPr>
            <a:xfrm>
              <a:off x="3455720" y="3751015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Estrela de 5 Pontas 19">
              <a:extLst>
                <a:ext uri="{FF2B5EF4-FFF2-40B4-BE49-F238E27FC236}">
                  <a16:creationId xmlns:a16="http://schemas.microsoft.com/office/drawing/2014/main" id="{54CB634D-9693-1B6C-B9D7-679D97554B3F}"/>
                </a:ext>
              </a:extLst>
            </p:cNvPr>
            <p:cNvSpPr/>
            <p:nvPr/>
          </p:nvSpPr>
          <p:spPr>
            <a:xfrm>
              <a:off x="6410696" y="4098979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Estrela de 5 Pontas 20">
              <a:extLst>
                <a:ext uri="{FF2B5EF4-FFF2-40B4-BE49-F238E27FC236}">
                  <a16:creationId xmlns:a16="http://schemas.microsoft.com/office/drawing/2014/main" id="{BDED67EA-DFFF-227B-CB0C-FC673322AF1D}"/>
                </a:ext>
              </a:extLst>
            </p:cNvPr>
            <p:cNvSpPr/>
            <p:nvPr/>
          </p:nvSpPr>
          <p:spPr>
            <a:xfrm>
              <a:off x="5772458" y="5795218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Estrela de 5 Pontas 21">
              <a:extLst>
                <a:ext uri="{FF2B5EF4-FFF2-40B4-BE49-F238E27FC236}">
                  <a16:creationId xmlns:a16="http://schemas.microsoft.com/office/drawing/2014/main" id="{AC3D9693-6D70-8A57-D4A4-D19C71967891}"/>
                </a:ext>
              </a:extLst>
            </p:cNvPr>
            <p:cNvSpPr/>
            <p:nvPr/>
          </p:nvSpPr>
          <p:spPr>
            <a:xfrm>
              <a:off x="7800111" y="4299536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Estrela de 5 Pontas 22">
              <a:extLst>
                <a:ext uri="{FF2B5EF4-FFF2-40B4-BE49-F238E27FC236}">
                  <a16:creationId xmlns:a16="http://schemas.microsoft.com/office/drawing/2014/main" id="{9DB61B22-A593-D914-592A-5838758A3BF5}"/>
                </a:ext>
              </a:extLst>
            </p:cNvPr>
            <p:cNvSpPr/>
            <p:nvPr/>
          </p:nvSpPr>
          <p:spPr>
            <a:xfrm>
              <a:off x="6881401" y="5473813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Estrela de 5 Pontas 23">
              <a:extLst>
                <a:ext uri="{FF2B5EF4-FFF2-40B4-BE49-F238E27FC236}">
                  <a16:creationId xmlns:a16="http://schemas.microsoft.com/office/drawing/2014/main" id="{7EF8BD1F-264A-4CA6-84F4-D36753CC3A1D}"/>
                </a:ext>
              </a:extLst>
            </p:cNvPr>
            <p:cNvSpPr/>
            <p:nvPr/>
          </p:nvSpPr>
          <p:spPr>
            <a:xfrm>
              <a:off x="6580911" y="3587825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Estrela de 5 Pontas 24">
              <a:extLst>
                <a:ext uri="{FF2B5EF4-FFF2-40B4-BE49-F238E27FC236}">
                  <a16:creationId xmlns:a16="http://schemas.microsoft.com/office/drawing/2014/main" id="{D88B075D-29A1-42CB-9793-6BAF84D7BB59}"/>
                </a:ext>
              </a:extLst>
            </p:cNvPr>
            <p:cNvSpPr/>
            <p:nvPr/>
          </p:nvSpPr>
          <p:spPr>
            <a:xfrm>
              <a:off x="8593781" y="3672934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Estrela de 5 Pontas 25">
              <a:extLst>
                <a:ext uri="{FF2B5EF4-FFF2-40B4-BE49-F238E27FC236}">
                  <a16:creationId xmlns:a16="http://schemas.microsoft.com/office/drawing/2014/main" id="{964A399D-B248-17F3-BE06-6161B3960CD6}"/>
                </a:ext>
              </a:extLst>
            </p:cNvPr>
            <p:cNvSpPr/>
            <p:nvPr/>
          </p:nvSpPr>
          <p:spPr>
            <a:xfrm>
              <a:off x="7800111" y="5829664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Estrela de 5 Pontas 26">
              <a:extLst>
                <a:ext uri="{FF2B5EF4-FFF2-40B4-BE49-F238E27FC236}">
                  <a16:creationId xmlns:a16="http://schemas.microsoft.com/office/drawing/2014/main" id="{BB8EBC33-F684-ADB8-FF5E-20967F9F4B61}"/>
                </a:ext>
              </a:extLst>
            </p:cNvPr>
            <p:cNvSpPr/>
            <p:nvPr/>
          </p:nvSpPr>
          <p:spPr>
            <a:xfrm>
              <a:off x="7190511" y="4197425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Estrela de 5 Pontas 27">
              <a:extLst>
                <a:ext uri="{FF2B5EF4-FFF2-40B4-BE49-F238E27FC236}">
                  <a16:creationId xmlns:a16="http://schemas.microsoft.com/office/drawing/2014/main" id="{6EE15EC9-D913-16C0-B359-3BA7F50532B3}"/>
                </a:ext>
              </a:extLst>
            </p:cNvPr>
            <p:cNvSpPr/>
            <p:nvPr/>
          </p:nvSpPr>
          <p:spPr>
            <a:xfrm>
              <a:off x="8271167" y="4108294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Estrela de 5 Pontas 28">
              <a:extLst>
                <a:ext uri="{FF2B5EF4-FFF2-40B4-BE49-F238E27FC236}">
                  <a16:creationId xmlns:a16="http://schemas.microsoft.com/office/drawing/2014/main" id="{A443DCF8-459C-FFD0-9A5B-4ABA029B2826}"/>
                </a:ext>
              </a:extLst>
            </p:cNvPr>
            <p:cNvSpPr/>
            <p:nvPr/>
          </p:nvSpPr>
          <p:spPr>
            <a:xfrm>
              <a:off x="7606697" y="4735520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Estrela de 5 Pontas 29">
              <a:extLst>
                <a:ext uri="{FF2B5EF4-FFF2-40B4-BE49-F238E27FC236}">
                  <a16:creationId xmlns:a16="http://schemas.microsoft.com/office/drawing/2014/main" id="{23F12081-0BB0-C897-0798-DC2E555E572F}"/>
                </a:ext>
              </a:extLst>
            </p:cNvPr>
            <p:cNvSpPr/>
            <p:nvPr/>
          </p:nvSpPr>
          <p:spPr>
            <a:xfrm>
              <a:off x="8806544" y="5158989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D9981F26-5395-4156-1A67-05733BB83B3F}"/>
              </a:ext>
            </a:extLst>
          </p:cNvPr>
          <p:cNvGrpSpPr/>
          <p:nvPr/>
        </p:nvGrpSpPr>
        <p:grpSpPr>
          <a:xfrm>
            <a:off x="3058890" y="2761225"/>
            <a:ext cx="6056416" cy="2885704"/>
            <a:chOff x="3067792" y="3429000"/>
            <a:chExt cx="6056416" cy="2885704"/>
          </a:xfrm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ABCDB433-0E5A-8815-58E1-50F3F6AF6645}"/>
                </a:ext>
              </a:extLst>
            </p:cNvPr>
            <p:cNvSpPr/>
            <p:nvPr/>
          </p:nvSpPr>
          <p:spPr>
            <a:xfrm>
              <a:off x="3067792" y="3429000"/>
              <a:ext cx="6056416" cy="2885704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D5D18D8-2997-BD17-B996-4DB0AE275EAF}"/>
                </a:ext>
              </a:extLst>
            </p:cNvPr>
            <p:cNvSpPr/>
            <p:nvPr/>
          </p:nvSpPr>
          <p:spPr>
            <a:xfrm>
              <a:off x="4168239" y="3895106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403EB9F-9B7F-8C21-98C5-1E3B255485DE}"/>
                </a:ext>
              </a:extLst>
            </p:cNvPr>
            <p:cNvSpPr/>
            <p:nvPr/>
          </p:nvSpPr>
          <p:spPr>
            <a:xfrm>
              <a:off x="6024748" y="3622467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40EBFDD-D632-B8EE-0947-36FB18F6C905}"/>
                </a:ext>
              </a:extLst>
            </p:cNvPr>
            <p:cNvSpPr/>
            <p:nvPr/>
          </p:nvSpPr>
          <p:spPr>
            <a:xfrm>
              <a:off x="5379641" y="3918898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637AB9E-97A4-28F0-350C-BBE36D78C20C}"/>
                </a:ext>
              </a:extLst>
            </p:cNvPr>
            <p:cNvSpPr/>
            <p:nvPr/>
          </p:nvSpPr>
          <p:spPr>
            <a:xfrm>
              <a:off x="5834743" y="4542558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E2D5806-3DA7-1653-C69E-84FDE6E912FF}"/>
                </a:ext>
              </a:extLst>
            </p:cNvPr>
            <p:cNvSpPr/>
            <p:nvPr/>
          </p:nvSpPr>
          <p:spPr>
            <a:xfrm>
              <a:off x="4013509" y="5443934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C264AB4-A50B-6016-B13B-92D3965529DF}"/>
                </a:ext>
              </a:extLst>
            </p:cNvPr>
            <p:cNvSpPr/>
            <p:nvPr/>
          </p:nvSpPr>
          <p:spPr>
            <a:xfrm>
              <a:off x="4156013" y="4939437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C55D174-F4E1-8142-CA50-6D3238302144}"/>
                </a:ext>
              </a:extLst>
            </p:cNvPr>
            <p:cNvSpPr/>
            <p:nvPr/>
          </p:nvSpPr>
          <p:spPr>
            <a:xfrm>
              <a:off x="4013509" y="4464918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09E2FDB-D6CB-8378-7738-6667752B99F1}"/>
                </a:ext>
              </a:extLst>
            </p:cNvPr>
            <p:cNvSpPr/>
            <p:nvPr/>
          </p:nvSpPr>
          <p:spPr>
            <a:xfrm>
              <a:off x="6792686" y="4592578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6C9E625-8AA7-FB8F-CAF5-FF4B1800F146}"/>
                </a:ext>
              </a:extLst>
            </p:cNvPr>
            <p:cNvSpPr/>
            <p:nvPr/>
          </p:nvSpPr>
          <p:spPr>
            <a:xfrm>
              <a:off x="6509659" y="5201914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A590A90-67D7-A38D-08DA-99A793DEA562}"/>
                </a:ext>
              </a:extLst>
            </p:cNvPr>
            <p:cNvSpPr/>
            <p:nvPr/>
          </p:nvSpPr>
          <p:spPr>
            <a:xfrm>
              <a:off x="4829299" y="6028707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CD756D2-F412-D94B-41A0-879579091983}"/>
                </a:ext>
              </a:extLst>
            </p:cNvPr>
            <p:cNvSpPr/>
            <p:nvPr/>
          </p:nvSpPr>
          <p:spPr>
            <a:xfrm>
              <a:off x="5308389" y="5832764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27AE7BC-23E6-E9EB-CD06-89463D455822}"/>
                </a:ext>
              </a:extLst>
            </p:cNvPr>
            <p:cNvSpPr/>
            <p:nvPr/>
          </p:nvSpPr>
          <p:spPr>
            <a:xfrm>
              <a:off x="4920343" y="5417621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3429F69-D2DC-D2AB-55B0-5CF2DD67EF7F}"/>
                </a:ext>
              </a:extLst>
            </p:cNvPr>
            <p:cNvSpPr/>
            <p:nvPr/>
          </p:nvSpPr>
          <p:spPr>
            <a:xfrm>
              <a:off x="6355280" y="6006935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6336FDE-1BD0-6888-DA1B-A11F204B5A6D}"/>
                </a:ext>
              </a:extLst>
            </p:cNvPr>
            <p:cNvSpPr/>
            <p:nvPr/>
          </p:nvSpPr>
          <p:spPr>
            <a:xfrm>
              <a:off x="4447370" y="5767449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90A920F-A16E-52E4-3B22-FE41D42304EC}"/>
                </a:ext>
              </a:extLst>
            </p:cNvPr>
            <p:cNvSpPr/>
            <p:nvPr/>
          </p:nvSpPr>
          <p:spPr>
            <a:xfrm>
              <a:off x="4811486" y="3678628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B74DA7-9296-B963-2557-AC362B0B2A35}"/>
                </a:ext>
              </a:extLst>
            </p:cNvPr>
            <p:cNvSpPr/>
            <p:nvPr/>
          </p:nvSpPr>
          <p:spPr>
            <a:xfrm>
              <a:off x="4948052" y="4239299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53E17E1-C267-0CBC-E017-828201762E7C}"/>
                </a:ext>
              </a:extLst>
            </p:cNvPr>
            <p:cNvSpPr/>
            <p:nvPr/>
          </p:nvSpPr>
          <p:spPr>
            <a:xfrm>
              <a:off x="4625439" y="4352306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F2165EB-AE3E-54C7-49B9-5C5977112D43}"/>
                </a:ext>
              </a:extLst>
            </p:cNvPr>
            <p:cNvSpPr/>
            <p:nvPr/>
          </p:nvSpPr>
          <p:spPr>
            <a:xfrm>
              <a:off x="4619326" y="5027220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F2A09D0-B0AD-1BED-02CE-FE65CB073C1A}"/>
                </a:ext>
              </a:extLst>
            </p:cNvPr>
            <p:cNvSpPr/>
            <p:nvPr/>
          </p:nvSpPr>
          <p:spPr>
            <a:xfrm>
              <a:off x="3451762" y="4741223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E840225-6722-3EB1-3397-11ECCBC2A2A6}"/>
                </a:ext>
              </a:extLst>
            </p:cNvPr>
            <p:cNvSpPr/>
            <p:nvPr/>
          </p:nvSpPr>
          <p:spPr>
            <a:xfrm>
              <a:off x="3516204" y="5258292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C052E67-66F9-C504-F613-66B35041F536}"/>
                </a:ext>
              </a:extLst>
            </p:cNvPr>
            <p:cNvSpPr/>
            <p:nvPr/>
          </p:nvSpPr>
          <p:spPr>
            <a:xfrm>
              <a:off x="3728856" y="5898078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EA410AA-9D8F-0C67-4171-FCA06F07A8DE}"/>
                </a:ext>
              </a:extLst>
            </p:cNvPr>
            <p:cNvSpPr/>
            <p:nvPr/>
          </p:nvSpPr>
          <p:spPr>
            <a:xfrm>
              <a:off x="5130492" y="4675908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01BFB28-3F85-53BB-15D7-BDC99BB83A35}"/>
                </a:ext>
              </a:extLst>
            </p:cNvPr>
            <p:cNvSpPr/>
            <p:nvPr/>
          </p:nvSpPr>
          <p:spPr>
            <a:xfrm>
              <a:off x="5153891" y="5027220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9FA6BB0-778B-D4F8-B121-AA6F2D10A9A3}"/>
                </a:ext>
              </a:extLst>
            </p:cNvPr>
            <p:cNvSpPr/>
            <p:nvPr/>
          </p:nvSpPr>
          <p:spPr>
            <a:xfrm>
              <a:off x="5692239" y="5157849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031762F-716D-B492-F584-78190192287D}"/>
                </a:ext>
              </a:extLst>
            </p:cNvPr>
            <p:cNvSpPr/>
            <p:nvPr/>
          </p:nvSpPr>
          <p:spPr>
            <a:xfrm>
              <a:off x="5549735" y="5489863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E1555D2-9926-FD9E-DC3F-1C97FD2E14CF}"/>
                </a:ext>
              </a:extLst>
            </p:cNvPr>
            <p:cNvSpPr/>
            <p:nvPr/>
          </p:nvSpPr>
          <p:spPr>
            <a:xfrm>
              <a:off x="3455720" y="3751015"/>
              <a:ext cx="142504" cy="1306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Estrela de 5 Pontas 62">
              <a:extLst>
                <a:ext uri="{FF2B5EF4-FFF2-40B4-BE49-F238E27FC236}">
                  <a16:creationId xmlns:a16="http://schemas.microsoft.com/office/drawing/2014/main" id="{25C1703F-FFFD-B2C1-9364-D2EA64707FCD}"/>
                </a:ext>
              </a:extLst>
            </p:cNvPr>
            <p:cNvSpPr/>
            <p:nvPr/>
          </p:nvSpPr>
          <p:spPr>
            <a:xfrm>
              <a:off x="5878231" y="3945698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Estrela de 5 Pontas 63">
              <a:extLst>
                <a:ext uri="{FF2B5EF4-FFF2-40B4-BE49-F238E27FC236}">
                  <a16:creationId xmlns:a16="http://schemas.microsoft.com/office/drawing/2014/main" id="{EFD7887C-8480-0020-DDF4-041E09818AF5}"/>
                </a:ext>
              </a:extLst>
            </p:cNvPr>
            <p:cNvSpPr/>
            <p:nvPr/>
          </p:nvSpPr>
          <p:spPr>
            <a:xfrm>
              <a:off x="5476154" y="4266457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Estrela de 5 Pontas 64">
              <a:extLst>
                <a:ext uri="{FF2B5EF4-FFF2-40B4-BE49-F238E27FC236}">
                  <a16:creationId xmlns:a16="http://schemas.microsoft.com/office/drawing/2014/main" id="{F9C23DF1-27EC-F25E-DDE0-584B23F5B77A}"/>
                </a:ext>
              </a:extLst>
            </p:cNvPr>
            <p:cNvSpPr/>
            <p:nvPr/>
          </p:nvSpPr>
          <p:spPr>
            <a:xfrm>
              <a:off x="6410696" y="4098979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Estrela de 5 Pontas 65">
              <a:extLst>
                <a:ext uri="{FF2B5EF4-FFF2-40B4-BE49-F238E27FC236}">
                  <a16:creationId xmlns:a16="http://schemas.microsoft.com/office/drawing/2014/main" id="{E4F1CE6C-7D8A-07BC-82B8-55AFBA0CC536}"/>
                </a:ext>
              </a:extLst>
            </p:cNvPr>
            <p:cNvSpPr/>
            <p:nvPr/>
          </p:nvSpPr>
          <p:spPr>
            <a:xfrm>
              <a:off x="6314705" y="4506729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Estrela de 5 Pontas 66">
              <a:extLst>
                <a:ext uri="{FF2B5EF4-FFF2-40B4-BE49-F238E27FC236}">
                  <a16:creationId xmlns:a16="http://schemas.microsoft.com/office/drawing/2014/main" id="{CA550362-8A4A-708F-2A7A-A36125D24D0A}"/>
                </a:ext>
              </a:extLst>
            </p:cNvPr>
            <p:cNvSpPr/>
            <p:nvPr/>
          </p:nvSpPr>
          <p:spPr>
            <a:xfrm>
              <a:off x="6077199" y="5515387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Estrela de 5 Pontas 67">
              <a:extLst>
                <a:ext uri="{FF2B5EF4-FFF2-40B4-BE49-F238E27FC236}">
                  <a16:creationId xmlns:a16="http://schemas.microsoft.com/office/drawing/2014/main" id="{0030BBC5-5453-A0FE-4457-01F3BA719929}"/>
                </a:ext>
              </a:extLst>
            </p:cNvPr>
            <p:cNvSpPr/>
            <p:nvPr/>
          </p:nvSpPr>
          <p:spPr>
            <a:xfrm>
              <a:off x="5772458" y="5795218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Estrela de 5 Pontas 68">
              <a:extLst>
                <a:ext uri="{FF2B5EF4-FFF2-40B4-BE49-F238E27FC236}">
                  <a16:creationId xmlns:a16="http://schemas.microsoft.com/office/drawing/2014/main" id="{BC26FBE0-6682-A7DB-439F-FDE9AAEF9D1F}"/>
                </a:ext>
              </a:extLst>
            </p:cNvPr>
            <p:cNvSpPr/>
            <p:nvPr/>
          </p:nvSpPr>
          <p:spPr>
            <a:xfrm>
              <a:off x="7030193" y="3760190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Estrela de 5 Pontas 69">
              <a:extLst>
                <a:ext uri="{FF2B5EF4-FFF2-40B4-BE49-F238E27FC236}">
                  <a16:creationId xmlns:a16="http://schemas.microsoft.com/office/drawing/2014/main" id="{C8980BD0-EBF4-3490-646B-0A8128375123}"/>
                </a:ext>
              </a:extLst>
            </p:cNvPr>
            <p:cNvSpPr/>
            <p:nvPr/>
          </p:nvSpPr>
          <p:spPr>
            <a:xfrm>
              <a:off x="7800111" y="4299536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Estrela de 5 Pontas 70">
              <a:extLst>
                <a:ext uri="{FF2B5EF4-FFF2-40B4-BE49-F238E27FC236}">
                  <a16:creationId xmlns:a16="http://schemas.microsoft.com/office/drawing/2014/main" id="{08D52070-ED20-1EC8-76F7-C8DB825402BB}"/>
                </a:ext>
              </a:extLst>
            </p:cNvPr>
            <p:cNvSpPr/>
            <p:nvPr/>
          </p:nvSpPr>
          <p:spPr>
            <a:xfrm>
              <a:off x="7118907" y="4996417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Estrela de 5 Pontas 71">
              <a:extLst>
                <a:ext uri="{FF2B5EF4-FFF2-40B4-BE49-F238E27FC236}">
                  <a16:creationId xmlns:a16="http://schemas.microsoft.com/office/drawing/2014/main" id="{DD9B773A-301C-178A-54B1-C682AD011C8D}"/>
                </a:ext>
              </a:extLst>
            </p:cNvPr>
            <p:cNvSpPr/>
            <p:nvPr/>
          </p:nvSpPr>
          <p:spPr>
            <a:xfrm>
              <a:off x="6881401" y="5473813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Estrela de 5 Pontas 72">
              <a:extLst>
                <a:ext uri="{FF2B5EF4-FFF2-40B4-BE49-F238E27FC236}">
                  <a16:creationId xmlns:a16="http://schemas.microsoft.com/office/drawing/2014/main" id="{AA1432AB-1631-B758-8915-A6C8BAF1E1EF}"/>
                </a:ext>
              </a:extLst>
            </p:cNvPr>
            <p:cNvSpPr/>
            <p:nvPr/>
          </p:nvSpPr>
          <p:spPr>
            <a:xfrm>
              <a:off x="7065819" y="5855153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Estrela de 5 Pontas 73">
              <a:extLst>
                <a:ext uri="{FF2B5EF4-FFF2-40B4-BE49-F238E27FC236}">
                  <a16:creationId xmlns:a16="http://schemas.microsoft.com/office/drawing/2014/main" id="{26F8120D-DE26-F2EC-FBB2-9118D5A28F7B}"/>
                </a:ext>
              </a:extLst>
            </p:cNvPr>
            <p:cNvSpPr/>
            <p:nvPr/>
          </p:nvSpPr>
          <p:spPr>
            <a:xfrm>
              <a:off x="7595899" y="5444215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Estrela de 5 Pontas 74">
              <a:extLst>
                <a:ext uri="{FF2B5EF4-FFF2-40B4-BE49-F238E27FC236}">
                  <a16:creationId xmlns:a16="http://schemas.microsoft.com/office/drawing/2014/main" id="{A0255C70-06FA-72B2-1880-47CD4CDFC588}"/>
                </a:ext>
              </a:extLst>
            </p:cNvPr>
            <p:cNvSpPr/>
            <p:nvPr/>
          </p:nvSpPr>
          <p:spPr>
            <a:xfrm>
              <a:off x="6580911" y="3587825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Estrela de 5 Pontas 75">
              <a:extLst>
                <a:ext uri="{FF2B5EF4-FFF2-40B4-BE49-F238E27FC236}">
                  <a16:creationId xmlns:a16="http://schemas.microsoft.com/office/drawing/2014/main" id="{335BB2AC-93B9-DC5E-FAD2-7615B0A3AAC6}"/>
                </a:ext>
              </a:extLst>
            </p:cNvPr>
            <p:cNvSpPr/>
            <p:nvPr/>
          </p:nvSpPr>
          <p:spPr>
            <a:xfrm>
              <a:off x="8593781" y="3672934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Estrela de 5 Pontas 76">
              <a:extLst>
                <a:ext uri="{FF2B5EF4-FFF2-40B4-BE49-F238E27FC236}">
                  <a16:creationId xmlns:a16="http://schemas.microsoft.com/office/drawing/2014/main" id="{CA591D05-62E2-3284-49E5-9E60AB361996}"/>
                </a:ext>
              </a:extLst>
            </p:cNvPr>
            <p:cNvSpPr/>
            <p:nvPr/>
          </p:nvSpPr>
          <p:spPr>
            <a:xfrm>
              <a:off x="7597417" y="3820874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Estrela de 5 Pontas 77">
              <a:extLst>
                <a:ext uri="{FF2B5EF4-FFF2-40B4-BE49-F238E27FC236}">
                  <a16:creationId xmlns:a16="http://schemas.microsoft.com/office/drawing/2014/main" id="{8B878700-9038-C933-0974-53918E171999}"/>
                </a:ext>
              </a:extLst>
            </p:cNvPr>
            <p:cNvSpPr/>
            <p:nvPr/>
          </p:nvSpPr>
          <p:spPr>
            <a:xfrm>
              <a:off x="7800111" y="5829664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Estrela de 5 Pontas 78">
              <a:extLst>
                <a:ext uri="{FF2B5EF4-FFF2-40B4-BE49-F238E27FC236}">
                  <a16:creationId xmlns:a16="http://schemas.microsoft.com/office/drawing/2014/main" id="{9A5708AE-B679-15F0-82FB-72645190A069}"/>
                </a:ext>
              </a:extLst>
            </p:cNvPr>
            <p:cNvSpPr/>
            <p:nvPr/>
          </p:nvSpPr>
          <p:spPr>
            <a:xfrm>
              <a:off x="7190511" y="4197425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Estrela de 5 Pontas 79">
              <a:extLst>
                <a:ext uri="{FF2B5EF4-FFF2-40B4-BE49-F238E27FC236}">
                  <a16:creationId xmlns:a16="http://schemas.microsoft.com/office/drawing/2014/main" id="{86176062-AE01-7685-A25E-ECEC09C03695}"/>
                </a:ext>
              </a:extLst>
            </p:cNvPr>
            <p:cNvSpPr/>
            <p:nvPr/>
          </p:nvSpPr>
          <p:spPr>
            <a:xfrm>
              <a:off x="8271167" y="4108294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Estrela de 5 Pontas 80">
              <a:extLst>
                <a:ext uri="{FF2B5EF4-FFF2-40B4-BE49-F238E27FC236}">
                  <a16:creationId xmlns:a16="http://schemas.microsoft.com/office/drawing/2014/main" id="{441DA006-F1BD-8838-CFB6-AC0838BFD295}"/>
                </a:ext>
              </a:extLst>
            </p:cNvPr>
            <p:cNvSpPr/>
            <p:nvPr/>
          </p:nvSpPr>
          <p:spPr>
            <a:xfrm>
              <a:off x="8515710" y="4542558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Estrela de 5 Pontas 81">
              <a:extLst>
                <a:ext uri="{FF2B5EF4-FFF2-40B4-BE49-F238E27FC236}">
                  <a16:creationId xmlns:a16="http://schemas.microsoft.com/office/drawing/2014/main" id="{F0F15A92-258E-4689-758F-83C6DCC8985A}"/>
                </a:ext>
              </a:extLst>
            </p:cNvPr>
            <p:cNvSpPr/>
            <p:nvPr/>
          </p:nvSpPr>
          <p:spPr>
            <a:xfrm>
              <a:off x="8441381" y="4894731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Estrela de 5 Pontas 82">
              <a:extLst>
                <a:ext uri="{FF2B5EF4-FFF2-40B4-BE49-F238E27FC236}">
                  <a16:creationId xmlns:a16="http://schemas.microsoft.com/office/drawing/2014/main" id="{E7B46886-F842-30E2-AA72-D9EFE0E32999}"/>
                </a:ext>
              </a:extLst>
            </p:cNvPr>
            <p:cNvSpPr/>
            <p:nvPr/>
          </p:nvSpPr>
          <p:spPr>
            <a:xfrm>
              <a:off x="7606697" y="4735520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Estrela de 5 Pontas 83">
              <a:extLst>
                <a:ext uri="{FF2B5EF4-FFF2-40B4-BE49-F238E27FC236}">
                  <a16:creationId xmlns:a16="http://schemas.microsoft.com/office/drawing/2014/main" id="{65F64B13-CF64-4D84-9E83-BD1D9890ED18}"/>
                </a:ext>
              </a:extLst>
            </p:cNvPr>
            <p:cNvSpPr/>
            <p:nvPr/>
          </p:nvSpPr>
          <p:spPr>
            <a:xfrm>
              <a:off x="7952511" y="4959425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Estrela de 5 Pontas 84">
              <a:extLst>
                <a:ext uri="{FF2B5EF4-FFF2-40B4-BE49-F238E27FC236}">
                  <a16:creationId xmlns:a16="http://schemas.microsoft.com/office/drawing/2014/main" id="{6C46800D-1138-E53D-1C20-32E81922AA88}"/>
                </a:ext>
              </a:extLst>
            </p:cNvPr>
            <p:cNvSpPr/>
            <p:nvPr/>
          </p:nvSpPr>
          <p:spPr>
            <a:xfrm>
              <a:off x="8271167" y="5743753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Estrela de 5 Pontas 85">
              <a:extLst>
                <a:ext uri="{FF2B5EF4-FFF2-40B4-BE49-F238E27FC236}">
                  <a16:creationId xmlns:a16="http://schemas.microsoft.com/office/drawing/2014/main" id="{DA92484B-8062-0854-F09C-94E503586D11}"/>
                </a:ext>
              </a:extLst>
            </p:cNvPr>
            <p:cNvSpPr/>
            <p:nvPr/>
          </p:nvSpPr>
          <p:spPr>
            <a:xfrm>
              <a:off x="8257311" y="5264225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Estrela de 5 Pontas 86">
              <a:extLst>
                <a:ext uri="{FF2B5EF4-FFF2-40B4-BE49-F238E27FC236}">
                  <a16:creationId xmlns:a16="http://schemas.microsoft.com/office/drawing/2014/main" id="{E65CACAB-C815-5FB4-E2EB-C0BBA606D67E}"/>
                </a:ext>
              </a:extLst>
            </p:cNvPr>
            <p:cNvSpPr/>
            <p:nvPr/>
          </p:nvSpPr>
          <p:spPr>
            <a:xfrm>
              <a:off x="8562111" y="5569025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Estrela de 5 Pontas 87">
              <a:extLst>
                <a:ext uri="{FF2B5EF4-FFF2-40B4-BE49-F238E27FC236}">
                  <a16:creationId xmlns:a16="http://schemas.microsoft.com/office/drawing/2014/main" id="{237B2D38-D4B7-EDAF-9ADD-D2AAC63041BC}"/>
                </a:ext>
              </a:extLst>
            </p:cNvPr>
            <p:cNvSpPr/>
            <p:nvPr/>
          </p:nvSpPr>
          <p:spPr>
            <a:xfrm>
              <a:off x="8806544" y="5158989"/>
              <a:ext cx="237506" cy="216478"/>
            </a:xfrm>
            <a:prstGeom prst="star5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Forma Livre 32">
            <a:extLst>
              <a:ext uri="{FF2B5EF4-FFF2-40B4-BE49-F238E27FC236}">
                <a16:creationId xmlns:a16="http://schemas.microsoft.com/office/drawing/2014/main" id="{4C412635-D261-916D-F471-E442AD1339AD}"/>
              </a:ext>
            </a:extLst>
          </p:cNvPr>
          <p:cNvSpPr/>
          <p:nvPr/>
        </p:nvSpPr>
        <p:spPr>
          <a:xfrm>
            <a:off x="5482560" y="2778388"/>
            <a:ext cx="1764576" cy="2885704"/>
          </a:xfrm>
          <a:custGeom>
            <a:avLst/>
            <a:gdLst>
              <a:gd name="connsiteX0" fmla="*/ 466978 w 1764576"/>
              <a:gd name="connsiteY0" fmla="*/ 0 h 2885704"/>
              <a:gd name="connsiteX1" fmla="*/ 431352 w 1764576"/>
              <a:gd name="connsiteY1" fmla="*/ 581891 h 2885704"/>
              <a:gd name="connsiteX2" fmla="*/ 728235 w 1764576"/>
              <a:gd name="connsiteY2" fmla="*/ 1068780 h 2885704"/>
              <a:gd name="connsiteX3" fmla="*/ 1191372 w 1764576"/>
              <a:gd name="connsiteY3" fmla="*/ 1068780 h 2885704"/>
              <a:gd name="connsiteX4" fmla="*/ 1547632 w 1764576"/>
              <a:gd name="connsiteY4" fmla="*/ 1009403 h 2885704"/>
              <a:gd name="connsiteX5" fmla="*/ 1713887 w 1764576"/>
              <a:gd name="connsiteY5" fmla="*/ 1365663 h 2885704"/>
              <a:gd name="connsiteX6" fmla="*/ 633232 w 1764576"/>
              <a:gd name="connsiteY6" fmla="*/ 2090058 h 2885704"/>
              <a:gd name="connsiteX7" fmla="*/ 63217 w 1764576"/>
              <a:gd name="connsiteY7" fmla="*/ 2434442 h 2885704"/>
              <a:gd name="connsiteX8" fmla="*/ 39466 w 1764576"/>
              <a:gd name="connsiteY8" fmla="*/ 2885704 h 288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4576" h="2885704">
                <a:moveTo>
                  <a:pt x="466978" y="0"/>
                </a:moveTo>
                <a:cubicBezTo>
                  <a:pt x="427393" y="201880"/>
                  <a:pt x="387809" y="403761"/>
                  <a:pt x="431352" y="581891"/>
                </a:cubicBezTo>
                <a:cubicBezTo>
                  <a:pt x="474895" y="760021"/>
                  <a:pt x="601565" y="987632"/>
                  <a:pt x="728235" y="1068780"/>
                </a:cubicBezTo>
                <a:cubicBezTo>
                  <a:pt x="854905" y="1149928"/>
                  <a:pt x="1054806" y="1078676"/>
                  <a:pt x="1191372" y="1068780"/>
                </a:cubicBezTo>
                <a:cubicBezTo>
                  <a:pt x="1327938" y="1058884"/>
                  <a:pt x="1460546" y="959923"/>
                  <a:pt x="1547632" y="1009403"/>
                </a:cubicBezTo>
                <a:cubicBezTo>
                  <a:pt x="1634718" y="1058884"/>
                  <a:pt x="1866287" y="1185554"/>
                  <a:pt x="1713887" y="1365663"/>
                </a:cubicBezTo>
                <a:cubicBezTo>
                  <a:pt x="1561487" y="1545772"/>
                  <a:pt x="908344" y="1911928"/>
                  <a:pt x="633232" y="2090058"/>
                </a:cubicBezTo>
                <a:cubicBezTo>
                  <a:pt x="358120" y="2268188"/>
                  <a:pt x="162178" y="2301834"/>
                  <a:pt x="63217" y="2434442"/>
                </a:cubicBezTo>
                <a:cubicBezTo>
                  <a:pt x="-35744" y="2567050"/>
                  <a:pt x="1861" y="2726377"/>
                  <a:pt x="39466" y="2885704"/>
                </a:cubicBezTo>
              </a:path>
            </a:pathLst>
          </a:cu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Marcador de Posição do Rodapé 30">
            <a:extLst>
              <a:ext uri="{FF2B5EF4-FFF2-40B4-BE49-F238E27FC236}">
                <a16:creationId xmlns:a16="http://schemas.microsoft.com/office/drawing/2014/main" id="{26D8E8CE-1069-6F8F-B4D1-26D12BEE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7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Ião</Template>
  <TotalTime>1795</TotalTime>
  <Words>1761</Words>
  <Application>Microsoft Macintosh PowerPoint</Application>
  <PresentationFormat>Ecrã Panorâmico</PresentationFormat>
  <Paragraphs>217</Paragraphs>
  <Slides>30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Century Gothic</vt:lpstr>
      <vt:lpstr>Roboto</vt:lpstr>
      <vt:lpstr>Wingdings 3</vt:lpstr>
      <vt:lpstr>Ião</vt:lpstr>
      <vt:lpstr>Ciência de Dados Quântica  Quantum Machine Learning</vt:lpstr>
      <vt:lpstr>Material de Consulta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Quantum Machine Learning</vt:lpstr>
      <vt:lpstr>Quantum Machine Learning</vt:lpstr>
      <vt:lpstr>Quantum Computing and Machine Learning</vt:lpstr>
      <vt:lpstr>Quantum Computing and Machine Learning</vt:lpstr>
      <vt:lpstr>Quantum Computing and Machine Learning</vt:lpstr>
      <vt:lpstr>Vantagem quântica</vt:lpstr>
      <vt:lpstr>Vantagem quântica</vt:lpstr>
      <vt:lpstr>Vantagem quântica</vt:lpstr>
      <vt:lpstr>Vantagem quântica</vt:lpstr>
      <vt:lpstr>Quantum Computing and Machine Learning</vt:lpstr>
      <vt:lpstr>QML: História</vt:lpstr>
      <vt:lpstr>QML: tipologias</vt:lpstr>
      <vt:lpstr>QML: tipologias</vt:lpstr>
      <vt:lpstr>QML: tipologias</vt:lpstr>
      <vt:lpstr>QML: tipologias</vt:lpstr>
      <vt:lpstr>QML: tipologias</vt:lpstr>
      <vt:lpstr>Exemplo: comparação de estados</vt:lpstr>
      <vt:lpstr>Exemplo: SWAP test</vt:lpstr>
      <vt:lpstr>Exemplo: SWAP test</vt:lpstr>
      <vt:lpstr>Exemplo: SWAP test e clustering</vt:lpstr>
      <vt:lpstr>Exemplo: SWAP test e classificação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Ciência de Dados Quântica 2021/22 Apresentação</dc:title>
  <dc:creator>Luis Paulo Santos</dc:creator>
  <cp:lastModifiedBy>Luis Paulo Santos</cp:lastModifiedBy>
  <cp:revision>59</cp:revision>
  <dcterms:created xsi:type="dcterms:W3CDTF">2022-02-08T11:26:10Z</dcterms:created>
  <dcterms:modified xsi:type="dcterms:W3CDTF">2024-02-07T23:05:11Z</dcterms:modified>
</cp:coreProperties>
</file>