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88" r:id="rId10"/>
    <p:sldId id="273" r:id="rId11"/>
    <p:sldId id="274" r:id="rId12"/>
    <p:sldId id="28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9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D0D7"/>
    <a:srgbClr val="3D7A6E"/>
    <a:srgbClr val="3C786F"/>
    <a:srgbClr val="38736B"/>
    <a:srgbClr val="9B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39D65-9BA0-3944-909E-EC55D497D315}" v="215" dt="2024-04-10T10:26:07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5714"/>
  </p:normalViewPr>
  <p:slideViewPr>
    <p:cSldViewPr snapToGrid="0" snapToObjects="1">
      <p:cViewPr varScale="1">
        <p:scale>
          <a:sx n="122" d="100"/>
          <a:sy n="12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Santos" userId="1bcb44e7-5d82-436c-b2eb-8036fed75eb8" providerId="ADAL" clId="{1C323F52-32B9-4C4B-9221-E9DFA5CD6CAD}"/>
    <pc:docChg chg="undo custSel addSld modSld sldOrd">
      <pc:chgData name="Luís Santos" userId="1bcb44e7-5d82-436c-b2eb-8036fed75eb8" providerId="ADAL" clId="{1C323F52-32B9-4C4B-9221-E9DFA5CD6CAD}" dt="2023-03-22T13:39:37.932" v="539"/>
      <pc:docMkLst>
        <pc:docMk/>
      </pc:docMkLst>
      <pc:sldChg chg="modSp">
        <pc:chgData name="Luís Santos" userId="1bcb44e7-5d82-436c-b2eb-8036fed75eb8" providerId="ADAL" clId="{1C323F52-32B9-4C4B-9221-E9DFA5CD6CAD}" dt="2023-03-19T16:07:24.286" v="1" actId="20577"/>
        <pc:sldMkLst>
          <pc:docMk/>
          <pc:sldMk cId="1268876837" sldId="270"/>
        </pc:sldMkLst>
        <pc:spChg chg="mod">
          <ac:chgData name="Luís Santos" userId="1bcb44e7-5d82-436c-b2eb-8036fed75eb8" providerId="ADAL" clId="{1C323F52-32B9-4C4B-9221-E9DFA5CD6CAD}" dt="2023-03-19T16:07:24.286" v="1" actId="20577"/>
          <ac:spMkLst>
            <pc:docMk/>
            <pc:sldMk cId="1268876837" sldId="270"/>
            <ac:spMk id="3" creationId="{208281A8-507F-394B-B5E0-DC5BA5C3A889}"/>
          </ac:spMkLst>
        </pc:spChg>
      </pc:sldChg>
      <pc:sldChg chg="modSp">
        <pc:chgData name="Luís Santos" userId="1bcb44e7-5d82-436c-b2eb-8036fed75eb8" providerId="ADAL" clId="{1C323F52-32B9-4C4B-9221-E9DFA5CD6CAD}" dt="2023-03-19T16:07:13.279" v="0" actId="20577"/>
        <pc:sldMkLst>
          <pc:docMk/>
          <pc:sldMk cId="3778818992" sldId="271"/>
        </pc:sldMkLst>
        <pc:spChg chg="mod">
          <ac:chgData name="Luís Santos" userId="1bcb44e7-5d82-436c-b2eb-8036fed75eb8" providerId="ADAL" clId="{1C323F52-32B9-4C4B-9221-E9DFA5CD6CAD}" dt="2023-03-19T16:07:13.279" v="0" actId="20577"/>
          <ac:spMkLst>
            <pc:docMk/>
            <pc:sldMk cId="3778818992" sldId="271"/>
            <ac:spMk id="6" creationId="{3F396C88-6803-8843-BF68-69A3C3FABCDE}"/>
          </ac:spMkLst>
        </pc:spChg>
      </pc:sldChg>
      <pc:sldChg chg="modSp">
        <pc:chgData name="Luís Santos" userId="1bcb44e7-5d82-436c-b2eb-8036fed75eb8" providerId="ADAL" clId="{1C323F52-32B9-4C4B-9221-E9DFA5CD6CAD}" dt="2023-03-22T13:29:44.902" v="499" actId="20577"/>
        <pc:sldMkLst>
          <pc:docMk/>
          <pc:sldMk cId="3371313717" sldId="275"/>
        </pc:sldMkLst>
        <pc:spChg chg="mod">
          <ac:chgData name="Luís Santos" userId="1bcb44e7-5d82-436c-b2eb-8036fed75eb8" providerId="ADAL" clId="{1C323F52-32B9-4C4B-9221-E9DFA5CD6CAD}" dt="2023-03-22T13:29:44.902" v="499" actId="20577"/>
          <ac:spMkLst>
            <pc:docMk/>
            <pc:sldMk cId="3371313717" sldId="275"/>
            <ac:spMk id="3" creationId="{B5940C0D-51DD-784C-8613-C00CFB67E28E}"/>
          </ac:spMkLst>
        </pc:spChg>
      </pc:sldChg>
      <pc:sldChg chg="addSp modSp modAnim">
        <pc:chgData name="Luís Santos" userId="1bcb44e7-5d82-436c-b2eb-8036fed75eb8" providerId="ADAL" clId="{1C323F52-32B9-4C4B-9221-E9DFA5CD6CAD}" dt="2023-03-22T13:33:40.872" v="505"/>
        <pc:sldMkLst>
          <pc:docMk/>
          <pc:sldMk cId="4194505625" sldId="282"/>
        </pc:sldMkLst>
        <pc:spChg chg="mod">
          <ac:chgData name="Luís Santos" userId="1bcb44e7-5d82-436c-b2eb-8036fed75eb8" providerId="ADAL" clId="{1C323F52-32B9-4C4B-9221-E9DFA5CD6CAD}" dt="2023-03-22T13:33:15.199" v="500" actId="164"/>
          <ac:spMkLst>
            <pc:docMk/>
            <pc:sldMk cId="4194505625" sldId="282"/>
            <ac:spMk id="7" creationId="{E2CBC74A-8AF1-8645-B658-9DB1E2C84026}"/>
          </ac:spMkLst>
        </pc:spChg>
        <pc:spChg chg="mod">
          <ac:chgData name="Luís Santos" userId="1bcb44e7-5d82-436c-b2eb-8036fed75eb8" providerId="ADAL" clId="{1C323F52-32B9-4C4B-9221-E9DFA5CD6CAD}" dt="2023-03-22T13:33:15.199" v="500" actId="164"/>
          <ac:spMkLst>
            <pc:docMk/>
            <pc:sldMk cId="4194505625" sldId="282"/>
            <ac:spMk id="8" creationId="{E4BDF1FD-1A87-A244-AD97-C21C7B8FB691}"/>
          </ac:spMkLst>
        </pc:spChg>
        <pc:spChg chg="mod">
          <ac:chgData name="Luís Santos" userId="1bcb44e7-5d82-436c-b2eb-8036fed75eb8" providerId="ADAL" clId="{1C323F52-32B9-4C4B-9221-E9DFA5CD6CAD}" dt="2023-03-22T13:33:15.199" v="500" actId="164"/>
          <ac:spMkLst>
            <pc:docMk/>
            <pc:sldMk cId="4194505625" sldId="282"/>
            <ac:spMk id="11" creationId="{667396AB-753E-9E46-AC29-6B238F819D58}"/>
          </ac:spMkLst>
        </pc:spChg>
        <pc:spChg chg="mod">
          <ac:chgData name="Luís Santos" userId="1bcb44e7-5d82-436c-b2eb-8036fed75eb8" providerId="ADAL" clId="{1C323F52-32B9-4C4B-9221-E9DFA5CD6CAD}" dt="2023-03-22T13:33:15.199" v="500" actId="164"/>
          <ac:spMkLst>
            <pc:docMk/>
            <pc:sldMk cId="4194505625" sldId="282"/>
            <ac:spMk id="12" creationId="{DAE4EC80-CB30-E443-A607-60F4B7A35D7D}"/>
          </ac:spMkLst>
        </pc:spChg>
        <pc:spChg chg="mod">
          <ac:chgData name="Luís Santos" userId="1bcb44e7-5d82-436c-b2eb-8036fed75eb8" providerId="ADAL" clId="{1C323F52-32B9-4C4B-9221-E9DFA5CD6CAD}" dt="2023-03-22T13:33:15.199" v="500" actId="164"/>
          <ac:spMkLst>
            <pc:docMk/>
            <pc:sldMk cId="4194505625" sldId="282"/>
            <ac:spMk id="19" creationId="{80BB4D08-6187-6843-B618-4473E2350724}"/>
          </ac:spMkLst>
        </pc:spChg>
        <pc:spChg chg="mod">
          <ac:chgData name="Luís Santos" userId="1bcb44e7-5d82-436c-b2eb-8036fed75eb8" providerId="ADAL" clId="{1C323F52-32B9-4C4B-9221-E9DFA5CD6CAD}" dt="2023-03-22T13:33:15.199" v="500" actId="164"/>
          <ac:spMkLst>
            <pc:docMk/>
            <pc:sldMk cId="4194505625" sldId="282"/>
            <ac:spMk id="20" creationId="{E5C6B8E8-FA35-704F-8BD1-BE2115097ADE}"/>
          </ac:spMkLst>
        </pc:spChg>
        <pc:spChg chg="mod">
          <ac:chgData name="Luís Santos" userId="1bcb44e7-5d82-436c-b2eb-8036fed75eb8" providerId="ADAL" clId="{1C323F52-32B9-4C4B-9221-E9DFA5CD6CAD}" dt="2023-03-22T13:33:15.199" v="500" actId="164"/>
          <ac:spMkLst>
            <pc:docMk/>
            <pc:sldMk cId="4194505625" sldId="282"/>
            <ac:spMk id="38" creationId="{4B298331-E303-DC4B-850C-81D34AB275C8}"/>
          </ac:spMkLst>
        </pc:spChg>
        <pc:grpChg chg="mod">
          <ac:chgData name="Luís Santos" userId="1bcb44e7-5d82-436c-b2eb-8036fed75eb8" providerId="ADAL" clId="{1C323F52-32B9-4C4B-9221-E9DFA5CD6CAD}" dt="2023-03-22T13:33:15.199" v="500" actId="164"/>
          <ac:grpSpMkLst>
            <pc:docMk/>
            <pc:sldMk cId="4194505625" sldId="282"/>
            <ac:grpSpMk id="10" creationId="{083420DC-A479-D841-9B3B-D4E433E23122}"/>
          </ac:grpSpMkLst>
        </pc:grpChg>
        <pc:grpChg chg="mod">
          <ac:chgData name="Luís Santos" userId="1bcb44e7-5d82-436c-b2eb-8036fed75eb8" providerId="ADAL" clId="{1C323F52-32B9-4C4B-9221-E9DFA5CD6CAD}" dt="2023-03-22T13:33:15.199" v="500" actId="164"/>
          <ac:grpSpMkLst>
            <pc:docMk/>
            <pc:sldMk cId="4194505625" sldId="282"/>
            <ac:grpSpMk id="14" creationId="{F73528F2-1B62-B548-B563-0803D1900764}"/>
          </ac:grpSpMkLst>
        </pc:grpChg>
        <pc:grpChg chg="mod">
          <ac:chgData name="Luís Santos" userId="1bcb44e7-5d82-436c-b2eb-8036fed75eb8" providerId="ADAL" clId="{1C323F52-32B9-4C4B-9221-E9DFA5CD6CAD}" dt="2023-03-22T13:33:15.199" v="500" actId="164"/>
          <ac:grpSpMkLst>
            <pc:docMk/>
            <pc:sldMk cId="4194505625" sldId="282"/>
            <ac:grpSpMk id="15" creationId="{EED288C7-B9E8-7F44-8F93-4063FBC81A11}"/>
          </ac:grpSpMkLst>
        </pc:grpChg>
        <pc:grpChg chg="add mod">
          <ac:chgData name="Luís Santos" userId="1bcb44e7-5d82-436c-b2eb-8036fed75eb8" providerId="ADAL" clId="{1C323F52-32B9-4C4B-9221-E9DFA5CD6CAD}" dt="2023-03-22T13:33:15.199" v="500" actId="164"/>
          <ac:grpSpMkLst>
            <pc:docMk/>
            <pc:sldMk cId="4194505625" sldId="282"/>
            <ac:grpSpMk id="16" creationId="{06BEFB37-3F9F-24DF-0592-0D33A99EF770}"/>
          </ac:grpSpMkLst>
        </pc:grpChg>
        <pc:cxnChg chg="mod">
          <ac:chgData name="Luís Santos" userId="1bcb44e7-5d82-436c-b2eb-8036fed75eb8" providerId="ADAL" clId="{1C323F52-32B9-4C4B-9221-E9DFA5CD6CAD}" dt="2023-03-22T13:33:15.199" v="500" actId="164"/>
          <ac:cxnSpMkLst>
            <pc:docMk/>
            <pc:sldMk cId="4194505625" sldId="282"/>
            <ac:cxnSpMk id="9" creationId="{2BE25E84-36CB-E046-84DC-B9555F6850C1}"/>
          </ac:cxnSpMkLst>
        </pc:cxnChg>
        <pc:cxnChg chg="mod">
          <ac:chgData name="Luís Santos" userId="1bcb44e7-5d82-436c-b2eb-8036fed75eb8" providerId="ADAL" clId="{1C323F52-32B9-4C4B-9221-E9DFA5CD6CAD}" dt="2023-03-22T13:33:15.199" v="500" actId="164"/>
          <ac:cxnSpMkLst>
            <pc:docMk/>
            <pc:sldMk cId="4194505625" sldId="282"/>
            <ac:cxnSpMk id="13" creationId="{BA5636A7-6EA7-6249-A8EC-7B7B1D75EAD7}"/>
          </ac:cxnSpMkLst>
        </pc:cxnChg>
        <pc:cxnChg chg="mod">
          <ac:chgData name="Luís Santos" userId="1bcb44e7-5d82-436c-b2eb-8036fed75eb8" providerId="ADAL" clId="{1C323F52-32B9-4C4B-9221-E9DFA5CD6CAD}" dt="2023-03-22T13:33:15.199" v="500" actId="164"/>
          <ac:cxnSpMkLst>
            <pc:docMk/>
            <pc:sldMk cId="4194505625" sldId="282"/>
            <ac:cxnSpMk id="21" creationId="{49A66FBC-EECC-1946-B709-67A1D4B19E6C}"/>
          </ac:cxnSpMkLst>
        </pc:cxnChg>
      </pc:sldChg>
      <pc:sldChg chg="modSp modAnim">
        <pc:chgData name="Luís Santos" userId="1bcb44e7-5d82-436c-b2eb-8036fed75eb8" providerId="ADAL" clId="{1C323F52-32B9-4C4B-9221-E9DFA5CD6CAD}" dt="2023-03-22T13:34:39.525" v="507"/>
        <pc:sldMkLst>
          <pc:docMk/>
          <pc:sldMk cId="894344762" sldId="284"/>
        </pc:sldMkLst>
        <pc:spChg chg="mod">
          <ac:chgData name="Luís Santos" userId="1bcb44e7-5d82-436c-b2eb-8036fed75eb8" providerId="ADAL" clId="{1C323F52-32B9-4C4B-9221-E9DFA5CD6CAD}" dt="2023-03-19T16:22:50.046" v="31" actId="20577"/>
          <ac:spMkLst>
            <pc:docMk/>
            <pc:sldMk cId="894344762" sldId="284"/>
            <ac:spMk id="3" creationId="{F1C9B8E7-CB37-7441-BB7B-9CD70E8874C9}"/>
          </ac:spMkLst>
        </pc:spChg>
      </pc:sldChg>
      <pc:sldChg chg="modSp mod">
        <pc:chgData name="Luís Santos" userId="1bcb44e7-5d82-436c-b2eb-8036fed75eb8" providerId="ADAL" clId="{1C323F52-32B9-4C4B-9221-E9DFA5CD6CAD}" dt="2023-03-22T13:37:49.480" v="518" actId="20577"/>
        <pc:sldMkLst>
          <pc:docMk/>
          <pc:sldMk cId="716732550" sldId="286"/>
        </pc:sldMkLst>
        <pc:spChg chg="mod">
          <ac:chgData name="Luís Santos" userId="1bcb44e7-5d82-436c-b2eb-8036fed75eb8" providerId="ADAL" clId="{1C323F52-32B9-4C4B-9221-E9DFA5CD6CAD}" dt="2023-03-22T13:37:49.480" v="518" actId="20577"/>
          <ac:spMkLst>
            <pc:docMk/>
            <pc:sldMk cId="716732550" sldId="286"/>
            <ac:spMk id="3" creationId="{219C62C1-13CD-0B49-826E-01719501BD19}"/>
          </ac:spMkLst>
        </pc:spChg>
      </pc:sldChg>
      <pc:sldChg chg="addSp modSp mod modAnim">
        <pc:chgData name="Luís Santos" userId="1bcb44e7-5d82-436c-b2eb-8036fed75eb8" providerId="ADAL" clId="{1C323F52-32B9-4C4B-9221-E9DFA5CD6CAD}" dt="2023-03-22T13:39:37.932" v="539"/>
        <pc:sldMkLst>
          <pc:docMk/>
          <pc:sldMk cId="2606628288" sldId="287"/>
        </pc:sldMkLst>
        <pc:spChg chg="add mod">
          <ac:chgData name="Luís Santos" userId="1bcb44e7-5d82-436c-b2eb-8036fed75eb8" providerId="ADAL" clId="{1C323F52-32B9-4C4B-9221-E9DFA5CD6CAD}" dt="2023-03-22T13:38:55.201" v="521" actId="208"/>
          <ac:spMkLst>
            <pc:docMk/>
            <pc:sldMk cId="2606628288" sldId="287"/>
            <ac:spMk id="10" creationId="{357DBEA9-DA12-B1F1-27D1-C309673DA664}"/>
          </ac:spMkLst>
        </pc:spChg>
      </pc:sldChg>
      <pc:sldChg chg="addSp delSp modSp new mod addAnim delAnim modAnim">
        <pc:chgData name="Luís Santos" userId="1bcb44e7-5d82-436c-b2eb-8036fed75eb8" providerId="ADAL" clId="{1C323F52-32B9-4C4B-9221-E9DFA5CD6CAD}" dt="2023-03-19T17:09:23.590" v="196"/>
        <pc:sldMkLst>
          <pc:docMk/>
          <pc:sldMk cId="41082272" sldId="288"/>
        </pc:sldMkLst>
        <pc:spChg chg="mod">
          <ac:chgData name="Luís Santos" userId="1bcb44e7-5d82-436c-b2eb-8036fed75eb8" providerId="ADAL" clId="{1C323F52-32B9-4C4B-9221-E9DFA5CD6CAD}" dt="2023-03-19T16:51:32.882" v="32"/>
          <ac:spMkLst>
            <pc:docMk/>
            <pc:sldMk cId="41082272" sldId="288"/>
            <ac:spMk id="2" creationId="{F9BBDF5B-9EDA-5D72-E026-C6BFF25A2959}"/>
          </ac:spMkLst>
        </pc:spChg>
        <pc:spChg chg="mod">
          <ac:chgData name="Luís Santos" userId="1bcb44e7-5d82-436c-b2eb-8036fed75eb8" providerId="ADAL" clId="{1C323F52-32B9-4C4B-9221-E9DFA5CD6CAD}" dt="2023-03-19T16:52:47.246" v="42" actId="14100"/>
          <ac:spMkLst>
            <pc:docMk/>
            <pc:sldMk cId="41082272" sldId="288"/>
            <ac:spMk id="3" creationId="{962D353C-C10E-8E38-4C4A-C745C89FD872}"/>
          </ac:spMkLst>
        </pc:spChg>
        <pc:spChg chg="add mod">
          <ac:chgData name="Luís Santos" userId="1bcb44e7-5d82-436c-b2eb-8036fed75eb8" providerId="ADAL" clId="{1C323F52-32B9-4C4B-9221-E9DFA5CD6CAD}" dt="2023-03-19T16:59:12.142" v="111" actId="20577"/>
          <ac:spMkLst>
            <pc:docMk/>
            <pc:sldMk cId="41082272" sldId="288"/>
            <ac:spMk id="5" creationId="{82A0D636-2C88-51D4-E489-6070C45EAA5F}"/>
          </ac:spMkLst>
        </pc:spChg>
        <pc:spChg chg="add mod">
          <ac:chgData name="Luís Santos" userId="1bcb44e7-5d82-436c-b2eb-8036fed75eb8" providerId="ADAL" clId="{1C323F52-32B9-4C4B-9221-E9DFA5CD6CAD}" dt="2023-03-19T16:53:51.531" v="56" actId="207"/>
          <ac:spMkLst>
            <pc:docMk/>
            <pc:sldMk cId="41082272" sldId="288"/>
            <ac:spMk id="6" creationId="{39E0BEFD-DA15-036C-18DD-D17CE971E70C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7" creationId="{31857519-62A1-32DB-A171-523705A195B5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8" creationId="{11B3EE33-0F83-59C8-8924-34CBE12FA4C1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10" creationId="{C375C5EB-D640-8957-18BD-2C84EF0D194F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11" creationId="{1A52849E-18DE-314C-CF3C-77505C2BF9B5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12" creationId="{2259D008-A666-FE91-CFFA-24307B4EFC6B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14" creationId="{39C7E968-DD41-5AD0-B121-BFA8433A5566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15" creationId="{43CF7BDA-015B-2002-5B77-255FEAA982B8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16" creationId="{68C56FCC-F13A-F816-529E-5B35582E580F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18" creationId="{87753110-FE51-E474-AF40-CFCE3E013163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19" creationId="{CB8E4327-CAF3-55A4-5F3A-225B78D069B0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20" creationId="{4350DBD2-2E88-4BD1-537E-175D4B53F9A9}"/>
          </ac:spMkLst>
        </pc:spChg>
        <pc:spChg chg="add del mod">
          <ac:chgData name="Luís Santos" userId="1bcb44e7-5d82-436c-b2eb-8036fed75eb8" providerId="ADAL" clId="{1C323F52-32B9-4C4B-9221-E9DFA5CD6CAD}" dt="2023-03-19T16:59:44.299" v="115" actId="478"/>
          <ac:spMkLst>
            <pc:docMk/>
            <pc:sldMk cId="41082272" sldId="288"/>
            <ac:spMk id="22" creationId="{C50ADC3B-01B5-9081-88C0-53E89DD483B3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23" creationId="{701C211A-2D69-E6A9-841B-E89BCC931B41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24" creationId="{F81D8BEB-3510-C678-724D-F813D87CF7D3}"/>
          </ac:spMkLst>
        </pc:spChg>
        <pc:spChg chg="add del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25" creationId="{FD3FEAEA-3B6A-3BA4-A986-8708170F8367}"/>
          </ac:spMkLst>
        </pc:spChg>
        <pc:spChg chg="add del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26" creationId="{EFC13BE1-3EE3-A63F-8469-72EED1D68260}"/>
          </ac:spMkLst>
        </pc:spChg>
        <pc:spChg chg="add del mod">
          <ac:chgData name="Luís Santos" userId="1bcb44e7-5d82-436c-b2eb-8036fed75eb8" providerId="ADAL" clId="{1C323F52-32B9-4C4B-9221-E9DFA5CD6CAD}" dt="2023-03-19T16:55:32.816" v="66" actId="478"/>
          <ac:spMkLst>
            <pc:docMk/>
            <pc:sldMk cId="41082272" sldId="288"/>
            <ac:spMk id="28" creationId="{37675ABE-5734-54DE-ABA2-3DDDD9B8D40F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31" creationId="{CD230300-9FA6-9FE9-AAB2-6066F1D73F26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32" creationId="{57CEA582-3AC5-3084-B0BF-341E101DC64D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35" creationId="{29BE3FEE-A47F-A337-0A51-CD5307AEFABD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36" creationId="{9156065C-4D0E-DEA8-0809-435C93BFBF2E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38" creationId="{33A9B644-3444-0F15-9710-DD028554AC53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39" creationId="{7ADD9403-4F19-3CF7-BF4A-D9E632C7AA1C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41" creationId="{DBC19FF1-53EA-4C4D-8FAD-BB1B732EB9B4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42" creationId="{8A1E9A78-B073-4B39-33E1-B14ADCE59DC9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44" creationId="{EB275B89-ACA2-6F35-3E5F-2F282F8C614D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45" creationId="{89A1E8E1-F2AB-12DE-5F63-05C79D9893FD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46" creationId="{533A7643-3DEA-A303-D2CE-59FBA16C9A13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47" creationId="{F51C4634-0869-0FAA-0BCD-AD2F3951DDA2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48" creationId="{2EB167CD-8372-2413-4004-3452AEFB9626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51" creationId="{DC70EC3C-F053-C9B2-3D0C-7CB09A36D107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52" creationId="{48767179-5B6C-8835-CAD7-5FCBC37F8F4B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54" creationId="{D57AD81A-8017-E980-B433-5DCFEED49B9F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55" creationId="{4CBE824A-0FBF-82CF-6277-14F83ACE2F6B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58" creationId="{8E65A51A-F0BD-9246-658E-2F61AF11B0CF}"/>
          </ac:spMkLst>
        </pc:spChg>
        <pc:spChg chg="add mod">
          <ac:chgData name="Luís Santos" userId="1bcb44e7-5d82-436c-b2eb-8036fed75eb8" providerId="ADAL" clId="{1C323F52-32B9-4C4B-9221-E9DFA5CD6CAD}" dt="2023-03-19T17:05:25.351" v="150" actId="164"/>
          <ac:spMkLst>
            <pc:docMk/>
            <pc:sldMk cId="41082272" sldId="288"/>
            <ac:spMk id="59" creationId="{B1A5FF42-C7E5-4EC7-FEBA-531772C5613A}"/>
          </ac:spMkLst>
        </pc:spChg>
        <pc:spChg chg="add mod">
          <ac:chgData name="Luís Santos" userId="1bcb44e7-5d82-436c-b2eb-8036fed75eb8" providerId="ADAL" clId="{1C323F52-32B9-4C4B-9221-E9DFA5CD6CAD}" dt="2023-03-19T17:06:42.559" v="155" actId="14100"/>
          <ac:spMkLst>
            <pc:docMk/>
            <pc:sldMk cId="41082272" sldId="288"/>
            <ac:spMk id="61" creationId="{17D6BD6B-2EA2-D70F-BCB4-7AEDF17E92AC}"/>
          </ac:spMkLst>
        </pc:spChg>
        <pc:spChg chg="add mod">
          <ac:chgData name="Luís Santos" userId="1bcb44e7-5d82-436c-b2eb-8036fed75eb8" providerId="ADAL" clId="{1C323F52-32B9-4C4B-9221-E9DFA5CD6CAD}" dt="2023-03-19T17:08:57.440" v="192" actId="1076"/>
          <ac:spMkLst>
            <pc:docMk/>
            <pc:sldMk cId="41082272" sldId="288"/>
            <ac:spMk id="62" creationId="{CBC53069-2CFD-ED05-E2D1-181E1C0ABB55}"/>
          </ac:spMkLst>
        </pc:spChg>
        <pc:grpChg chg="add mod">
          <ac:chgData name="Luís Santos" userId="1bcb44e7-5d82-436c-b2eb-8036fed75eb8" providerId="ADAL" clId="{1C323F52-32B9-4C4B-9221-E9DFA5CD6CAD}" dt="2023-03-19T17:05:25.351" v="150" actId="164"/>
          <ac:grpSpMkLst>
            <pc:docMk/>
            <pc:sldMk cId="41082272" sldId="288"/>
            <ac:grpSpMk id="60" creationId="{E02C44BA-8296-C66F-27D4-F233567704E6}"/>
          </ac:grpSpMkLst>
        </pc:grpChg>
        <pc:cxnChg chg="add del mod">
          <ac:chgData name="Luís Santos" userId="1bcb44e7-5d82-436c-b2eb-8036fed75eb8" providerId="ADAL" clId="{1C323F52-32B9-4C4B-9221-E9DFA5CD6CAD}" dt="2023-03-19T16:59:44.299" v="115" actId="478"/>
          <ac:cxnSpMkLst>
            <pc:docMk/>
            <pc:sldMk cId="41082272" sldId="288"/>
            <ac:cxnSpMk id="9" creationId="{4B9ABCB0-E467-0D22-0724-7EB3F79E641A}"/>
          </ac:cxnSpMkLst>
        </pc:cxnChg>
        <pc:cxnChg chg="add del mod">
          <ac:chgData name="Luís Santos" userId="1bcb44e7-5d82-436c-b2eb-8036fed75eb8" providerId="ADAL" clId="{1C323F52-32B9-4C4B-9221-E9DFA5CD6CAD}" dt="2023-03-19T16:59:44.299" v="115" actId="478"/>
          <ac:cxnSpMkLst>
            <pc:docMk/>
            <pc:sldMk cId="41082272" sldId="288"/>
            <ac:cxnSpMk id="13" creationId="{E8EB1D6E-B33F-7748-7B1E-9BAD68980817}"/>
          </ac:cxnSpMkLst>
        </pc:cxnChg>
        <pc:cxnChg chg="add del mod">
          <ac:chgData name="Luís Santos" userId="1bcb44e7-5d82-436c-b2eb-8036fed75eb8" providerId="ADAL" clId="{1C323F52-32B9-4C4B-9221-E9DFA5CD6CAD}" dt="2023-03-19T16:59:44.299" v="115" actId="478"/>
          <ac:cxnSpMkLst>
            <pc:docMk/>
            <pc:sldMk cId="41082272" sldId="288"/>
            <ac:cxnSpMk id="17" creationId="{FE0F278E-14D9-D1E0-62DA-8FE6B1B927CD}"/>
          </ac:cxnSpMkLst>
        </pc:cxnChg>
        <pc:cxnChg chg="add del mod">
          <ac:chgData name="Luís Santos" userId="1bcb44e7-5d82-436c-b2eb-8036fed75eb8" providerId="ADAL" clId="{1C323F52-32B9-4C4B-9221-E9DFA5CD6CAD}" dt="2023-03-19T16:59:44.299" v="115" actId="478"/>
          <ac:cxnSpMkLst>
            <pc:docMk/>
            <pc:sldMk cId="41082272" sldId="288"/>
            <ac:cxnSpMk id="21" creationId="{7EAD099E-0C21-8453-7590-47F1D6A2C267}"/>
          </ac:cxnSpMkLst>
        </pc:cxnChg>
        <pc:cxnChg chg="add del mod">
          <ac:chgData name="Luís Santos" userId="1bcb44e7-5d82-436c-b2eb-8036fed75eb8" providerId="ADAL" clId="{1C323F52-32B9-4C4B-9221-E9DFA5CD6CAD}" dt="2023-03-19T17:05:25.351" v="150" actId="164"/>
          <ac:cxnSpMkLst>
            <pc:docMk/>
            <pc:sldMk cId="41082272" sldId="288"/>
            <ac:cxnSpMk id="27" creationId="{160B9FE0-C948-D621-51E2-0C2263A86519}"/>
          </ac:cxnSpMkLst>
        </pc:cxnChg>
        <pc:cxnChg chg="add del mod">
          <ac:chgData name="Luís Santos" userId="1bcb44e7-5d82-436c-b2eb-8036fed75eb8" providerId="ADAL" clId="{1C323F52-32B9-4C4B-9221-E9DFA5CD6CAD}" dt="2023-03-19T16:55:18.529" v="63" actId="478"/>
          <ac:cxnSpMkLst>
            <pc:docMk/>
            <pc:sldMk cId="41082272" sldId="288"/>
            <ac:cxnSpMk id="29" creationId="{3DF618AB-5103-9359-4FD9-BE47BB8ADB4F}"/>
          </ac:cxnSpMkLst>
        </pc:cxnChg>
        <pc:cxnChg chg="add mod">
          <ac:chgData name="Luís Santos" userId="1bcb44e7-5d82-436c-b2eb-8036fed75eb8" providerId="ADAL" clId="{1C323F52-32B9-4C4B-9221-E9DFA5CD6CAD}" dt="2023-03-19T17:05:25.351" v="150" actId="164"/>
          <ac:cxnSpMkLst>
            <pc:docMk/>
            <pc:sldMk cId="41082272" sldId="288"/>
            <ac:cxnSpMk id="33" creationId="{3AF6329A-F139-9287-2B56-0F6046269CBC}"/>
          </ac:cxnSpMkLst>
        </pc:cxnChg>
        <pc:cxnChg chg="add del mod">
          <ac:chgData name="Luís Santos" userId="1bcb44e7-5d82-436c-b2eb-8036fed75eb8" providerId="ADAL" clId="{1C323F52-32B9-4C4B-9221-E9DFA5CD6CAD}" dt="2023-03-19T16:57:14.510" v="80" actId="478"/>
          <ac:cxnSpMkLst>
            <pc:docMk/>
            <pc:sldMk cId="41082272" sldId="288"/>
            <ac:cxnSpMk id="34" creationId="{18EB1AF4-CE31-CCAA-3756-7A0664CF2B1D}"/>
          </ac:cxnSpMkLst>
        </pc:cxnChg>
        <pc:cxnChg chg="add mod">
          <ac:chgData name="Luís Santos" userId="1bcb44e7-5d82-436c-b2eb-8036fed75eb8" providerId="ADAL" clId="{1C323F52-32B9-4C4B-9221-E9DFA5CD6CAD}" dt="2023-03-19T17:05:25.351" v="150" actId="164"/>
          <ac:cxnSpMkLst>
            <pc:docMk/>
            <pc:sldMk cId="41082272" sldId="288"/>
            <ac:cxnSpMk id="37" creationId="{BA871C38-F87B-5E43-DB71-CB1027F4E6C0}"/>
          </ac:cxnSpMkLst>
        </pc:cxnChg>
        <pc:cxnChg chg="add mod">
          <ac:chgData name="Luís Santos" userId="1bcb44e7-5d82-436c-b2eb-8036fed75eb8" providerId="ADAL" clId="{1C323F52-32B9-4C4B-9221-E9DFA5CD6CAD}" dt="2023-03-19T17:05:25.351" v="150" actId="164"/>
          <ac:cxnSpMkLst>
            <pc:docMk/>
            <pc:sldMk cId="41082272" sldId="288"/>
            <ac:cxnSpMk id="40" creationId="{EC78D701-E762-4CC0-4485-F2851EAE50EC}"/>
          </ac:cxnSpMkLst>
        </pc:cxnChg>
        <pc:cxnChg chg="add mod">
          <ac:chgData name="Luís Santos" userId="1bcb44e7-5d82-436c-b2eb-8036fed75eb8" providerId="ADAL" clId="{1C323F52-32B9-4C4B-9221-E9DFA5CD6CAD}" dt="2023-03-19T17:05:25.351" v="150" actId="164"/>
          <ac:cxnSpMkLst>
            <pc:docMk/>
            <pc:sldMk cId="41082272" sldId="288"/>
            <ac:cxnSpMk id="43" creationId="{32A4730E-8CC2-E4FD-49D8-A169ACB3B111}"/>
          </ac:cxnSpMkLst>
        </pc:cxnChg>
        <pc:cxnChg chg="add mod">
          <ac:chgData name="Luís Santos" userId="1bcb44e7-5d82-436c-b2eb-8036fed75eb8" providerId="ADAL" clId="{1C323F52-32B9-4C4B-9221-E9DFA5CD6CAD}" dt="2023-03-19T17:05:25.351" v="150" actId="164"/>
          <ac:cxnSpMkLst>
            <pc:docMk/>
            <pc:sldMk cId="41082272" sldId="288"/>
            <ac:cxnSpMk id="50" creationId="{3276A18C-69BA-308D-DB7C-3648BA93AAA6}"/>
          </ac:cxnSpMkLst>
        </pc:cxnChg>
        <pc:cxnChg chg="add mod">
          <ac:chgData name="Luís Santos" userId="1bcb44e7-5d82-436c-b2eb-8036fed75eb8" providerId="ADAL" clId="{1C323F52-32B9-4C4B-9221-E9DFA5CD6CAD}" dt="2023-03-19T17:05:25.351" v="150" actId="164"/>
          <ac:cxnSpMkLst>
            <pc:docMk/>
            <pc:sldMk cId="41082272" sldId="288"/>
            <ac:cxnSpMk id="53" creationId="{1A55D47D-19CF-DE38-B521-DADDECD1C38A}"/>
          </ac:cxnSpMkLst>
        </pc:cxnChg>
        <pc:cxnChg chg="add mod">
          <ac:chgData name="Luís Santos" userId="1bcb44e7-5d82-436c-b2eb-8036fed75eb8" providerId="ADAL" clId="{1C323F52-32B9-4C4B-9221-E9DFA5CD6CAD}" dt="2023-03-19T17:05:25.351" v="150" actId="164"/>
          <ac:cxnSpMkLst>
            <pc:docMk/>
            <pc:sldMk cId="41082272" sldId="288"/>
            <ac:cxnSpMk id="57" creationId="{F281BE7C-E41E-919A-36C2-75B237426391}"/>
          </ac:cxnSpMkLst>
        </pc:cxnChg>
        <pc:cxnChg chg="add mod">
          <ac:chgData name="Luís Santos" userId="1bcb44e7-5d82-436c-b2eb-8036fed75eb8" providerId="ADAL" clId="{1C323F52-32B9-4C4B-9221-E9DFA5CD6CAD}" dt="2023-03-19T17:09:13.364" v="195" actId="14100"/>
          <ac:cxnSpMkLst>
            <pc:docMk/>
            <pc:sldMk cId="41082272" sldId="288"/>
            <ac:cxnSpMk id="64" creationId="{718840B8-7C9D-B2A9-41F4-2B71B8EB646C}"/>
          </ac:cxnSpMkLst>
        </pc:cxnChg>
      </pc:sldChg>
      <pc:sldChg chg="addSp delSp modSp new mod ord modAnim">
        <pc:chgData name="Luís Santos" userId="1bcb44e7-5d82-436c-b2eb-8036fed75eb8" providerId="ADAL" clId="{1C323F52-32B9-4C4B-9221-E9DFA5CD6CAD}" dt="2023-03-22T13:35:48.038" v="511" actId="20577"/>
        <pc:sldMkLst>
          <pc:docMk/>
          <pc:sldMk cId="1164820208" sldId="289"/>
        </pc:sldMkLst>
        <pc:spChg chg="mod">
          <ac:chgData name="Luís Santos" userId="1bcb44e7-5d82-436c-b2eb-8036fed75eb8" providerId="ADAL" clId="{1C323F52-32B9-4C4B-9221-E9DFA5CD6CAD}" dt="2023-03-19T17:12:11.193" v="206" actId="20577"/>
          <ac:spMkLst>
            <pc:docMk/>
            <pc:sldMk cId="1164820208" sldId="289"/>
            <ac:spMk id="2" creationId="{54FE03D8-38FE-D8D0-D74D-BB39B9DF98D1}"/>
          </ac:spMkLst>
        </pc:spChg>
        <pc:spChg chg="mod">
          <ac:chgData name="Luís Santos" userId="1bcb44e7-5d82-436c-b2eb-8036fed75eb8" providerId="ADAL" clId="{1C323F52-32B9-4C4B-9221-E9DFA5CD6CAD}" dt="2023-03-19T17:24:02.303" v="301" actId="1076"/>
          <ac:spMkLst>
            <pc:docMk/>
            <pc:sldMk cId="1164820208" sldId="289"/>
            <ac:spMk id="3" creationId="{8F9A1AE6-0DA7-199B-2238-717C1492C489}"/>
          </ac:spMkLst>
        </pc:spChg>
        <pc:spChg chg="add mod">
          <ac:chgData name="Luís Santos" userId="1bcb44e7-5d82-436c-b2eb-8036fed75eb8" providerId="ADAL" clId="{1C323F52-32B9-4C4B-9221-E9DFA5CD6CAD}" dt="2023-03-19T17:24:11.579" v="302" actId="1076"/>
          <ac:spMkLst>
            <pc:docMk/>
            <pc:sldMk cId="1164820208" sldId="289"/>
            <ac:spMk id="5" creationId="{2C6000AD-2EFF-02C8-6340-E6BEAE394103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6" creationId="{AC2B5400-D3BA-EB5A-3C89-50A4839AF26D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7" creationId="{BBF02F7A-C4D1-A369-2203-6738902AA44B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9" creationId="{2ACBFC0C-7643-BE00-1E76-CD6E2656FFA0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10" creationId="{46C7FA31-E6D2-72BB-B849-174B12E01826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12" creationId="{19C92857-F85E-6B67-9699-8101ED8EF02E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13" creationId="{92EEEF87-1A70-29A8-3191-E8C41F4FD539}"/>
          </ac:spMkLst>
        </pc:spChg>
        <pc:spChg chg="mod">
          <ac:chgData name="Luís Santos" userId="1bcb44e7-5d82-436c-b2eb-8036fed75eb8" providerId="ADAL" clId="{1C323F52-32B9-4C4B-9221-E9DFA5CD6CAD}" dt="2023-03-19T17:25:00.197" v="303"/>
          <ac:spMkLst>
            <pc:docMk/>
            <pc:sldMk cId="1164820208" sldId="289"/>
            <ac:spMk id="16" creationId="{9A45A345-890A-18CA-E1A3-1808067A0280}"/>
          </ac:spMkLst>
        </pc:spChg>
        <pc:spChg chg="mod">
          <ac:chgData name="Luís Santos" userId="1bcb44e7-5d82-436c-b2eb-8036fed75eb8" providerId="ADAL" clId="{1C323F52-32B9-4C4B-9221-E9DFA5CD6CAD}" dt="2023-03-19T17:25:00.197" v="303"/>
          <ac:spMkLst>
            <pc:docMk/>
            <pc:sldMk cId="1164820208" sldId="289"/>
            <ac:spMk id="18" creationId="{16D641B0-B756-463D-4D34-9BF836EB6B9D}"/>
          </ac:spMkLst>
        </pc:spChg>
        <pc:spChg chg="mod">
          <ac:chgData name="Luís Santos" userId="1bcb44e7-5d82-436c-b2eb-8036fed75eb8" providerId="ADAL" clId="{1C323F52-32B9-4C4B-9221-E9DFA5CD6CAD}" dt="2023-03-19T17:25:00.197" v="303"/>
          <ac:spMkLst>
            <pc:docMk/>
            <pc:sldMk cId="1164820208" sldId="289"/>
            <ac:spMk id="19" creationId="{E316D644-0C43-4991-7611-C5DB8065CD86}"/>
          </ac:spMkLst>
        </pc:spChg>
        <pc:spChg chg="mod topLvl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21" creationId="{ACD18305-02BC-0796-DC9E-345693ADF2EE}"/>
          </ac:spMkLst>
        </pc:spChg>
        <pc:spChg chg="del mod topLvl">
          <ac:chgData name="Luís Santos" userId="1bcb44e7-5d82-436c-b2eb-8036fed75eb8" providerId="ADAL" clId="{1C323F52-32B9-4C4B-9221-E9DFA5CD6CAD}" dt="2023-03-19T17:27:07.556" v="353" actId="478"/>
          <ac:spMkLst>
            <pc:docMk/>
            <pc:sldMk cId="1164820208" sldId="289"/>
            <ac:spMk id="23" creationId="{4365EE4F-D93D-F13A-E506-957B66F0C156}"/>
          </ac:spMkLst>
        </pc:spChg>
        <pc:spChg chg="mod">
          <ac:chgData name="Luís Santos" userId="1bcb44e7-5d82-436c-b2eb-8036fed75eb8" providerId="ADAL" clId="{1C323F52-32B9-4C4B-9221-E9DFA5CD6CAD}" dt="2023-03-19T17:25:00.197" v="303"/>
          <ac:spMkLst>
            <pc:docMk/>
            <pc:sldMk cId="1164820208" sldId="289"/>
            <ac:spMk id="25" creationId="{65880F3F-927A-E78A-EA45-F9DD80AC70F4}"/>
          </ac:spMkLst>
        </pc:spChg>
        <pc:spChg chg="mod">
          <ac:chgData name="Luís Santos" userId="1bcb44e7-5d82-436c-b2eb-8036fed75eb8" providerId="ADAL" clId="{1C323F52-32B9-4C4B-9221-E9DFA5CD6CAD}" dt="2023-03-19T17:25:00.197" v="303"/>
          <ac:spMkLst>
            <pc:docMk/>
            <pc:sldMk cId="1164820208" sldId="289"/>
            <ac:spMk id="27" creationId="{26D18468-54E4-1DC2-8D7A-6D11C009350D}"/>
          </ac:spMkLst>
        </pc:spChg>
        <pc:spChg chg="add del mod">
          <ac:chgData name="Luís Santos" userId="1bcb44e7-5d82-436c-b2eb-8036fed75eb8" providerId="ADAL" clId="{1C323F52-32B9-4C4B-9221-E9DFA5CD6CAD}" dt="2023-03-19T17:35:54.638" v="473" actId="478"/>
          <ac:spMkLst>
            <pc:docMk/>
            <pc:sldMk cId="1164820208" sldId="289"/>
            <ac:spMk id="28" creationId="{9080F17B-4D26-52BE-758E-6BB6E94156EC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29" creationId="{FE3CD1BB-839D-A32F-3B5A-0F5FC6A2976D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30" creationId="{FE9BC729-1B44-F581-7CF9-BC2D0C71A18C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31" creationId="{65BEDAFC-FEF8-4DC5-53D1-0B131096A233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32" creationId="{9DC457D0-B99B-AD1D-1BAE-7832474A52A1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33" creationId="{E22EB629-D877-B958-1E41-9BE53F7ACB75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34" creationId="{7B032A8B-E993-2A3E-2625-5AE6A708745A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38" creationId="{5623F088-F1AE-461E-7193-A3425A4AEBFB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39" creationId="{2C9B78BF-85FA-75A0-556F-7AF8CAF275D8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0" creationId="{615453AF-1AD2-3530-97D9-99812E604AE3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1" creationId="{095332C5-A49D-4FB9-2BA4-4757EC9ADABA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2" creationId="{255BAC6A-7038-CB5F-E792-5F5D0A5E73D9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3" creationId="{55F350A7-617F-7347-9C38-B91A7DF1C925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4" creationId="{0AE09F7A-6814-BE5D-AAEC-31FE307486CE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5" creationId="{C731B645-ADC6-2FAB-1A07-BD21AFAC4257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6" creationId="{ADB037A8-4255-02C8-09EE-EE8DFF0CC09C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7" creationId="{A5FB8D9F-4C89-F4BA-1650-646A53615523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8" creationId="{B188F15D-B3E7-5011-20B1-15B000BC7749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49" creationId="{098AA702-0F73-9CBC-4BC8-691A48F09753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50" creationId="{DC7D08F5-BDF8-27F7-1C54-4B775D1D968A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51" creationId="{96AE3FF7-5228-38B3-A213-1131F76EEB9A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52" creationId="{863B2C51-8DB1-7DDF-9BFF-FD16A41AAC1D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53" creationId="{C65CBE4B-6ED2-524E-4790-CF9174439F27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54" creationId="{71A78384-FB61-10C8-7072-8C45FCC59A50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55" creationId="{0E1D3378-3691-E86E-7106-A60F960E3046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56" creationId="{563E25F4-EA75-F592-275B-B524973D32B8}"/>
          </ac:spMkLst>
        </pc:spChg>
        <pc:spChg chg="add mod">
          <ac:chgData name="Luís Santos" userId="1bcb44e7-5d82-436c-b2eb-8036fed75eb8" providerId="ADAL" clId="{1C323F52-32B9-4C4B-9221-E9DFA5CD6CAD}" dt="2023-03-19T17:36:06.793" v="474" actId="164"/>
          <ac:spMkLst>
            <pc:docMk/>
            <pc:sldMk cId="1164820208" sldId="289"/>
            <ac:spMk id="57" creationId="{3092500E-01E2-DF40-6998-0A8AF87EAB99}"/>
          </ac:spMkLst>
        </pc:spChg>
        <pc:spChg chg="add mod">
          <ac:chgData name="Luís Santos" userId="1bcb44e7-5d82-436c-b2eb-8036fed75eb8" providerId="ADAL" clId="{1C323F52-32B9-4C4B-9221-E9DFA5CD6CAD}" dt="2023-03-22T13:35:48.038" v="511" actId="20577"/>
          <ac:spMkLst>
            <pc:docMk/>
            <pc:sldMk cId="1164820208" sldId="289"/>
            <ac:spMk id="60" creationId="{50680A50-3CFC-7AA3-E821-E75EC9D202DE}"/>
          </ac:spMkLst>
        </pc:spChg>
        <pc:grpChg chg="add del mod">
          <ac:chgData name="Luís Santos" userId="1bcb44e7-5d82-436c-b2eb-8036fed75eb8" providerId="ADAL" clId="{1C323F52-32B9-4C4B-9221-E9DFA5CD6CAD}" dt="2023-03-19T17:28:08.158" v="372" actId="478"/>
          <ac:grpSpMkLst>
            <pc:docMk/>
            <pc:sldMk cId="1164820208" sldId="289"/>
            <ac:grpSpMk id="15" creationId="{0E552B3B-2C2F-C680-53FC-330904058C4C}"/>
          </ac:grpSpMkLst>
        </pc:grpChg>
        <pc:grpChg chg="add del mod">
          <ac:chgData name="Luís Santos" userId="1bcb44e7-5d82-436c-b2eb-8036fed75eb8" providerId="ADAL" clId="{1C323F52-32B9-4C4B-9221-E9DFA5CD6CAD}" dt="2023-03-19T17:27:04.107" v="352" actId="165"/>
          <ac:grpSpMkLst>
            <pc:docMk/>
            <pc:sldMk cId="1164820208" sldId="289"/>
            <ac:grpSpMk id="20" creationId="{0B7B809B-47F4-5ACF-7AEA-F07FA91AE128}"/>
          </ac:grpSpMkLst>
        </pc:grpChg>
        <pc:grpChg chg="add del mod">
          <ac:chgData name="Luís Santos" userId="1bcb44e7-5d82-436c-b2eb-8036fed75eb8" providerId="ADAL" clId="{1C323F52-32B9-4C4B-9221-E9DFA5CD6CAD}" dt="2023-03-19T17:28:06.169" v="371" actId="478"/>
          <ac:grpSpMkLst>
            <pc:docMk/>
            <pc:sldMk cId="1164820208" sldId="289"/>
            <ac:grpSpMk id="24" creationId="{0CEA5E94-1F89-7303-317D-2D032BDDDC25}"/>
          </ac:grpSpMkLst>
        </pc:grpChg>
        <pc:grpChg chg="add mod">
          <ac:chgData name="Luís Santos" userId="1bcb44e7-5d82-436c-b2eb-8036fed75eb8" providerId="ADAL" clId="{1C323F52-32B9-4C4B-9221-E9DFA5CD6CAD}" dt="2023-03-19T17:36:38.588" v="475" actId="1076"/>
          <ac:grpSpMkLst>
            <pc:docMk/>
            <pc:sldMk cId="1164820208" sldId="289"/>
            <ac:grpSpMk id="58" creationId="{A774B6E2-573E-B71D-6C20-1EF62F18BF7D}"/>
          </ac:grpSpMkLst>
        </pc:grpChg>
        <pc:cxnChg chg="add mod">
          <ac:chgData name="Luís Santos" userId="1bcb44e7-5d82-436c-b2eb-8036fed75eb8" providerId="ADAL" clId="{1C323F52-32B9-4C4B-9221-E9DFA5CD6CAD}" dt="2023-03-19T17:36:06.793" v="474" actId="164"/>
          <ac:cxnSpMkLst>
            <pc:docMk/>
            <pc:sldMk cId="1164820208" sldId="289"/>
            <ac:cxnSpMk id="8" creationId="{04EC3F4C-01EC-C1EC-D6AD-246DF9089124}"/>
          </ac:cxnSpMkLst>
        </pc:cxnChg>
        <pc:cxnChg chg="add mod">
          <ac:chgData name="Luís Santos" userId="1bcb44e7-5d82-436c-b2eb-8036fed75eb8" providerId="ADAL" clId="{1C323F52-32B9-4C4B-9221-E9DFA5CD6CAD}" dt="2023-03-19T17:36:06.793" v="474" actId="164"/>
          <ac:cxnSpMkLst>
            <pc:docMk/>
            <pc:sldMk cId="1164820208" sldId="289"/>
            <ac:cxnSpMk id="11" creationId="{6C559B1B-DC02-62D8-403D-C042CE0BA9AE}"/>
          </ac:cxnSpMkLst>
        </pc:cxnChg>
        <pc:cxnChg chg="add mod">
          <ac:chgData name="Luís Santos" userId="1bcb44e7-5d82-436c-b2eb-8036fed75eb8" providerId="ADAL" clId="{1C323F52-32B9-4C4B-9221-E9DFA5CD6CAD}" dt="2023-03-19T17:36:06.793" v="474" actId="164"/>
          <ac:cxnSpMkLst>
            <pc:docMk/>
            <pc:sldMk cId="1164820208" sldId="289"/>
            <ac:cxnSpMk id="14" creationId="{A0F8C0D4-8BC0-181B-BCE9-9183872986EF}"/>
          </ac:cxnSpMkLst>
        </pc:cxnChg>
        <pc:cxnChg chg="mod">
          <ac:chgData name="Luís Santos" userId="1bcb44e7-5d82-436c-b2eb-8036fed75eb8" providerId="ADAL" clId="{1C323F52-32B9-4C4B-9221-E9DFA5CD6CAD}" dt="2023-03-19T17:28:08.158" v="372" actId="478"/>
          <ac:cxnSpMkLst>
            <pc:docMk/>
            <pc:sldMk cId="1164820208" sldId="289"/>
            <ac:cxnSpMk id="17" creationId="{B376E164-8813-1D11-C128-263B954350DB}"/>
          </ac:cxnSpMkLst>
        </pc:cxnChg>
        <pc:cxnChg chg="del mod topLvl">
          <ac:chgData name="Luís Santos" userId="1bcb44e7-5d82-436c-b2eb-8036fed75eb8" providerId="ADAL" clId="{1C323F52-32B9-4C4B-9221-E9DFA5CD6CAD}" dt="2023-03-19T17:27:10.405" v="354" actId="478"/>
          <ac:cxnSpMkLst>
            <pc:docMk/>
            <pc:sldMk cId="1164820208" sldId="289"/>
            <ac:cxnSpMk id="22" creationId="{1A7645CC-2426-B2DF-BC7A-5BB2573F1E29}"/>
          </ac:cxnSpMkLst>
        </pc:cxnChg>
        <pc:cxnChg chg="mod">
          <ac:chgData name="Luís Santos" userId="1bcb44e7-5d82-436c-b2eb-8036fed75eb8" providerId="ADAL" clId="{1C323F52-32B9-4C4B-9221-E9DFA5CD6CAD}" dt="2023-03-19T17:28:06.169" v="371" actId="478"/>
          <ac:cxnSpMkLst>
            <pc:docMk/>
            <pc:sldMk cId="1164820208" sldId="289"/>
            <ac:cxnSpMk id="26" creationId="{7D465461-BDF8-EBBD-C592-9AD0C445FB6F}"/>
          </ac:cxnSpMkLst>
        </pc:cxnChg>
      </pc:sldChg>
    </pc:docChg>
  </pc:docChgLst>
  <pc:docChgLst>
    <pc:chgData name="Luís Paulo Peixoto Santos" userId="1bcb44e7-5d82-436c-b2eb-8036fed75eb8" providerId="ADAL" clId="{CA539D65-9BA0-3944-909E-EC55D497D315}"/>
    <pc:docChg chg="undo custSel modSld">
      <pc:chgData name="Luís Paulo Peixoto Santos" userId="1bcb44e7-5d82-436c-b2eb-8036fed75eb8" providerId="ADAL" clId="{CA539D65-9BA0-3944-909E-EC55D497D315}" dt="2024-04-10T10:26:16.841" v="450" actId="1076"/>
      <pc:docMkLst>
        <pc:docMk/>
      </pc:docMkLst>
      <pc:sldChg chg="modSp mod">
        <pc:chgData name="Luís Paulo Peixoto Santos" userId="1bcb44e7-5d82-436c-b2eb-8036fed75eb8" providerId="ADAL" clId="{CA539D65-9BA0-3944-909E-EC55D497D315}" dt="2024-04-02T13:12:33.322" v="0" actId="20577"/>
        <pc:sldMkLst>
          <pc:docMk/>
          <pc:sldMk cId="503480747" sldId="256"/>
        </pc:sldMkLst>
        <pc:spChg chg="mod">
          <ac:chgData name="Luís Paulo Peixoto Santos" userId="1bcb44e7-5d82-436c-b2eb-8036fed75eb8" providerId="ADAL" clId="{CA539D65-9BA0-3944-909E-EC55D497D315}" dt="2024-04-02T13:12:33.322" v="0" actId="20577"/>
          <ac:spMkLst>
            <pc:docMk/>
            <pc:sldMk cId="503480747" sldId="256"/>
            <ac:spMk id="2" creationId="{70AD163B-4827-FB49-8AAA-498C7B51C5AD}"/>
          </ac:spMkLst>
        </pc:spChg>
      </pc:sldChg>
      <pc:sldChg chg="addSp modSp mod">
        <pc:chgData name="Luís Paulo Peixoto Santos" userId="1bcb44e7-5d82-436c-b2eb-8036fed75eb8" providerId="ADAL" clId="{CA539D65-9BA0-3944-909E-EC55D497D315}" dt="2024-04-02T13:17:46.237" v="63"/>
        <pc:sldMkLst>
          <pc:docMk/>
          <pc:sldMk cId="701302322" sldId="269"/>
        </pc:sldMkLst>
        <pc:spChg chg="mod">
          <ac:chgData name="Luís Paulo Peixoto Santos" userId="1bcb44e7-5d82-436c-b2eb-8036fed75eb8" providerId="ADAL" clId="{CA539D65-9BA0-3944-909E-EC55D497D315}" dt="2024-04-02T13:17:46.237" v="63"/>
          <ac:spMkLst>
            <pc:docMk/>
            <pc:sldMk cId="701302322" sldId="269"/>
            <ac:spMk id="3" creationId="{852FCC4D-CCB8-3542-A79D-5691532711A1}"/>
          </ac:spMkLst>
        </pc:spChg>
        <pc:spChg chg="add mod">
          <ac:chgData name="Luís Paulo Peixoto Santos" userId="1bcb44e7-5d82-436c-b2eb-8036fed75eb8" providerId="ADAL" clId="{CA539D65-9BA0-3944-909E-EC55D497D315}" dt="2024-04-02T13:16:46.772" v="58" actId="1076"/>
          <ac:spMkLst>
            <pc:docMk/>
            <pc:sldMk cId="701302322" sldId="269"/>
            <ac:spMk id="5" creationId="{2B29B8FA-1348-6C18-9DB5-BC47C0D57F82}"/>
          </ac:spMkLst>
        </pc:spChg>
      </pc:sldChg>
      <pc:sldChg chg="modSp mod">
        <pc:chgData name="Luís Paulo Peixoto Santos" userId="1bcb44e7-5d82-436c-b2eb-8036fed75eb8" providerId="ADAL" clId="{CA539D65-9BA0-3944-909E-EC55D497D315}" dt="2024-04-02T13:18:51.573" v="90" actId="1076"/>
        <pc:sldMkLst>
          <pc:docMk/>
          <pc:sldMk cId="1268876837" sldId="270"/>
        </pc:sldMkLst>
        <pc:spChg chg="mod">
          <ac:chgData name="Luís Paulo Peixoto Santos" userId="1bcb44e7-5d82-436c-b2eb-8036fed75eb8" providerId="ADAL" clId="{CA539D65-9BA0-3944-909E-EC55D497D315}" dt="2024-04-02T13:18:51.573" v="90" actId="1076"/>
          <ac:spMkLst>
            <pc:docMk/>
            <pc:sldMk cId="1268876837" sldId="270"/>
            <ac:spMk id="3" creationId="{208281A8-507F-394B-B5E0-DC5BA5C3A889}"/>
          </ac:spMkLst>
        </pc:spChg>
      </pc:sldChg>
      <pc:sldChg chg="modSp modAnim">
        <pc:chgData name="Luís Paulo Peixoto Santos" userId="1bcb44e7-5d82-436c-b2eb-8036fed75eb8" providerId="ADAL" clId="{CA539D65-9BA0-3944-909E-EC55D497D315}" dt="2024-04-10T10:21:25.695" v="407" actId="20577"/>
        <pc:sldMkLst>
          <pc:docMk/>
          <pc:sldMk cId="3894958717" sldId="273"/>
        </pc:sldMkLst>
        <pc:spChg chg="mod">
          <ac:chgData name="Luís Paulo Peixoto Santos" userId="1bcb44e7-5d82-436c-b2eb-8036fed75eb8" providerId="ADAL" clId="{CA539D65-9BA0-3944-909E-EC55D497D315}" dt="2024-04-10T10:21:25.695" v="407" actId="20577"/>
          <ac:spMkLst>
            <pc:docMk/>
            <pc:sldMk cId="3894958717" sldId="273"/>
            <ac:spMk id="3" creationId="{CA6396F7-EA74-6843-A308-A6C090C6B26C}"/>
          </ac:spMkLst>
        </pc:spChg>
      </pc:sldChg>
      <pc:sldChg chg="delSp modSp mod delAnim modAnim">
        <pc:chgData name="Luís Paulo Peixoto Santos" userId="1bcb44e7-5d82-436c-b2eb-8036fed75eb8" providerId="ADAL" clId="{CA539D65-9BA0-3944-909E-EC55D497D315}" dt="2024-04-02T15:22:07.968" v="402" actId="20577"/>
        <pc:sldMkLst>
          <pc:docMk/>
          <pc:sldMk cId="2606628288" sldId="287"/>
        </pc:sldMkLst>
        <pc:spChg chg="mod">
          <ac:chgData name="Luís Paulo Peixoto Santos" userId="1bcb44e7-5d82-436c-b2eb-8036fed75eb8" providerId="ADAL" clId="{CA539D65-9BA0-3944-909E-EC55D497D315}" dt="2024-04-02T15:17:08.427" v="252" actId="14100"/>
          <ac:spMkLst>
            <pc:docMk/>
            <pc:sldMk cId="2606628288" sldId="287"/>
            <ac:spMk id="3" creationId="{C9E20970-BDB3-5F4C-8F87-95A0203EEA4A}"/>
          </ac:spMkLst>
        </pc:spChg>
        <pc:spChg chg="mod">
          <ac:chgData name="Luís Paulo Peixoto Santos" userId="1bcb44e7-5d82-436c-b2eb-8036fed75eb8" providerId="ADAL" clId="{CA539D65-9BA0-3944-909E-EC55D497D315}" dt="2024-04-02T15:19:00.441" v="375" actId="1035"/>
          <ac:spMkLst>
            <pc:docMk/>
            <pc:sldMk cId="2606628288" sldId="287"/>
            <ac:spMk id="6" creationId="{719431F3-4F2B-B14B-BC87-4599A367CBDF}"/>
          </ac:spMkLst>
        </pc:spChg>
        <pc:spChg chg="mod">
          <ac:chgData name="Luís Paulo Peixoto Santos" userId="1bcb44e7-5d82-436c-b2eb-8036fed75eb8" providerId="ADAL" clId="{CA539D65-9BA0-3944-909E-EC55D497D315}" dt="2024-04-02T15:22:07.968" v="402" actId="20577"/>
          <ac:spMkLst>
            <pc:docMk/>
            <pc:sldMk cId="2606628288" sldId="287"/>
            <ac:spMk id="7" creationId="{9FEECB38-529A-5247-AD3B-6E0412CDB5CD}"/>
          </ac:spMkLst>
        </pc:spChg>
        <pc:spChg chg="del">
          <ac:chgData name="Luís Paulo Peixoto Santos" userId="1bcb44e7-5d82-436c-b2eb-8036fed75eb8" providerId="ADAL" clId="{CA539D65-9BA0-3944-909E-EC55D497D315}" dt="2024-04-02T15:15:25.223" v="234" actId="478"/>
          <ac:spMkLst>
            <pc:docMk/>
            <pc:sldMk cId="2606628288" sldId="287"/>
            <ac:spMk id="9" creationId="{CAAE21D8-D6D7-6D42-8B89-0987885F525D}"/>
          </ac:spMkLst>
        </pc:spChg>
        <pc:spChg chg="mod">
          <ac:chgData name="Luís Paulo Peixoto Santos" userId="1bcb44e7-5d82-436c-b2eb-8036fed75eb8" providerId="ADAL" clId="{CA539D65-9BA0-3944-909E-EC55D497D315}" dt="2024-04-02T15:19:00.441" v="375" actId="1035"/>
          <ac:spMkLst>
            <pc:docMk/>
            <pc:sldMk cId="2606628288" sldId="287"/>
            <ac:spMk id="10" creationId="{357DBEA9-DA12-B1F1-27D1-C309673DA664}"/>
          </ac:spMkLst>
        </pc:spChg>
        <pc:picChg chg="mod">
          <ac:chgData name="Luís Paulo Peixoto Santos" userId="1bcb44e7-5d82-436c-b2eb-8036fed75eb8" providerId="ADAL" clId="{CA539D65-9BA0-3944-909E-EC55D497D315}" dt="2024-04-02T15:19:00.441" v="375" actId="1035"/>
          <ac:picMkLst>
            <pc:docMk/>
            <pc:sldMk cId="2606628288" sldId="287"/>
            <ac:picMk id="5" creationId="{722859B0-73D8-7447-833A-1DD0A68143B1}"/>
          </ac:picMkLst>
        </pc:picChg>
        <pc:picChg chg="del">
          <ac:chgData name="Luís Paulo Peixoto Santos" userId="1bcb44e7-5d82-436c-b2eb-8036fed75eb8" providerId="ADAL" clId="{CA539D65-9BA0-3944-909E-EC55D497D315}" dt="2024-04-02T15:15:25.223" v="234" actId="478"/>
          <ac:picMkLst>
            <pc:docMk/>
            <pc:sldMk cId="2606628288" sldId="287"/>
            <ac:picMk id="8" creationId="{D17FC98E-0CE0-8740-8C2A-AEBFED3A71AE}"/>
          </ac:picMkLst>
        </pc:picChg>
      </pc:sldChg>
      <pc:sldChg chg="addSp modSp mod modAnim">
        <pc:chgData name="Luís Paulo Peixoto Santos" userId="1bcb44e7-5d82-436c-b2eb-8036fed75eb8" providerId="ADAL" clId="{CA539D65-9BA0-3944-909E-EC55D497D315}" dt="2024-04-10T10:26:16.841" v="450" actId="1076"/>
        <pc:sldMkLst>
          <pc:docMk/>
          <pc:sldMk cId="1164820208" sldId="289"/>
        </pc:sldMkLst>
        <pc:spChg chg="mod">
          <ac:chgData name="Luís Paulo Peixoto Santos" userId="1bcb44e7-5d82-436c-b2eb-8036fed75eb8" providerId="ADAL" clId="{CA539D65-9BA0-3944-909E-EC55D497D315}" dt="2024-04-02T15:08:45.795" v="158" actId="14100"/>
          <ac:spMkLst>
            <pc:docMk/>
            <pc:sldMk cId="1164820208" sldId="289"/>
            <ac:spMk id="2" creationId="{54FE03D8-38FE-D8D0-D74D-BB39B9DF98D1}"/>
          </ac:spMkLst>
        </pc:spChg>
        <pc:spChg chg="mod">
          <ac:chgData name="Luís Paulo Peixoto Santos" userId="1bcb44e7-5d82-436c-b2eb-8036fed75eb8" providerId="ADAL" clId="{CA539D65-9BA0-3944-909E-EC55D497D315}" dt="2024-04-02T15:08:57.554" v="185" actId="1035"/>
          <ac:spMkLst>
            <pc:docMk/>
            <pc:sldMk cId="1164820208" sldId="289"/>
            <ac:spMk id="3" creationId="{8F9A1AE6-0DA7-199B-2238-717C1492C489}"/>
          </ac:spMkLst>
        </pc:spChg>
        <pc:spChg chg="mod">
          <ac:chgData name="Luís Paulo Peixoto Santos" userId="1bcb44e7-5d82-436c-b2eb-8036fed75eb8" providerId="ADAL" clId="{CA539D65-9BA0-3944-909E-EC55D497D315}" dt="2024-04-02T15:08:57.554" v="185" actId="1035"/>
          <ac:spMkLst>
            <pc:docMk/>
            <pc:sldMk cId="1164820208" sldId="289"/>
            <ac:spMk id="5" creationId="{2C6000AD-2EFF-02C8-6340-E6BEAE394103}"/>
          </ac:spMkLst>
        </pc:spChg>
        <pc:spChg chg="add mod">
          <ac:chgData name="Luís Paulo Peixoto Santos" userId="1bcb44e7-5d82-436c-b2eb-8036fed75eb8" providerId="ADAL" clId="{CA539D65-9BA0-3944-909E-EC55D497D315}" dt="2024-04-02T14:45:51.404" v="157" actId="1076"/>
          <ac:spMkLst>
            <pc:docMk/>
            <pc:sldMk cId="1164820208" sldId="289"/>
            <ac:spMk id="15" creationId="{24F20F3C-6666-8031-5C04-29BD0AD17BD1}"/>
          </ac:spMkLst>
        </pc:spChg>
        <pc:spChg chg="add mod">
          <ac:chgData name="Luís Paulo Peixoto Santos" userId="1bcb44e7-5d82-436c-b2eb-8036fed75eb8" providerId="ADAL" clId="{CA539D65-9BA0-3944-909E-EC55D497D315}" dt="2024-04-02T15:09:50.767" v="210" actId="208"/>
          <ac:spMkLst>
            <pc:docMk/>
            <pc:sldMk cId="1164820208" sldId="289"/>
            <ac:spMk id="16" creationId="{42260FC8-E6EF-03C8-756A-496C1275D776}"/>
          </ac:spMkLst>
        </pc:spChg>
        <pc:spChg chg="add mod">
          <ac:chgData name="Luís Paulo Peixoto Santos" userId="1bcb44e7-5d82-436c-b2eb-8036fed75eb8" providerId="ADAL" clId="{CA539D65-9BA0-3944-909E-EC55D497D315}" dt="2024-04-10T10:26:07.893" v="448" actId="20577"/>
          <ac:spMkLst>
            <pc:docMk/>
            <pc:sldMk cId="1164820208" sldId="289"/>
            <ac:spMk id="26" creationId="{E05EE2BB-FDAB-0126-B72E-C8DC9DEAC351}"/>
          </ac:spMkLst>
        </pc:spChg>
        <pc:spChg chg="add mod">
          <ac:chgData name="Luís Paulo Peixoto Santos" userId="1bcb44e7-5d82-436c-b2eb-8036fed75eb8" providerId="ADAL" clId="{CA539D65-9BA0-3944-909E-EC55D497D315}" dt="2024-04-10T10:26:16.841" v="450" actId="1076"/>
          <ac:spMkLst>
            <pc:docMk/>
            <pc:sldMk cId="1164820208" sldId="289"/>
            <ac:spMk id="28" creationId="{CF6C37E6-C12E-7F21-23DF-50424A9896E6}"/>
          </ac:spMkLst>
        </pc:spChg>
        <pc:spChg chg="mod">
          <ac:chgData name="Luís Paulo Peixoto Santos" userId="1bcb44e7-5d82-436c-b2eb-8036fed75eb8" providerId="ADAL" clId="{CA539D65-9BA0-3944-909E-EC55D497D315}" dt="2024-04-02T15:12:53.744" v="225" actId="14100"/>
          <ac:spMkLst>
            <pc:docMk/>
            <pc:sldMk cId="1164820208" sldId="289"/>
            <ac:spMk id="60" creationId="{50680A50-3CFC-7AA3-E821-E75EC9D202DE}"/>
          </ac:spMkLst>
        </pc:spChg>
        <pc:grpChg chg="add mod">
          <ac:chgData name="Luís Paulo Peixoto Santos" userId="1bcb44e7-5d82-436c-b2eb-8036fed75eb8" providerId="ADAL" clId="{CA539D65-9BA0-3944-909E-EC55D497D315}" dt="2024-04-10T10:26:07.893" v="448" actId="20577"/>
          <ac:grpSpMkLst>
            <pc:docMk/>
            <pc:sldMk cId="1164820208" sldId="289"/>
            <ac:grpSpMk id="35" creationId="{5C3E8C7A-0202-5869-C929-82A308FB7ACB}"/>
          </ac:grpSpMkLst>
        </pc:grpChg>
        <pc:cxnChg chg="add mod">
          <ac:chgData name="Luís Paulo Peixoto Santos" userId="1bcb44e7-5d82-436c-b2eb-8036fed75eb8" providerId="ADAL" clId="{CA539D65-9BA0-3944-909E-EC55D497D315}" dt="2024-04-02T15:10:21.704" v="214" actId="208"/>
          <ac:cxnSpMkLst>
            <pc:docMk/>
            <pc:sldMk cId="1164820208" sldId="289"/>
            <ac:cxnSpMk id="18" creationId="{AE53B354-3D54-0081-69E7-6B2470CD3BFD}"/>
          </ac:cxnSpMkLst>
        </pc:cxnChg>
        <pc:cxnChg chg="add mod">
          <ac:chgData name="Luís Paulo Peixoto Santos" userId="1bcb44e7-5d82-436c-b2eb-8036fed75eb8" providerId="ADAL" clId="{CA539D65-9BA0-3944-909E-EC55D497D315}" dt="2024-04-02T15:10:35.807" v="218" actId="14100"/>
          <ac:cxnSpMkLst>
            <pc:docMk/>
            <pc:sldMk cId="1164820208" sldId="289"/>
            <ac:cxnSpMk id="22" creationId="{66CAD725-2BD0-C0F5-253F-DEAB46256BE9}"/>
          </ac:cxnSpMkLst>
        </pc:cxnChg>
      </pc:sldChg>
    </pc:docChg>
  </pc:docChgLst>
  <pc:docChgLst>
    <pc:chgData name="Luís Paulo Peixoto Santos" userId="1bcb44e7-5d82-436c-b2eb-8036fed75eb8" providerId="ADAL" clId="{41E8098D-2E8D-D445-AE6B-88EC47286065}"/>
    <pc:docChg chg="custSel modSld">
      <pc:chgData name="Luís Paulo Peixoto Santos" userId="1bcb44e7-5d82-436c-b2eb-8036fed75eb8" providerId="ADAL" clId="{41E8098D-2E8D-D445-AE6B-88EC47286065}" dt="2024-01-01T22:02:01.880" v="28"/>
      <pc:docMkLst>
        <pc:docMk/>
      </pc:docMkLst>
      <pc:sldChg chg="modSp mod modAnim">
        <pc:chgData name="Luís Paulo Peixoto Santos" userId="1bcb44e7-5d82-436c-b2eb-8036fed75eb8" providerId="ADAL" clId="{41E8098D-2E8D-D445-AE6B-88EC47286065}" dt="2024-01-01T21:51:57.218" v="25" actId="27636"/>
        <pc:sldMkLst>
          <pc:docMk/>
          <pc:sldMk cId="701302322" sldId="269"/>
        </pc:sldMkLst>
        <pc:spChg chg="mod">
          <ac:chgData name="Luís Paulo Peixoto Santos" userId="1bcb44e7-5d82-436c-b2eb-8036fed75eb8" providerId="ADAL" clId="{41E8098D-2E8D-D445-AE6B-88EC47286065}" dt="2024-01-01T21:51:57.218" v="25" actId="27636"/>
          <ac:spMkLst>
            <pc:docMk/>
            <pc:sldMk cId="701302322" sldId="269"/>
            <ac:spMk id="3" creationId="{852FCC4D-CCB8-3542-A79D-5691532711A1}"/>
          </ac:spMkLst>
        </pc:spChg>
      </pc:sldChg>
      <pc:sldChg chg="modAnim">
        <pc:chgData name="Luís Paulo Peixoto Santos" userId="1bcb44e7-5d82-436c-b2eb-8036fed75eb8" providerId="ADAL" clId="{41E8098D-2E8D-D445-AE6B-88EC47286065}" dt="2024-01-01T22:02:01.880" v="28"/>
        <pc:sldMkLst>
          <pc:docMk/>
          <pc:sldMk cId="71673255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0EB4E-959F-0D46-A670-A856F2184D0B}" type="datetimeFigureOut">
              <a:rPr lang="pt-PT" smtClean="0"/>
              <a:t>10/04/24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3E357-3509-FD48-B1ED-2894126455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96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6A45-56F1-C846-8E71-5B49EA88C3C8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35F1-A35F-CD43-9414-A19103BF4A8A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FCA-7A9A-534B-A08C-570FD2973B39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ED13-E2E8-1344-A0B7-FF1E3C6B8C12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912C-0342-3442-8E0D-BEA7DA93FB1B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8522-062B-C443-852D-228F8089B563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A23D-423C-A847-9420-DB8D4AF52B9D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CB8F-49A0-114D-98BC-06E165CA2AEA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510C-BF21-144A-913E-5B23B229D1F5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ADA3-C076-F144-8C22-B781CAF409F4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3C12-0A97-BE4C-B22B-4AB10E3F69B2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1B82-305D-5241-B5A4-17232108C33A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ADD2-1453-1A47-A02A-BFB24AD2528B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A20-CCD1-594A-978D-25109ACE93B1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2EA4-DC4D-A445-8404-FBEA2446C09B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759F-A1C6-BC44-B2C8-E7179212478E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D5743-F5D1-7C42-B1E9-7ABE4861CD8E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07DAF3-CB27-0543-8701-6CCEAE41E5F9}" type="datetime1">
              <a:rPr lang="pt-PT" smtClean="0"/>
              <a:t>10/04/24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0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163B-4827-FB49-8AAA-498C7B51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7090"/>
            <a:ext cx="8825658" cy="3706091"/>
          </a:xfrm>
        </p:spPr>
        <p:txBody>
          <a:bodyPr/>
          <a:lstStyle/>
          <a:p>
            <a:r>
              <a:rPr lang="pt-PT" sz="4800" dirty="0"/>
              <a:t>Ciência de Dados Quântica</a:t>
            </a:r>
            <a:br>
              <a:rPr lang="pt-PT" sz="4800" dirty="0"/>
            </a:br>
            <a:br>
              <a:rPr lang="pt-PT" dirty="0"/>
            </a:br>
            <a:r>
              <a:rPr lang="pt-PT" dirty="0"/>
              <a:t>Data </a:t>
            </a:r>
            <a:r>
              <a:rPr lang="pt-PT" dirty="0" err="1"/>
              <a:t>Encoding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44B29-F38C-5547-93AC-63CBD960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9490"/>
            <a:ext cx="8825658" cy="861420"/>
          </a:xfrm>
        </p:spPr>
        <p:txBody>
          <a:bodyPr/>
          <a:lstStyle/>
          <a:p>
            <a:r>
              <a:rPr lang="pt-PT" dirty="0"/>
              <a:t>Luís Paulo santos</a:t>
            </a:r>
          </a:p>
        </p:txBody>
      </p:sp>
    </p:spTree>
    <p:extLst>
      <p:ext uri="{BB962C8B-B14F-4D97-AF65-F5344CB8AC3E}">
        <p14:creationId xmlns:p14="http://schemas.microsoft.com/office/powerpoint/2010/main" val="5034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32F77-776B-BA40-9AA1-1D20A636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encoding: 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A6396F7-EA74-6843-A308-A6C090C6B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Is expensive in terms of qubits: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complexity of the state preparation circuit depends on the superposition, but in general can be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Simplest case: uniform superposition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e>
                    </m:d>
                    <m:r>
                      <a:rPr lang="pt-PT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PT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sz="2400" dirty="0"/>
                  <a:t> 	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e>
                    </m:d>
                    <m:r>
                      <a:rPr lang="pt-P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A6396F7-EA74-6843-A308-A6C090C6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 b="-3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EBD522-AAC1-8549-A84E-2535209D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5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7990B-90B2-F648-9498-40B94638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BE9C21A-7028-7643-9C43-A19A51BD6F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70000"/>
                <a:ext cx="8946541" cy="4978399"/>
              </a:xfrm>
            </p:spPr>
            <p:txBody>
              <a:bodyPr/>
              <a:lstStyle/>
              <a:p>
                <a:r>
                  <a:rPr lang="en-GB" dirty="0"/>
                  <a:t>Theoretical device that loads data patterns </a:t>
                </a:r>
                <a:r>
                  <a:rPr lang="en-GB" b="1" dirty="0"/>
                  <a:t>from memory </a:t>
                </a:r>
                <a:r>
                  <a:rPr lang="en-GB" dirty="0"/>
                  <a:t>to a </a:t>
                </a:r>
                <a:r>
                  <a:rPr lang="en-GB" b="1" dirty="0"/>
                  <a:t>quantum state</a:t>
                </a:r>
                <a:r>
                  <a:rPr lang="en-GB" dirty="0"/>
                  <a:t>:</a:t>
                </a:r>
                <a:br>
                  <a:rPr lang="en-GB" dirty="0"/>
                </a:br>
                <a:r>
                  <a:rPr lang="en-GB" dirty="0"/>
                  <a:t>given an address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in a quantum register loads the corresponding data bit pattern to a second register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0⋯0</m:t>
                              </m:r>
                            </m:e>
                          </m:d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⟶</m:t>
                      </m:r>
                      <m:d>
                        <m:dPr>
                          <m:begChr m:val="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More importantly, given a superposition of the address register, loads the corresponding data patterns to the superposition: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0⋯0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⟶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BE9C21A-7028-7643-9C43-A19A51BD6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70000"/>
                <a:ext cx="8946541" cy="4978399"/>
              </a:xfrm>
              <a:blipFill>
                <a:blip r:embed="rId2"/>
                <a:stretch>
                  <a:fillRect l="-283" t="-508" r="-425" b="-121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B0AC95-737E-BB45-8B86-3849A30C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FC48-CC8B-2444-A9BC-BCE832D7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ABF0D50-E38E-4947-A604-464DA8AF6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853248"/>
                <a:ext cx="8946541" cy="737783"/>
              </a:xfrm>
            </p:spPr>
            <p:txBody>
              <a:bodyPr/>
              <a:lstStyle/>
              <a:p>
                <a:r>
                  <a:rPr lang="en-GB" dirty="0"/>
                  <a:t>Architectures have been proposed to realize this query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time, but its physical realisation remains an open challenge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ABF0D50-E38E-4947-A604-464DA8AF6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853248"/>
                <a:ext cx="8946541" cy="737783"/>
              </a:xfrm>
              <a:blipFill>
                <a:blip r:embed="rId2"/>
                <a:stretch>
                  <a:fillRect l="-283" t="-3333" r="-14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0EC066-E9F0-D64C-B18C-4C51D49B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Classical versus quantum memory addressing. | Download Scientific Diagram">
            <a:extLst>
              <a:ext uri="{FF2B5EF4-FFF2-40B4-BE49-F238E27FC236}">
                <a16:creationId xmlns:a16="http://schemas.microsoft.com/office/drawing/2014/main" id="{E11717B7-C0BA-704F-8DBE-CB28945F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93" y="3096970"/>
            <a:ext cx="468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2 from On the Robustness of Bucket Brigade Quantum RAM | Semantic  Scholar">
            <a:extLst>
              <a:ext uri="{FF2B5EF4-FFF2-40B4-BE49-F238E27FC236}">
                <a16:creationId xmlns:a16="http://schemas.microsoft.com/office/drawing/2014/main" id="{FB6F2261-A788-4F45-A526-1768B75ED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39" y="2901211"/>
            <a:ext cx="4680000" cy="2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5756EB-2474-2C44-B894-0FE4EBF3A2F3}"/>
              </a:ext>
            </a:extLst>
          </p:cNvPr>
          <p:cNvSpPr txBox="1"/>
          <p:nvPr/>
        </p:nvSpPr>
        <p:spPr>
          <a:xfrm>
            <a:off x="1104293" y="5769336"/>
            <a:ext cx="8851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Quantum </a:t>
            </a:r>
            <a:r>
              <a:rPr lang="pt-PT" sz="1400" dirty="0" err="1"/>
              <a:t>Random</a:t>
            </a:r>
            <a:r>
              <a:rPr lang="pt-PT" sz="1400" dirty="0"/>
              <a:t> Access </a:t>
            </a:r>
            <a:r>
              <a:rPr lang="pt-PT" sz="1400" dirty="0" err="1"/>
              <a:t>Memory</a:t>
            </a:r>
            <a:endParaRPr lang="pt-PT" sz="1400" dirty="0"/>
          </a:p>
          <a:p>
            <a:r>
              <a:rPr lang="pt-PT" sz="1400" dirty="0" err="1"/>
              <a:t>Vittorio</a:t>
            </a:r>
            <a:r>
              <a:rPr lang="pt-PT" sz="1400" dirty="0"/>
              <a:t> </a:t>
            </a:r>
            <a:r>
              <a:rPr lang="pt-PT" sz="1400" dirty="0" err="1"/>
              <a:t>Giovannetti</a:t>
            </a:r>
            <a:r>
              <a:rPr lang="pt-PT" sz="1400" dirty="0"/>
              <a:t>, Seth Lloyd, </a:t>
            </a:r>
            <a:r>
              <a:rPr lang="pt-PT" sz="1400" dirty="0" err="1"/>
              <a:t>and</a:t>
            </a:r>
            <a:r>
              <a:rPr lang="pt-PT" sz="1400" dirty="0"/>
              <a:t> Lorenzo </a:t>
            </a:r>
            <a:r>
              <a:rPr lang="pt-PT" sz="1400" dirty="0" err="1"/>
              <a:t>Maccone</a:t>
            </a:r>
            <a:endParaRPr lang="pt-PT" sz="1400" dirty="0"/>
          </a:p>
          <a:p>
            <a:r>
              <a:rPr lang="pt-PT" sz="1400" dirty="0" err="1"/>
              <a:t>Phys</a:t>
            </a:r>
            <a:r>
              <a:rPr lang="pt-PT" sz="1400" dirty="0"/>
              <a:t>. Rev. </a:t>
            </a:r>
            <a:r>
              <a:rPr lang="pt-PT" sz="1400" dirty="0" err="1"/>
              <a:t>Lett</a:t>
            </a:r>
            <a:r>
              <a:rPr lang="pt-PT" sz="1400" dirty="0"/>
              <a:t>. </a:t>
            </a:r>
            <a:r>
              <a:rPr lang="pt-PT" sz="1400" b="1" dirty="0"/>
              <a:t>100</a:t>
            </a:r>
            <a:r>
              <a:rPr lang="pt-PT" sz="1400" dirty="0"/>
              <a:t>, 160501 – </a:t>
            </a:r>
            <a:r>
              <a:rPr lang="pt-PT" sz="1400" dirty="0" err="1"/>
              <a:t>Published</a:t>
            </a:r>
            <a:r>
              <a:rPr lang="pt-PT" sz="1400" dirty="0"/>
              <a:t> 21 </a:t>
            </a:r>
            <a:r>
              <a:rPr lang="pt-PT" sz="1400" dirty="0" err="1"/>
              <a:t>April</a:t>
            </a:r>
            <a:r>
              <a:rPr lang="pt-PT" sz="1400" dirty="0"/>
              <a:t> 2008</a:t>
            </a:r>
          </a:p>
        </p:txBody>
      </p:sp>
    </p:spTree>
    <p:extLst>
      <p:ext uri="{BB962C8B-B14F-4D97-AF65-F5344CB8AC3E}">
        <p14:creationId xmlns:p14="http://schemas.microsoft.com/office/powerpoint/2010/main" val="420928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D90E2-0E4C-A842-B0A6-1FF11664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Angle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B5940C0D-51DD-784C-8613-C00CFB67E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05468"/>
                <a:ext cx="8946541" cy="4842932"/>
              </a:xfrm>
            </p:spPr>
            <p:txBody>
              <a:bodyPr/>
              <a:lstStyle/>
              <a:p>
                <a:r>
                  <a:rPr lang="en-GB" dirty="0"/>
                  <a:t>Each feature of a data point is encoded as a rotation of a qubit.</a:t>
                </a:r>
                <a:br>
                  <a:rPr lang="en-GB" dirty="0"/>
                </a:br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⋯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and angle encoding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qubits and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rotation gates are required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  <a:p>
                <a:pPr marL="0" indent="0" algn="ctr">
                  <a:buNone/>
                </a:pPr>
                <a:endParaRPr lang="en-GB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func>
                        <m:funcPr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algn="just"/>
                <a:r>
                  <a:rPr lang="en-GB" dirty="0"/>
                  <a:t>Each feature has to be normalized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 algn="just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PT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𝑎𝑏𝑠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B5940C0D-51DD-784C-8613-C00CFB67E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05468"/>
                <a:ext cx="8946541" cy="4842932"/>
              </a:xfrm>
              <a:blipFill>
                <a:blip r:embed="rId2"/>
                <a:stretch>
                  <a:fillRect l="-283" t="-522" r="-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0B271CA-17AA-474F-8A6D-75FECB22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1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3AFC-4183-214D-B963-4D32DDDD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Angle Encoding: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CC2CB9C-470F-E642-A0F2-EE477F876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4" y="1354667"/>
                <a:ext cx="4016292" cy="18991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2, −3, 1, 11</m:t>
                        </m:r>
                      </m:e>
                    </m:d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sz="2400" dirty="0"/>
                  <a:t>		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P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CC2CB9C-470F-E642-A0F2-EE477F876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4" y="1354667"/>
                <a:ext cx="4016292" cy="1899111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94977E-66EF-BF43-9171-083729EF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F068D9-2ACA-1040-8242-3AC08E6B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3147811"/>
            <a:ext cx="1564217" cy="33588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25750A-6404-204F-AD81-6385E9D4A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91" y="1344379"/>
            <a:ext cx="4825391" cy="2418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2D3FA7-54D8-E544-AA44-3914824D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091" y="4106523"/>
            <a:ext cx="4744059" cy="24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355E6-33E1-504A-AADD-DDF25BBC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Amplitude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DC78543-1A0C-514B-AD50-6E5CE1601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real or complex valued vector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 is encoded into the amplitudes of a quantum state: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/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has to be normalised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P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PT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P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and padded with zeros such that N is a power of 2</a:t>
                </a:r>
              </a:p>
              <a:p>
                <a:pPr algn="just"/>
                <a:r>
                  <a:rPr lang="en-GB" dirty="0"/>
                  <a:t>An entire dataset can be encoded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pt-PT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𝒟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PT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pt-PT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DC78543-1A0C-514B-AD50-6E5CE1601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12952" r="-708" b="-37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7AAE50C-0E8D-7349-94ED-A3E29E66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D88F7-05F8-804F-A1E6-AA77E42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Amplitude Encoding: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DB8B7D9-2093-3C42-A452-029532AAA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90134"/>
                <a:ext cx="8946541" cy="47582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PT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0.6</m:t>
                        </m:r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.0</m:t>
                        </m:r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/>
                  <a:t>norm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den>
                    </m:f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0.073, −0.438, 0.730, 0.000</m:t>
                        </m:r>
                      </m:e>
                    </m:d>
                  </m:oMath>
                </a14:m>
                <a:endParaRPr lang="en-GB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pt-PT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=0.073</m:t>
                    </m:r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400" dirty="0"/>
                  <a:t> - 0.438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+0.730</m:t>
                    </m:r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+0.000</m:t>
                    </m:r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endParaRPr lang="en-GB" sz="2400" dirty="0"/>
              </a:p>
              <a:p>
                <a:endParaRPr lang="en-GB" dirty="0"/>
              </a:p>
              <a:p>
                <a:r>
                  <a:rPr lang="en-GB" dirty="0"/>
                  <a:t>Amplitude encoding requires only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 qubits</a:t>
                </a:r>
              </a:p>
              <a:p>
                <a:endParaRPr lang="en-GB" dirty="0"/>
              </a:p>
              <a:p>
                <a:r>
                  <a:rPr lang="en-GB" dirty="0"/>
                  <a:t>The theoretical lower bound of the depth of an arbitrary state preparation circuit is known to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but currently known algorithms perform slightly worse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DB8B7D9-2093-3C42-A452-029532AAA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90134"/>
                <a:ext cx="8946541" cy="4758266"/>
              </a:xfrm>
              <a:blipFill>
                <a:blip r:embed="rId2"/>
                <a:stretch>
                  <a:fillRect l="-3399" t="-2128" b="-10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598AB7-1E7B-AC43-BFC9-8A3C9B36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10F5-4EFF-EF4C-975E-4763335F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Amplitude Encoding: </a:t>
            </a:r>
            <a:r>
              <a:rPr lang="en-GB" sz="3200" dirty="0" err="1"/>
              <a:t>Mottonen</a:t>
            </a:r>
            <a:r>
              <a:rPr lang="en-GB" sz="3200" dirty="0"/>
              <a:t> et al.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65E20D2-5731-5F4F-A2AC-E3DEE89F5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inverse circuit is designed by considering the reverse problem of mapping the arbitrary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to the ground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0⋯0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r>
                  <a:rPr lang="pt-PT" dirty="0" err="1"/>
                  <a:t>The</a:t>
                </a:r>
                <a:r>
                  <a:rPr lang="pt-PT" dirty="0"/>
                  <a:t> basic </a:t>
                </a:r>
                <a:r>
                  <a:rPr lang="pt-PT" dirty="0" err="1"/>
                  <a:t>idea</a:t>
                </a:r>
                <a:r>
                  <a:rPr lang="pt-PT" dirty="0"/>
                  <a:t> </a:t>
                </a:r>
                <a:r>
                  <a:rPr lang="pt-PT" dirty="0" err="1"/>
                  <a:t>is</a:t>
                </a:r>
                <a:r>
                  <a:rPr lang="pt-PT" dirty="0"/>
                  <a:t> to </a:t>
                </a:r>
                <a:r>
                  <a:rPr lang="pt-PT" dirty="0" err="1"/>
                  <a:t>control</a:t>
                </a:r>
                <a:r>
                  <a:rPr lang="pt-PT" dirty="0"/>
                  <a:t> a </a:t>
                </a:r>
                <a:r>
                  <a:rPr lang="pt-PT" dirty="0" err="1"/>
                  <a:t>rotation</a:t>
                </a:r>
                <a:r>
                  <a:rPr lang="pt-PT" dirty="0"/>
                  <a:t> </a:t>
                </a:r>
                <a:r>
                  <a:rPr lang="pt-PT" dirty="0" err="1"/>
                  <a:t>on</a:t>
                </a:r>
                <a:r>
                  <a:rPr lang="pt-PT" dirty="0"/>
                  <a:t> </a:t>
                </a:r>
                <a:r>
                  <a:rPr lang="pt-PT" dirty="0" err="1"/>
                  <a:t>qubit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dirty="0"/>
                  <a:t> </a:t>
                </a:r>
                <a:r>
                  <a:rPr lang="pt-PT" dirty="0" err="1"/>
                  <a:t>by</a:t>
                </a:r>
                <a:r>
                  <a:rPr lang="pt-PT" dirty="0"/>
                  <a:t> </a:t>
                </a:r>
                <a:r>
                  <a:rPr lang="pt-PT" dirty="0" err="1"/>
                  <a:t>all</a:t>
                </a:r>
                <a:r>
                  <a:rPr lang="pt-PT" dirty="0"/>
                  <a:t> </a:t>
                </a:r>
                <a:r>
                  <a:rPr lang="pt-PT" dirty="0" err="1"/>
                  <a:t>possible</a:t>
                </a:r>
                <a:r>
                  <a:rPr lang="pt-PT" dirty="0"/>
                  <a:t> </a:t>
                </a:r>
                <a:r>
                  <a:rPr lang="pt-PT" dirty="0" err="1"/>
                  <a:t>states</a:t>
                </a:r>
                <a:r>
                  <a:rPr lang="pt-PT" dirty="0"/>
                  <a:t> </a:t>
                </a:r>
                <a:r>
                  <a:rPr lang="pt-PT" dirty="0" err="1"/>
                  <a:t>of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previous</a:t>
                </a:r>
                <a:r>
                  <a:rPr lang="pt-PT" dirty="0"/>
                  <a:t> </a:t>
                </a:r>
                <a:r>
                  <a:rPr lang="pt-PT" dirty="0" err="1"/>
                  <a:t>qubits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P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 ⋯ </m:t>
                        </m:r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PT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PT" dirty="0"/>
                  <a:t>, </a:t>
                </a:r>
                <a:r>
                  <a:rPr lang="pt-PT" dirty="0" err="1"/>
                  <a:t>using</a:t>
                </a:r>
                <a:r>
                  <a:rPr lang="pt-PT" dirty="0"/>
                  <a:t> </a:t>
                </a:r>
                <a:r>
                  <a:rPr lang="pt-PT" dirty="0" err="1"/>
                  <a:t>sequences</a:t>
                </a:r>
                <a:r>
                  <a:rPr lang="pt-PT" dirty="0"/>
                  <a:t> </a:t>
                </a:r>
                <a:r>
                  <a:rPr lang="pt-PT" dirty="0" err="1"/>
                  <a:t>of</a:t>
                </a:r>
                <a:r>
                  <a:rPr lang="pt-PT" dirty="0"/>
                  <a:t> </a:t>
                </a:r>
                <a:r>
                  <a:rPr lang="pt-PT" dirty="0" err="1"/>
                  <a:t>so-called</a:t>
                </a:r>
                <a:r>
                  <a:rPr lang="pt-PT" dirty="0"/>
                  <a:t> </a:t>
                </a:r>
                <a:r>
                  <a:rPr lang="pt-PT" dirty="0" err="1"/>
                  <a:t>multi-controlled</a:t>
                </a:r>
                <a:r>
                  <a:rPr lang="pt-PT" dirty="0"/>
                  <a:t> </a:t>
                </a:r>
                <a:r>
                  <a:rPr lang="pt-PT" dirty="0" err="1"/>
                  <a:t>rotations</a:t>
                </a:r>
                <a:r>
                  <a:rPr lang="pt-PT" dirty="0"/>
                  <a:t>.</a:t>
                </a:r>
              </a:p>
              <a:p>
                <a:r>
                  <a:rPr lang="pt-PT" dirty="0"/>
                  <a:t>A </a:t>
                </a:r>
                <a:r>
                  <a:rPr lang="pt-PT" dirty="0" err="1"/>
                  <a:t>controlled</a:t>
                </a:r>
                <a:r>
                  <a:rPr lang="pt-PT" dirty="0"/>
                  <a:t> </a:t>
                </a:r>
                <a:r>
                  <a:rPr lang="pt-PT" dirty="0" err="1"/>
                  <a:t>rotation</a:t>
                </a:r>
                <a:r>
                  <a:rPr lang="pt-PT" dirty="0"/>
                  <a:t> </a:t>
                </a:r>
                <a:r>
                  <a:rPr lang="pt-PT" dirty="0" err="1"/>
                  <a:t>is</a:t>
                </a:r>
                <a:r>
                  <a:rPr lang="pt-PT" dirty="0"/>
                  <a:t> </a:t>
                </a:r>
                <a:r>
                  <a:rPr lang="pt-PT" dirty="0" err="1"/>
                  <a:t>depicted</a:t>
                </a:r>
                <a:r>
                  <a:rPr lang="pt-PT" dirty="0"/>
                  <a:t> </a:t>
                </a:r>
                <a:r>
                  <a:rPr lang="pt-PT" dirty="0" err="1"/>
                  <a:t>by</a:t>
                </a:r>
                <a:r>
                  <a:rPr lang="pt-PT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65E20D2-5731-5F4F-A2AC-E3DEE89F5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3614" r="-7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7C42FE-2CFD-3040-9855-E809214D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29CE76-5EE6-D443-95F9-57216204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900" y="4506383"/>
            <a:ext cx="2546250" cy="157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Balão com Linha 1 5">
                <a:extLst>
                  <a:ext uri="{FF2B5EF4-FFF2-40B4-BE49-F238E27FC236}">
                    <a16:creationId xmlns:a16="http://schemas.microsoft.com/office/drawing/2014/main" id="{F1C6A11D-DF32-7E46-92AA-8181F5029B11}"/>
                  </a:ext>
                </a:extLst>
              </p:cNvPr>
              <p:cNvSpPr/>
              <p:nvPr/>
            </p:nvSpPr>
            <p:spPr>
              <a:xfrm>
                <a:off x="8923866" y="4150658"/>
                <a:ext cx="1428673" cy="607609"/>
              </a:xfrm>
              <a:prstGeom prst="borderCallout1">
                <a:avLst>
                  <a:gd name="adj1" fmla="val 18750"/>
                  <a:gd name="adj2" fmla="val -8333"/>
                  <a:gd name="adj3" fmla="val 79057"/>
                  <a:gd name="adj4" fmla="val -12664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Balão com Linha 1 5">
                <a:extLst>
                  <a:ext uri="{FF2B5EF4-FFF2-40B4-BE49-F238E27FC236}">
                    <a16:creationId xmlns:a16="http://schemas.microsoft.com/office/drawing/2014/main" id="{F1C6A11D-DF32-7E46-92AA-8181F5029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866" y="4150658"/>
                <a:ext cx="1428673" cy="607609"/>
              </a:xfrm>
              <a:prstGeom prst="borderCallout1">
                <a:avLst>
                  <a:gd name="adj1" fmla="val 18750"/>
                  <a:gd name="adj2" fmla="val -8333"/>
                  <a:gd name="adj3" fmla="val 79057"/>
                  <a:gd name="adj4" fmla="val -12664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alão com Linha 1 6">
                <a:extLst>
                  <a:ext uri="{FF2B5EF4-FFF2-40B4-BE49-F238E27FC236}">
                    <a16:creationId xmlns:a16="http://schemas.microsoft.com/office/drawing/2014/main" id="{3ADAB66F-39E7-2649-B027-E12E07718C4B}"/>
                  </a:ext>
                </a:extLst>
              </p:cNvPr>
              <p:cNvSpPr/>
              <p:nvPr/>
            </p:nvSpPr>
            <p:spPr>
              <a:xfrm>
                <a:off x="8955581" y="5182595"/>
                <a:ext cx="1428673" cy="607609"/>
              </a:xfrm>
              <a:prstGeom prst="borderCallout1">
                <a:avLst>
                  <a:gd name="adj1" fmla="val 18750"/>
                  <a:gd name="adj2" fmla="val -8333"/>
                  <a:gd name="adj3" fmla="val 26106"/>
                  <a:gd name="adj4" fmla="val -13138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==1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Balão com Linha 1 6">
                <a:extLst>
                  <a:ext uri="{FF2B5EF4-FFF2-40B4-BE49-F238E27FC236}">
                    <a16:creationId xmlns:a16="http://schemas.microsoft.com/office/drawing/2014/main" id="{3ADAB66F-39E7-2649-B027-E12E07718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581" y="5182595"/>
                <a:ext cx="1428673" cy="607609"/>
              </a:xfrm>
              <a:prstGeom prst="borderCallout1">
                <a:avLst>
                  <a:gd name="adj1" fmla="val 18750"/>
                  <a:gd name="adj2" fmla="val -8333"/>
                  <a:gd name="adj3" fmla="val 26106"/>
                  <a:gd name="adj4" fmla="val -131381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3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3C6DA-A26C-A243-AB73-71029F5A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Amplitude Encoding: </a:t>
            </a:r>
            <a:r>
              <a:rPr lang="en-GB" sz="3200" dirty="0" err="1"/>
              <a:t>Mottonen</a:t>
            </a:r>
            <a:r>
              <a:rPr lang="en-GB" sz="3200" dirty="0"/>
              <a:t> et al.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D03B49-9BE3-974C-A046-412712E4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Representing conditional rotations on all possible states of the previous qubits: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final cascade: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FD250DE-7275-8444-83C9-0C83C001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044F17-DA82-1A42-B1B9-62617FB9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17" y="2664883"/>
            <a:ext cx="4457700" cy="1155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051F98-26BD-9D44-AA79-A6DEF352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67" y="4483099"/>
            <a:ext cx="6959600" cy="17653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52B1694-7EFB-C040-977D-517CEDC1E1DD}"/>
              </a:ext>
            </a:extLst>
          </p:cNvPr>
          <p:cNvSpPr txBox="1"/>
          <p:nvPr/>
        </p:nvSpPr>
        <p:spPr>
          <a:xfrm>
            <a:off x="9762067" y="5879067"/>
            <a:ext cx="170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[Schuld2021]</a:t>
            </a:r>
          </a:p>
        </p:txBody>
      </p:sp>
    </p:spTree>
    <p:extLst>
      <p:ext uri="{BB962C8B-B14F-4D97-AF65-F5344CB8AC3E}">
        <p14:creationId xmlns:p14="http://schemas.microsoft.com/office/powerpoint/2010/main" val="9309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9D976-D780-CE44-84A1-9CCD8436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Amplitude Encoding: </a:t>
            </a:r>
            <a:r>
              <a:rPr lang="en-GB" sz="3200" dirty="0" err="1"/>
              <a:t>Mottonen</a:t>
            </a:r>
            <a:r>
              <a:rPr lang="en-GB" sz="3200" dirty="0"/>
              <a:t> et al.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3360B80-7B76-F947-8318-159C3F9AC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rotation angles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given by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This algorithm is still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It is the algorithm used by </a:t>
                </a:r>
                <a:r>
                  <a:rPr lang="en-GB" dirty="0" err="1"/>
                  <a:t>Qiskit</a:t>
                </a:r>
                <a:r>
                  <a:rPr lang="en-GB" dirty="0"/>
                  <a:t> </a:t>
                </a:r>
                <a:r>
                  <a:rPr lang="en-GB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initialize()</a:t>
                </a:r>
                <a:r>
                  <a:rPr lang="en-GB" dirty="0"/>
                  <a:t>: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3360B80-7B76-F947-8318-159C3F9AC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A782FB-5F92-1040-B547-23561DBE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DD8FBB-9271-244F-94F5-896777BD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2724150"/>
            <a:ext cx="4165600" cy="1816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2C6DCA4-A8AD-3742-BA5F-3109BA5B1DB2}"/>
              </a:ext>
            </a:extLst>
          </p:cNvPr>
          <p:cNvSpPr txBox="1"/>
          <p:nvPr/>
        </p:nvSpPr>
        <p:spPr>
          <a:xfrm>
            <a:off x="7435772" y="5004753"/>
            <a:ext cx="433289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qc =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QuantumCircuit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(1)</a:t>
            </a:r>
          </a:p>
          <a:p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[1/sqrt(2), 1j/sqrt(2)]</a:t>
            </a:r>
          </a:p>
          <a:p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qc.initialize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(state, 0)</a:t>
            </a:r>
          </a:p>
        </p:txBody>
      </p:sp>
    </p:spTree>
    <p:extLst>
      <p:ext uri="{BB962C8B-B14F-4D97-AF65-F5344CB8AC3E}">
        <p14:creationId xmlns:p14="http://schemas.microsoft.com/office/powerpoint/2010/main" val="226802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338A-C33F-5349-81FC-990D76C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Consulta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EA60F-FDF7-2B4F-97C2-C8280EE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[Schuld2021] – 	</a:t>
            </a:r>
            <a:r>
              <a:rPr lang="pt-PT" dirty="0" err="1"/>
              <a:t>Sec</a:t>
            </a:r>
            <a:r>
              <a:rPr lang="pt-PT" dirty="0"/>
              <a:t> 3.4 (3.4.1 ; 3.4.2)	</a:t>
            </a:r>
            <a:br>
              <a:rPr lang="pt-PT" dirty="0"/>
            </a:br>
            <a:r>
              <a:rPr lang="pt-PT" dirty="0"/>
              <a:t>					</a:t>
            </a:r>
            <a:r>
              <a:rPr lang="pt-PT" dirty="0" err="1"/>
              <a:t>Chap</a:t>
            </a:r>
            <a:r>
              <a:rPr lang="pt-PT" dirty="0"/>
              <a:t>. 4 (4.1 ; 4.2)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8ED1B5-C649-7945-8A37-F2DF2187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2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98F16-D3F0-204F-8969-B166FF2D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Amplitude Encoding: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4FF9125-684B-1840-B8EF-FD213D6C3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550440"/>
                <a:ext cx="8946541" cy="6056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rad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000</m:t>
                            </m:r>
                          </m:e>
                        </m:d>
                      </m:e>
                    </m:d>
                    <m:r>
                      <a:rPr lang="pt-P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PT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ra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P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"/>
                        <m:endChr m:val="⟩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111</m:t>
                            </m:r>
                          </m:e>
                        </m:d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4FF9125-684B-1840-B8EF-FD213D6C3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550440"/>
                <a:ext cx="8946541" cy="605615"/>
              </a:xfrm>
              <a:blipFill>
                <a:blip r:embed="rId2"/>
                <a:stretch>
                  <a:fillRect l="-1416" t="-87755" b="-1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0525A6D-E188-1548-AD05-AC9FADEF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FB6E69-AD51-884B-9C4B-CE274B20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" y="2400300"/>
            <a:ext cx="4559300" cy="1663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8A0DF2-D346-FC45-8015-1A78E089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0" y="2597150"/>
            <a:ext cx="3937000" cy="1270000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6BEFB37-3F9F-24DF-0592-0D33A99EF770}"/>
              </a:ext>
            </a:extLst>
          </p:cNvPr>
          <p:cNvGrpSpPr/>
          <p:nvPr/>
        </p:nvGrpSpPr>
        <p:grpSpPr>
          <a:xfrm>
            <a:off x="1587853" y="4773430"/>
            <a:ext cx="8352570" cy="1225686"/>
            <a:chOff x="1587853" y="4773430"/>
            <a:chExt cx="8352570" cy="1225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E2CBC74A-8AF1-8645-B658-9DB1E2C84026}"/>
                    </a:ext>
                  </a:extLst>
                </p:cNvPr>
                <p:cNvSpPr txBox="1"/>
                <p:nvPr/>
              </p:nvSpPr>
              <p:spPr>
                <a:xfrm>
                  <a:off x="2119377" y="4776762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E2CBC74A-8AF1-8645-B658-9DB1E2C84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377" y="4776762"/>
                  <a:ext cx="53152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762" t="-110000" r="-38095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4BDF1FD-1A87-A244-AD97-C21C7B8FB691}"/>
                    </a:ext>
                  </a:extLst>
                </p:cNvPr>
                <p:cNvSpPr txBox="1"/>
                <p:nvPr/>
              </p:nvSpPr>
              <p:spPr>
                <a:xfrm>
                  <a:off x="1587853" y="4776762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E4BDF1FD-1A87-A244-AD97-C21C7B8FB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853" y="4776762"/>
                  <a:ext cx="53152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xão Reta 8">
              <a:extLst>
                <a:ext uri="{FF2B5EF4-FFF2-40B4-BE49-F238E27FC236}">
                  <a16:creationId xmlns:a16="http://schemas.microsoft.com/office/drawing/2014/main" id="{2BE25E84-36CB-E046-84DC-B9555F6850C1}"/>
                </a:ext>
              </a:extLst>
            </p:cNvPr>
            <p:cNvCxnSpPr/>
            <p:nvPr/>
          </p:nvCxnSpPr>
          <p:spPr>
            <a:xfrm>
              <a:off x="2736823" y="4961428"/>
              <a:ext cx="7203600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667396AB-753E-9E46-AC29-6B238F819D58}"/>
                    </a:ext>
                  </a:extLst>
                </p:cNvPr>
                <p:cNvSpPr txBox="1"/>
                <p:nvPr/>
              </p:nvSpPr>
              <p:spPr>
                <a:xfrm>
                  <a:off x="2119377" y="5178153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667396AB-753E-9E46-AC29-6B238F819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377" y="5178153"/>
                  <a:ext cx="53152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4762" t="-106667" r="-38095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DAE4EC80-CB30-E443-A607-60F4B7A35D7D}"/>
                    </a:ext>
                  </a:extLst>
                </p:cNvPr>
                <p:cNvSpPr txBox="1"/>
                <p:nvPr/>
              </p:nvSpPr>
              <p:spPr>
                <a:xfrm>
                  <a:off x="1587853" y="5178153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DAE4EC80-CB30-E443-A607-60F4B7A35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853" y="5178153"/>
                  <a:ext cx="53152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xão Reta 12">
              <a:extLst>
                <a:ext uri="{FF2B5EF4-FFF2-40B4-BE49-F238E27FC236}">
                  <a16:creationId xmlns:a16="http://schemas.microsoft.com/office/drawing/2014/main" id="{BA5636A7-6EA7-6249-A8EC-7B7B1D75EAD7}"/>
                </a:ext>
              </a:extLst>
            </p:cNvPr>
            <p:cNvCxnSpPr/>
            <p:nvPr/>
          </p:nvCxnSpPr>
          <p:spPr>
            <a:xfrm>
              <a:off x="2736823" y="5362819"/>
              <a:ext cx="7203600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0BB4D08-6187-6843-B618-4473E2350724}"/>
                    </a:ext>
                  </a:extLst>
                </p:cNvPr>
                <p:cNvSpPr txBox="1"/>
                <p:nvPr/>
              </p:nvSpPr>
              <p:spPr>
                <a:xfrm>
                  <a:off x="2119377" y="5629784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0BB4D08-6187-6843-B618-4473E2350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377" y="5629784"/>
                  <a:ext cx="53152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4762" t="-110000" r="-38095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E5C6B8E8-FA35-704F-8BD1-BE2115097ADE}"/>
                    </a:ext>
                  </a:extLst>
                </p:cNvPr>
                <p:cNvSpPr txBox="1"/>
                <p:nvPr/>
              </p:nvSpPr>
              <p:spPr>
                <a:xfrm>
                  <a:off x="1587853" y="5629784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E5C6B8E8-FA35-704F-8BD1-BE2115097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853" y="5629784"/>
                  <a:ext cx="53152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49A66FBC-EECC-1946-B709-67A1D4B19E6C}"/>
                </a:ext>
              </a:extLst>
            </p:cNvPr>
            <p:cNvCxnSpPr/>
            <p:nvPr/>
          </p:nvCxnSpPr>
          <p:spPr>
            <a:xfrm>
              <a:off x="2736823" y="5814450"/>
              <a:ext cx="7203600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83420DC-A479-D841-9B3B-D4E433E23122}"/>
                </a:ext>
              </a:extLst>
            </p:cNvPr>
            <p:cNvGrpSpPr/>
            <p:nvPr/>
          </p:nvGrpSpPr>
          <p:grpSpPr>
            <a:xfrm>
              <a:off x="7486943" y="4868536"/>
              <a:ext cx="1348299" cy="1130580"/>
              <a:chOff x="2903076" y="4868536"/>
              <a:chExt cx="1348299" cy="11305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A0AF5C71-8585-B94A-805C-0A89E2F3904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076" y="5607855"/>
                    <a:ext cx="1348299" cy="391261"/>
                  </a:xfrm>
                  <a:prstGeom prst="rect">
                    <a:avLst/>
                  </a:prstGeom>
                  <a:solidFill>
                    <a:srgbClr val="3D7A6E"/>
                  </a:solidFill>
                  <a:ln>
                    <a:solidFill>
                      <a:schemeClr val="bg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−1.231</m:t>
                              </m:r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A0AF5C71-8585-B94A-805C-0A89E2F390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076" y="5607855"/>
                    <a:ext cx="1348299" cy="3912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26" b="-3125"/>
                    </a:stretch>
                  </a:blipFill>
                  <a:ln>
                    <a:solidFill>
                      <a:schemeClr val="bg2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Conexão Reta 24">
                <a:extLst>
                  <a:ext uri="{FF2B5EF4-FFF2-40B4-BE49-F238E27FC236}">
                    <a16:creationId xmlns:a16="http://schemas.microsoft.com/office/drawing/2014/main" id="{9C4DE416-F8B8-3F4B-8FB9-745B7182F98C}"/>
                  </a:ext>
                </a:extLst>
              </p:cNvPr>
              <p:cNvCxnSpPr>
                <a:cxnSpLocks/>
                <a:stCxn id="24" idx="0"/>
                <a:endCxn id="30" idx="4"/>
              </p:cNvCxnSpPr>
              <p:nvPr/>
            </p:nvCxnSpPr>
            <p:spPr>
              <a:xfrm flipH="1" flipV="1">
                <a:off x="3575243" y="5053202"/>
                <a:ext cx="1983" cy="554653"/>
              </a:xfrm>
              <a:prstGeom prst="line">
                <a:avLst/>
              </a:prstGeom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F9DE063-D599-6842-94CE-70A2C5C3CD2D}"/>
                  </a:ext>
                </a:extLst>
              </p:cNvPr>
              <p:cNvSpPr/>
              <p:nvPr/>
            </p:nvSpPr>
            <p:spPr>
              <a:xfrm>
                <a:off x="3488153" y="5262399"/>
                <a:ext cx="178130" cy="184666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4DEDF15-8393-0E4F-9E7F-CB78F89EAB68}"/>
                  </a:ext>
                </a:extLst>
              </p:cNvPr>
              <p:cNvSpPr/>
              <p:nvPr/>
            </p:nvSpPr>
            <p:spPr>
              <a:xfrm>
                <a:off x="3486178" y="4868536"/>
                <a:ext cx="178130" cy="184666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F73528F2-1B62-B548-B563-0803D1900764}"/>
                </a:ext>
              </a:extLst>
            </p:cNvPr>
            <p:cNvGrpSpPr/>
            <p:nvPr/>
          </p:nvGrpSpPr>
          <p:grpSpPr>
            <a:xfrm>
              <a:off x="4423558" y="4856785"/>
              <a:ext cx="1292634" cy="701664"/>
              <a:chOff x="4126676" y="4856785"/>
              <a:chExt cx="1292634" cy="7016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ixaDeTexto 30">
                    <a:extLst>
                      <a:ext uri="{FF2B5EF4-FFF2-40B4-BE49-F238E27FC236}">
                        <a16:creationId xmlns:a16="http://schemas.microsoft.com/office/drawing/2014/main" id="{6E393766-E354-5145-9765-C8C6AA11BBBA}"/>
                      </a:ext>
                    </a:extLst>
                  </p:cNvPr>
                  <p:cNvSpPr txBox="1"/>
                  <p:nvPr/>
                </p:nvSpPr>
                <p:spPr>
                  <a:xfrm>
                    <a:off x="4126676" y="5167188"/>
                    <a:ext cx="1292634" cy="391261"/>
                  </a:xfrm>
                  <a:prstGeom prst="rect">
                    <a:avLst/>
                  </a:prstGeom>
                  <a:solidFill>
                    <a:srgbClr val="3D7A6E"/>
                  </a:solidFill>
                  <a:ln>
                    <a:solidFill>
                      <a:schemeClr val="bg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−2.014</m:t>
                              </m:r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CaixaDeTexto 30">
                    <a:extLst>
                      <a:ext uri="{FF2B5EF4-FFF2-40B4-BE49-F238E27FC236}">
                        <a16:creationId xmlns:a16="http://schemas.microsoft.com/office/drawing/2014/main" id="{6E393766-E354-5145-9765-C8C6AA11BB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6676" y="5167188"/>
                    <a:ext cx="1292634" cy="39126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83"/>
                    </a:stretch>
                  </a:blipFill>
                  <a:ln>
                    <a:solidFill>
                      <a:schemeClr val="bg2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Conexão Reta 31">
                <a:extLst>
                  <a:ext uri="{FF2B5EF4-FFF2-40B4-BE49-F238E27FC236}">
                    <a16:creationId xmlns:a16="http://schemas.microsoft.com/office/drawing/2014/main" id="{319416E4-7F4C-A641-BD54-F98E8CCBCC76}"/>
                  </a:ext>
                </a:extLst>
              </p:cNvPr>
              <p:cNvCxnSpPr>
                <a:cxnSpLocks/>
                <a:stCxn id="31" idx="0"/>
                <a:endCxn id="28" idx="4"/>
              </p:cNvCxnSpPr>
              <p:nvPr/>
            </p:nvCxnSpPr>
            <p:spPr>
              <a:xfrm flipH="1" flipV="1">
                <a:off x="4765193" y="5041451"/>
                <a:ext cx="7800" cy="125737"/>
              </a:xfrm>
              <a:prstGeom prst="line">
                <a:avLst/>
              </a:prstGeom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FD0EFFC-3AF4-834F-A06D-1EABF790AF48}"/>
                  </a:ext>
                </a:extLst>
              </p:cNvPr>
              <p:cNvSpPr/>
              <p:nvPr/>
            </p:nvSpPr>
            <p:spPr>
              <a:xfrm>
                <a:off x="4676128" y="4856785"/>
                <a:ext cx="178130" cy="184666"/>
              </a:xfrm>
              <a:prstGeom prst="ellipse">
                <a:avLst/>
              </a:prstGeom>
              <a:solidFill>
                <a:srgbClr val="38736B"/>
              </a:solidFill>
              <a:ln w="28575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ED288C7-B9E8-7F44-8F93-4063FBC81A11}"/>
                </a:ext>
              </a:extLst>
            </p:cNvPr>
            <p:cNvGrpSpPr/>
            <p:nvPr/>
          </p:nvGrpSpPr>
          <p:grpSpPr>
            <a:xfrm>
              <a:off x="5960749" y="4854288"/>
              <a:ext cx="1313856" cy="701664"/>
              <a:chOff x="5568873" y="4854288"/>
              <a:chExt cx="1313856" cy="7016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43FBAE74-CD1A-1B49-B8E0-D46F27A299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8873" y="5164691"/>
                    <a:ext cx="1313856" cy="391261"/>
                  </a:xfrm>
                  <a:prstGeom prst="rect">
                    <a:avLst/>
                  </a:prstGeom>
                  <a:solidFill>
                    <a:srgbClr val="3D7A6E"/>
                  </a:solidFill>
                  <a:ln>
                    <a:solidFill>
                      <a:schemeClr val="bg2">
                        <a:lumMod val="40000"/>
                        <a:lumOff val="6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−3.142</m:t>
                              </m:r>
                            </m:e>
                          </m:d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43FBAE74-CD1A-1B49-B8E0-D46F27A299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873" y="5164691"/>
                    <a:ext cx="1313856" cy="39126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87" b="-3125"/>
                    </a:stretch>
                  </a:blipFill>
                  <a:ln>
                    <a:solidFill>
                      <a:schemeClr val="bg2">
                        <a:lumMod val="40000"/>
                        <a:lumOff val="6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Conexão Reta 35">
                <a:extLst>
                  <a:ext uri="{FF2B5EF4-FFF2-40B4-BE49-F238E27FC236}">
                    <a16:creationId xmlns:a16="http://schemas.microsoft.com/office/drawing/2014/main" id="{1DA8FEA5-61A4-5547-8976-01E3DFFFADBE}"/>
                  </a:ext>
                </a:extLst>
              </p:cNvPr>
              <p:cNvCxnSpPr>
                <a:cxnSpLocks/>
                <a:stCxn id="35" idx="0"/>
                <a:endCxn id="37" idx="4"/>
              </p:cNvCxnSpPr>
              <p:nvPr/>
            </p:nvCxnSpPr>
            <p:spPr>
              <a:xfrm flipH="1" flipV="1">
                <a:off x="6219265" y="5038954"/>
                <a:ext cx="6536" cy="125737"/>
              </a:xfrm>
              <a:prstGeom prst="line">
                <a:avLst/>
              </a:prstGeom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6B8E572-3588-2B49-B4A2-F406695C082B}"/>
                  </a:ext>
                </a:extLst>
              </p:cNvPr>
              <p:cNvSpPr/>
              <p:nvPr/>
            </p:nvSpPr>
            <p:spPr>
              <a:xfrm>
                <a:off x="6130200" y="4854288"/>
                <a:ext cx="178130" cy="184666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28575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4B298331-E303-DC4B-850C-81D34AB275C8}"/>
                    </a:ext>
                  </a:extLst>
                </p:cNvPr>
                <p:cNvSpPr txBox="1"/>
                <p:nvPr/>
              </p:nvSpPr>
              <p:spPr>
                <a:xfrm>
                  <a:off x="2945317" y="4773430"/>
                  <a:ext cx="1311543" cy="391261"/>
                </a:xfrm>
                <a:prstGeom prst="rect">
                  <a:avLst/>
                </a:prstGeom>
                <a:solidFill>
                  <a:srgbClr val="3D7A6E"/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−1.159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4B298331-E303-DC4B-850C-81D34AB27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7" y="4773430"/>
                  <a:ext cx="1311543" cy="391261"/>
                </a:xfrm>
                <a:prstGeom prst="rect">
                  <a:avLst/>
                </a:prstGeom>
                <a:blipFill>
                  <a:blip r:embed="rId14"/>
                  <a:stretch>
                    <a:fillRect l="-2857" b="-3030"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Marcador de Posição de Conteúdo 2">
            <a:extLst>
              <a:ext uri="{FF2B5EF4-FFF2-40B4-BE49-F238E27FC236}">
                <a16:creationId xmlns:a16="http://schemas.microsoft.com/office/drawing/2014/main" id="{03D1C37B-2E7B-1E4C-AF80-BCC408AA2068}"/>
              </a:ext>
            </a:extLst>
          </p:cNvPr>
          <p:cNvSpPr txBox="1">
            <a:spLocks/>
          </p:cNvSpPr>
          <p:nvPr/>
        </p:nvSpPr>
        <p:spPr>
          <a:xfrm>
            <a:off x="1104292" y="4078929"/>
            <a:ext cx="8946541" cy="60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/>
              <a:t>Invertendo</a:t>
            </a:r>
            <a:r>
              <a:rPr lang="en-GB" dirty="0"/>
              <a:t> o </a:t>
            </a:r>
            <a:r>
              <a:rPr lang="en-GB" dirty="0" err="1"/>
              <a:t>circuito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945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9748D-1EA8-4D4C-B8FC-63C7D9EA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Amplitude encoding: conclusions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C9B8E7-CB37-7441-BB7B-9CD70E88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4918"/>
            <a:ext cx="8946541" cy="4195481"/>
          </a:xfrm>
        </p:spPr>
        <p:txBody>
          <a:bodyPr/>
          <a:lstStyle/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exponentially</a:t>
            </a:r>
            <a:r>
              <a:rPr lang="pt-PT" dirty="0"/>
              <a:t> </a:t>
            </a:r>
            <a:r>
              <a:rPr lang="pt-PT" dirty="0" err="1"/>
              <a:t>compact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 err="1"/>
              <a:t>requires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n = log N </a:t>
            </a:r>
            <a:r>
              <a:rPr lang="pt-PT" dirty="0" err="1"/>
              <a:t>qubits</a:t>
            </a:r>
            <a:r>
              <a:rPr lang="pt-PT" dirty="0"/>
              <a:t> to encode </a:t>
            </a:r>
            <a:r>
              <a:rPr lang="pt-PT" dirty="0" err="1"/>
              <a:t>an</a:t>
            </a:r>
            <a:r>
              <a:rPr lang="pt-PT" dirty="0"/>
              <a:t> input </a:t>
            </a:r>
            <a:r>
              <a:rPr lang="pt-PT" dirty="0" err="1"/>
              <a:t>of</a:t>
            </a:r>
            <a:r>
              <a:rPr lang="pt-PT" dirty="0"/>
              <a:t> N </a:t>
            </a:r>
            <a:r>
              <a:rPr lang="pt-PT" dirty="0" err="1"/>
              <a:t>features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n = log(NM) </a:t>
            </a:r>
            <a:r>
              <a:rPr lang="pt-PT" dirty="0" err="1"/>
              <a:t>qubits</a:t>
            </a:r>
            <a:r>
              <a:rPr lang="pt-PT" dirty="0"/>
              <a:t> for </a:t>
            </a:r>
            <a:r>
              <a:rPr lang="pt-PT" dirty="0" err="1"/>
              <a:t>an</a:t>
            </a:r>
            <a:r>
              <a:rPr lang="pt-PT" dirty="0"/>
              <a:t> M </a:t>
            </a:r>
            <a:r>
              <a:rPr lang="pt-PT" dirty="0" err="1"/>
              <a:t>points</a:t>
            </a:r>
            <a:r>
              <a:rPr lang="pt-PT" dirty="0"/>
              <a:t> </a:t>
            </a:r>
            <a:r>
              <a:rPr lang="pt-PT" dirty="0" err="1"/>
              <a:t>dataset</a:t>
            </a:r>
            <a:endParaRPr lang="pt-PT" dirty="0"/>
          </a:p>
          <a:p>
            <a:r>
              <a:rPr lang="pt-PT" dirty="0"/>
              <a:t>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uses log(NM) gates to prepare amplitude-</a:t>
            </a:r>
            <a:r>
              <a:rPr lang="pt-PT" dirty="0" err="1"/>
              <a:t>encoded</a:t>
            </a:r>
            <a:r>
              <a:rPr lang="pt-PT" dirty="0"/>
              <a:t> </a:t>
            </a:r>
            <a:r>
              <a:rPr lang="pt-PT" dirty="0" err="1"/>
              <a:t>states</a:t>
            </a:r>
            <a:r>
              <a:rPr lang="pt-PT" dirty="0"/>
              <a:t>?</a:t>
            </a:r>
          </a:p>
          <a:p>
            <a:pPr lvl="1"/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strange</a:t>
            </a:r>
            <a:r>
              <a:rPr lang="pt-PT" dirty="0"/>
              <a:t> </a:t>
            </a:r>
            <a:r>
              <a:rPr lang="pt-PT" dirty="0" err="1"/>
              <a:t>concept</a:t>
            </a:r>
            <a:r>
              <a:rPr lang="pt-PT" dirty="0"/>
              <a:t> </a:t>
            </a:r>
            <a:r>
              <a:rPr lang="pt-PT" dirty="0" err="1"/>
              <a:t>since</a:t>
            </a:r>
            <a:r>
              <a:rPr lang="pt-PT" dirty="0"/>
              <a:t> </a:t>
            </a:r>
            <a:r>
              <a:rPr lang="pt-PT" dirty="0" err="1"/>
              <a:t>loading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N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memory</a:t>
            </a:r>
            <a:r>
              <a:rPr lang="pt-PT" dirty="0"/>
              <a:t> hardware takes time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linear in N</a:t>
            </a:r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dataset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 err="1"/>
              <a:t>exhibits</a:t>
            </a:r>
            <a:r>
              <a:rPr lang="pt-PT" dirty="0"/>
              <a:t> </a:t>
            </a:r>
            <a:r>
              <a:rPr lang="pt-PT" dirty="0" err="1"/>
              <a:t>structure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uniform</a:t>
            </a:r>
            <a:r>
              <a:rPr lang="pt-PT" dirty="0"/>
              <a:t> </a:t>
            </a:r>
            <a:r>
              <a:rPr lang="pt-PT" dirty="0" err="1"/>
              <a:t>superposition</a:t>
            </a:r>
            <a:r>
              <a:rPr lang="pt-PT" dirty="0"/>
              <a:t>, </a:t>
            </a:r>
          </a:p>
          <a:p>
            <a:pPr lvl="1"/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sparse</a:t>
            </a:r>
            <a:r>
              <a:rPr lang="pt-PT" dirty="0"/>
              <a:t> data sets</a:t>
            </a:r>
          </a:p>
          <a:p>
            <a:endParaRPr lang="pt-PT" dirty="0"/>
          </a:p>
          <a:p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95E8A5-BC2A-D148-9C41-FE01575C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E3A8CE-DC23-1A4E-A989-A1287620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234" y="3992282"/>
            <a:ext cx="4546600" cy="2413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CFB82B-FA30-534E-AF02-17008867ED0C}"/>
              </a:ext>
            </a:extLst>
          </p:cNvPr>
          <p:cNvSpPr txBox="1"/>
          <p:nvPr/>
        </p:nvSpPr>
        <p:spPr>
          <a:xfrm>
            <a:off x="5348472" y="6035950"/>
            <a:ext cx="170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[Schuld2021]</a:t>
            </a:r>
          </a:p>
        </p:txBody>
      </p:sp>
    </p:spTree>
    <p:extLst>
      <p:ext uri="{BB962C8B-B14F-4D97-AF65-F5344CB8AC3E}">
        <p14:creationId xmlns:p14="http://schemas.microsoft.com/office/powerpoint/2010/main" val="8943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6BAB7-ADC6-124B-A79F-692AC26B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encoding: Bloch visualization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99CD55-AC30-A444-8485-C5F52E49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31CEAD-099A-3A46-9EE4-E422C76F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22" y="1853248"/>
            <a:ext cx="8521700" cy="4114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32A7232-7B4E-7F49-8297-C9C69E72241C}"/>
              </a:ext>
            </a:extLst>
          </p:cNvPr>
          <p:cNvSpPr txBox="1"/>
          <p:nvPr/>
        </p:nvSpPr>
        <p:spPr>
          <a:xfrm>
            <a:off x="7902018" y="6035950"/>
            <a:ext cx="170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[Schuld2021]</a:t>
            </a:r>
          </a:p>
        </p:txBody>
      </p:sp>
    </p:spTree>
    <p:extLst>
      <p:ext uri="{BB962C8B-B14F-4D97-AF65-F5344CB8AC3E}">
        <p14:creationId xmlns:p14="http://schemas.microsoft.com/office/powerpoint/2010/main" val="13783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03D8-38FE-D8D0-D74D-BB39B9D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476"/>
          </a:xfrm>
        </p:spPr>
        <p:txBody>
          <a:bodyPr/>
          <a:lstStyle/>
          <a:p>
            <a:r>
              <a:rPr lang="pt-PT" sz="3600" dirty="0" err="1"/>
              <a:t>Instantaneous</a:t>
            </a:r>
            <a:r>
              <a:rPr lang="pt-PT" sz="3600" dirty="0"/>
              <a:t> quantum </a:t>
            </a:r>
            <a:r>
              <a:rPr lang="pt-PT" sz="3600" dirty="0" err="1"/>
              <a:t>polynomial</a:t>
            </a:r>
            <a:r>
              <a:rPr lang="pt-PT" sz="3600" dirty="0"/>
              <a:t>: IQP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F9A1AE6-0DA7-199B-2238-717C1492C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23" y="1433372"/>
                <a:ext cx="4992688" cy="5378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⨂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F9A1AE6-0DA7-199B-2238-717C1492C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23" y="1433372"/>
                <a:ext cx="4992688" cy="537882"/>
              </a:xfrm>
              <a:blipFill>
                <a:blip r:embed="rId2"/>
                <a:stretch>
                  <a:fillRect t="-93182" b="-15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FB4CC97-A23B-6F8A-FA91-26B34C38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Posição de Conteúdo 2">
                <a:extLst>
                  <a:ext uri="{FF2B5EF4-FFF2-40B4-BE49-F238E27FC236}">
                    <a16:creationId xmlns:a16="http://schemas.microsoft.com/office/drawing/2014/main" id="{2C6000AD-2EFF-02C8-6340-E6BEAE3941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2189" y="1338247"/>
                <a:ext cx="6949811" cy="1059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P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pt-P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</m:e>
                            <m:lim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Marcador de Posição de Conteúdo 2">
                <a:extLst>
                  <a:ext uri="{FF2B5EF4-FFF2-40B4-BE49-F238E27FC236}">
                    <a16:creationId xmlns:a16="http://schemas.microsoft.com/office/drawing/2014/main" id="{2C6000AD-2EFF-02C8-6340-E6BEAE39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89" y="1338247"/>
                <a:ext cx="6949811" cy="1059286"/>
              </a:xfrm>
              <a:prstGeom prst="rect">
                <a:avLst/>
              </a:prstGeom>
              <a:blipFill>
                <a:blip r:embed="rId3"/>
                <a:stretch>
                  <a:fillRect t="-122619" b="-1630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A774B6E2-573E-B71D-6C20-1EF62F18BF7D}"/>
              </a:ext>
            </a:extLst>
          </p:cNvPr>
          <p:cNvGrpSpPr/>
          <p:nvPr/>
        </p:nvGrpSpPr>
        <p:grpSpPr>
          <a:xfrm>
            <a:off x="1010627" y="3865148"/>
            <a:ext cx="10170746" cy="2031325"/>
            <a:chOff x="1469319" y="3785542"/>
            <a:chExt cx="10170746" cy="2031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AC2B5400-D3BA-EB5A-3C89-50A4839AF26D}"/>
                    </a:ext>
                  </a:extLst>
                </p:cNvPr>
                <p:cNvSpPr txBox="1"/>
                <p:nvPr/>
              </p:nvSpPr>
              <p:spPr>
                <a:xfrm>
                  <a:off x="2000843" y="3876485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AC2B5400-D3BA-EB5A-3C89-50A4839AF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843" y="3876485"/>
                  <a:ext cx="5315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488" t="-106667" r="-37209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BF02F7A-C4D1-A369-2203-6738902AA44B}"/>
                    </a:ext>
                  </a:extLst>
                </p:cNvPr>
                <p:cNvSpPr txBox="1"/>
                <p:nvPr/>
              </p:nvSpPr>
              <p:spPr>
                <a:xfrm>
                  <a:off x="1469319" y="3876485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BBF02F7A-C4D1-A369-2203-6738902AA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319" y="3876485"/>
                  <a:ext cx="5315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xão Reta 7">
              <a:extLst>
                <a:ext uri="{FF2B5EF4-FFF2-40B4-BE49-F238E27FC236}">
                  <a16:creationId xmlns:a16="http://schemas.microsoft.com/office/drawing/2014/main" id="{04EC3F4C-01EC-C1EC-D6AD-246DF9089124}"/>
                </a:ext>
              </a:extLst>
            </p:cNvPr>
            <p:cNvCxnSpPr>
              <a:cxnSpLocks/>
            </p:cNvCxnSpPr>
            <p:nvPr/>
          </p:nvCxnSpPr>
          <p:spPr>
            <a:xfrm>
              <a:off x="2618289" y="4061151"/>
              <a:ext cx="9021776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ACBFC0C-7643-BE00-1E76-CD6E2656FFA0}"/>
                    </a:ext>
                  </a:extLst>
                </p:cNvPr>
                <p:cNvSpPr txBox="1"/>
                <p:nvPr/>
              </p:nvSpPr>
              <p:spPr>
                <a:xfrm>
                  <a:off x="2000843" y="4616539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ACBFC0C-7643-BE00-1E76-CD6E2656F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843" y="4616539"/>
                  <a:ext cx="53152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3488" t="-106667" r="-37209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6C7FA31-E6D2-72BB-B849-174B12E01826}"/>
                    </a:ext>
                  </a:extLst>
                </p:cNvPr>
                <p:cNvSpPr txBox="1"/>
                <p:nvPr/>
              </p:nvSpPr>
              <p:spPr>
                <a:xfrm>
                  <a:off x="1469319" y="4616539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46C7FA31-E6D2-72BB-B849-174B12E01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319" y="4616539"/>
                  <a:ext cx="5315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xão Reta 10">
              <a:extLst>
                <a:ext uri="{FF2B5EF4-FFF2-40B4-BE49-F238E27FC236}">
                  <a16:creationId xmlns:a16="http://schemas.microsoft.com/office/drawing/2014/main" id="{6C559B1B-DC02-62D8-403D-C042CE0BA9AE}"/>
                </a:ext>
              </a:extLst>
            </p:cNvPr>
            <p:cNvCxnSpPr>
              <a:cxnSpLocks/>
            </p:cNvCxnSpPr>
            <p:nvPr/>
          </p:nvCxnSpPr>
          <p:spPr>
            <a:xfrm>
              <a:off x="2618289" y="4801205"/>
              <a:ext cx="9021776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19C92857-F85E-6B67-9699-8101ED8EF02E}"/>
                    </a:ext>
                  </a:extLst>
                </p:cNvPr>
                <p:cNvSpPr txBox="1"/>
                <p:nvPr/>
              </p:nvSpPr>
              <p:spPr>
                <a:xfrm>
                  <a:off x="2000843" y="5389903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19C92857-F85E-6B67-9699-8101ED8EF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843" y="5389903"/>
                  <a:ext cx="53152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3488" t="-106667" r="-37209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2EEEF87-1A70-29A8-3191-E8C41F4FD539}"/>
                    </a:ext>
                  </a:extLst>
                </p:cNvPr>
                <p:cNvSpPr txBox="1"/>
                <p:nvPr/>
              </p:nvSpPr>
              <p:spPr>
                <a:xfrm>
                  <a:off x="1469319" y="5389903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2EEEF87-1A70-29A8-3191-E8C41F4FD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319" y="5389903"/>
                  <a:ext cx="53152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exão Reta 13">
              <a:extLst>
                <a:ext uri="{FF2B5EF4-FFF2-40B4-BE49-F238E27FC236}">
                  <a16:creationId xmlns:a16="http://schemas.microsoft.com/office/drawing/2014/main" id="{A0F8C0D4-8BC0-181B-BCE9-9183872986EF}"/>
                </a:ext>
              </a:extLst>
            </p:cNvPr>
            <p:cNvCxnSpPr>
              <a:cxnSpLocks/>
            </p:cNvCxnSpPr>
            <p:nvPr/>
          </p:nvCxnSpPr>
          <p:spPr>
            <a:xfrm>
              <a:off x="2618289" y="5574569"/>
              <a:ext cx="9021776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CD18305-02BC-0796-DC9E-345693ADF2EE}"/>
                    </a:ext>
                  </a:extLst>
                </p:cNvPr>
                <p:cNvSpPr txBox="1"/>
                <p:nvPr/>
              </p:nvSpPr>
              <p:spPr>
                <a:xfrm>
                  <a:off x="3929367" y="3879630"/>
                  <a:ext cx="1292634" cy="369332"/>
                </a:xfrm>
                <a:prstGeom prst="rect">
                  <a:avLst/>
                </a:prstGeom>
                <a:solidFill>
                  <a:srgbClr val="3D7A6E"/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ACD18305-02BC-0796-DC9E-345693ADF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67" y="3879630"/>
                  <a:ext cx="12926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FE3CD1BB-839D-A32F-3B5A-0F5FC6A2976D}"/>
                </a:ext>
              </a:extLst>
            </p:cNvPr>
            <p:cNvSpPr txBox="1"/>
            <p:nvPr/>
          </p:nvSpPr>
          <p:spPr>
            <a:xfrm>
              <a:off x="2895792" y="3876485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E9BC729-1B44-F581-7CF9-BC2D0C71A18C}"/>
                </a:ext>
              </a:extLst>
            </p:cNvPr>
            <p:cNvSpPr txBox="1"/>
            <p:nvPr/>
          </p:nvSpPr>
          <p:spPr>
            <a:xfrm>
              <a:off x="2895792" y="4616539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5BEDAFC-FEF8-4DC5-53D1-0B131096A233}"/>
                </a:ext>
              </a:extLst>
            </p:cNvPr>
            <p:cNvSpPr txBox="1"/>
            <p:nvPr/>
          </p:nvSpPr>
          <p:spPr>
            <a:xfrm>
              <a:off x="2895792" y="5394208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9DC457D0-B99B-AD1D-1BAE-7832474A52A1}"/>
                    </a:ext>
                  </a:extLst>
                </p:cNvPr>
                <p:cNvSpPr txBox="1"/>
                <p:nvPr/>
              </p:nvSpPr>
              <p:spPr>
                <a:xfrm>
                  <a:off x="3948237" y="4552714"/>
                  <a:ext cx="1292634" cy="369332"/>
                </a:xfrm>
                <a:prstGeom prst="rect">
                  <a:avLst/>
                </a:prstGeom>
                <a:solidFill>
                  <a:srgbClr val="3D7A6E"/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9DC457D0-B99B-AD1D-1BAE-7832474A5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237" y="4552714"/>
                  <a:ext cx="12926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E22EB629-D877-B958-1E41-9BE53F7ACB75}"/>
                    </a:ext>
                  </a:extLst>
                </p:cNvPr>
                <p:cNvSpPr txBox="1"/>
                <p:nvPr/>
              </p:nvSpPr>
              <p:spPr>
                <a:xfrm>
                  <a:off x="3948237" y="5356593"/>
                  <a:ext cx="1292634" cy="369332"/>
                </a:xfrm>
                <a:prstGeom prst="rect">
                  <a:avLst/>
                </a:prstGeom>
                <a:solidFill>
                  <a:srgbClr val="3D7A6E"/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E22EB629-D877-B958-1E41-9BE53F7AC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237" y="5356593"/>
                  <a:ext cx="12926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7B032A8B-E993-2A3E-2625-5AE6A708745A}"/>
                    </a:ext>
                  </a:extLst>
                </p:cNvPr>
                <p:cNvSpPr txBox="1"/>
                <p:nvPr/>
              </p:nvSpPr>
              <p:spPr>
                <a:xfrm>
                  <a:off x="5850848" y="3927041"/>
                  <a:ext cx="1292634" cy="923330"/>
                </a:xfrm>
                <a:prstGeom prst="rect">
                  <a:avLst/>
                </a:prstGeom>
                <a:solidFill>
                  <a:srgbClr val="3D7A6E"/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GB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𝑍𝑍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  <a:p>
                  <a:pPr algn="ctr"/>
                  <a:endParaRPr lang="en-GB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7B032A8B-E993-2A3E-2625-5AE6A7087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848" y="3927041"/>
                  <a:ext cx="1292634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5623F088-F1AE-461E-7193-A3425A4AEBFB}"/>
                    </a:ext>
                  </a:extLst>
                </p:cNvPr>
                <p:cNvSpPr txBox="1"/>
                <p:nvPr/>
              </p:nvSpPr>
              <p:spPr>
                <a:xfrm>
                  <a:off x="7771549" y="4712718"/>
                  <a:ext cx="1292634" cy="923330"/>
                </a:xfrm>
                <a:prstGeom prst="rect">
                  <a:avLst/>
                </a:prstGeom>
                <a:solidFill>
                  <a:srgbClr val="3D7A6E"/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GB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𝑍𝑍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  <a:p>
                  <a:pPr algn="ctr"/>
                  <a:endParaRPr lang="en-GB" dirty="0"/>
                </a:p>
              </p:txBody>
            </p:sp>
          </mc:Choice>
          <mc:Fallback xmlns="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5623F088-F1AE-461E-7193-A3425A4AE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549" y="4712718"/>
                  <a:ext cx="1292634" cy="9233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2C9B78BF-85FA-75A0-556F-7AF8CAF275D8}"/>
                    </a:ext>
                  </a:extLst>
                </p:cNvPr>
                <p:cNvSpPr txBox="1"/>
                <p:nvPr/>
              </p:nvSpPr>
              <p:spPr>
                <a:xfrm>
                  <a:off x="9898105" y="3785542"/>
                  <a:ext cx="1292634" cy="2031325"/>
                </a:xfrm>
                <a:prstGeom prst="rect">
                  <a:avLst/>
                </a:prstGeom>
                <a:solidFill>
                  <a:srgbClr val="3D7A6E"/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GB" i="1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GB" i="1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GB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𝑍𝑍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2C9B78BF-85FA-75A0-556F-7AF8CAF27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105" y="3785542"/>
                  <a:ext cx="1292634" cy="20313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5453AF-1AD2-3530-97D9-99812E604AE3}"/>
                </a:ext>
              </a:extLst>
            </p:cNvPr>
            <p:cNvSpPr/>
            <p:nvPr/>
          </p:nvSpPr>
          <p:spPr>
            <a:xfrm>
              <a:off x="5164671" y="5521416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95332C5-A49D-4FB9-2BA4-4757EC9ADABA}"/>
                </a:ext>
              </a:extLst>
            </p:cNvPr>
            <p:cNvSpPr/>
            <p:nvPr/>
          </p:nvSpPr>
          <p:spPr>
            <a:xfrm>
              <a:off x="3860904" y="5502569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5BAC6A-7038-CB5F-E792-5F5D0A5E73D9}"/>
                </a:ext>
              </a:extLst>
            </p:cNvPr>
            <p:cNvSpPr/>
            <p:nvPr/>
          </p:nvSpPr>
          <p:spPr>
            <a:xfrm>
              <a:off x="5164671" y="4709363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F350A7-617F-7347-9C38-B91A7DF1C925}"/>
                </a:ext>
              </a:extLst>
            </p:cNvPr>
            <p:cNvSpPr/>
            <p:nvPr/>
          </p:nvSpPr>
          <p:spPr>
            <a:xfrm>
              <a:off x="3871282" y="4724726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AE09F7A-6814-BE5D-AAEC-31FE307486CE}"/>
                </a:ext>
              </a:extLst>
            </p:cNvPr>
            <p:cNvSpPr/>
            <p:nvPr/>
          </p:nvSpPr>
          <p:spPr>
            <a:xfrm>
              <a:off x="5155523" y="3971151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31B645-ADC6-2FAB-1A07-BD21AFAC4257}"/>
                </a:ext>
              </a:extLst>
            </p:cNvPr>
            <p:cNvSpPr/>
            <p:nvPr/>
          </p:nvSpPr>
          <p:spPr>
            <a:xfrm>
              <a:off x="3833478" y="3971151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B037A8-4255-02C8-09EE-EE8DFF0CC09C}"/>
                </a:ext>
              </a:extLst>
            </p:cNvPr>
            <p:cNvSpPr/>
            <p:nvPr/>
          </p:nvSpPr>
          <p:spPr>
            <a:xfrm>
              <a:off x="5773326" y="3989151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5FB8D9F-4C89-F4BA-1650-646A53615523}"/>
                </a:ext>
              </a:extLst>
            </p:cNvPr>
            <p:cNvSpPr/>
            <p:nvPr/>
          </p:nvSpPr>
          <p:spPr>
            <a:xfrm>
              <a:off x="5801871" y="4706371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88F15D-B3E7-5011-20B1-15B000BC7749}"/>
                </a:ext>
              </a:extLst>
            </p:cNvPr>
            <p:cNvSpPr/>
            <p:nvPr/>
          </p:nvSpPr>
          <p:spPr>
            <a:xfrm>
              <a:off x="7079749" y="3990005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98AA702-0F73-9CBC-4BC8-691A48F09753}"/>
                </a:ext>
              </a:extLst>
            </p:cNvPr>
            <p:cNvSpPr/>
            <p:nvPr/>
          </p:nvSpPr>
          <p:spPr>
            <a:xfrm>
              <a:off x="7071482" y="4700268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C7D08F5-BDF8-27F7-1C54-4B775D1D968A}"/>
                </a:ext>
              </a:extLst>
            </p:cNvPr>
            <p:cNvSpPr/>
            <p:nvPr/>
          </p:nvSpPr>
          <p:spPr>
            <a:xfrm>
              <a:off x="8980953" y="5495216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AE3FF7-5228-38B3-A213-1131F76EEB9A}"/>
                </a:ext>
              </a:extLst>
            </p:cNvPr>
            <p:cNvSpPr/>
            <p:nvPr/>
          </p:nvSpPr>
          <p:spPr>
            <a:xfrm>
              <a:off x="9001669" y="4736657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63B2C51-8DB1-7DDF-9BFF-FD16A41AAC1D}"/>
                </a:ext>
              </a:extLst>
            </p:cNvPr>
            <p:cNvSpPr/>
            <p:nvPr/>
          </p:nvSpPr>
          <p:spPr>
            <a:xfrm>
              <a:off x="7690524" y="5502569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65CBE4B-6ED2-524E-4790-CF9174439F27}"/>
                </a:ext>
              </a:extLst>
            </p:cNvPr>
            <p:cNvSpPr/>
            <p:nvPr/>
          </p:nvSpPr>
          <p:spPr>
            <a:xfrm>
              <a:off x="7720166" y="4726267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A78384-FB61-10C8-7072-8C45FCC59A50}"/>
                </a:ext>
              </a:extLst>
            </p:cNvPr>
            <p:cNvSpPr/>
            <p:nvPr/>
          </p:nvSpPr>
          <p:spPr>
            <a:xfrm>
              <a:off x="11118739" y="3971151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E1D3378-3691-E86E-7106-A60F960E3046}"/>
                </a:ext>
              </a:extLst>
            </p:cNvPr>
            <p:cNvSpPr/>
            <p:nvPr/>
          </p:nvSpPr>
          <p:spPr>
            <a:xfrm>
              <a:off x="9821905" y="5487260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E25F4-EA75-F592-275B-B524973D32B8}"/>
                </a:ext>
              </a:extLst>
            </p:cNvPr>
            <p:cNvSpPr/>
            <p:nvPr/>
          </p:nvSpPr>
          <p:spPr>
            <a:xfrm>
              <a:off x="11114882" y="5502569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092500E-01E2-DF40-6998-0A8AF87EAB99}"/>
                </a:ext>
              </a:extLst>
            </p:cNvPr>
            <p:cNvSpPr/>
            <p:nvPr/>
          </p:nvSpPr>
          <p:spPr>
            <a:xfrm>
              <a:off x="9815187" y="4000323"/>
              <a:ext cx="144000" cy="1440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0680A50-3CFC-7AA3-E821-E75EC9D202DE}"/>
                  </a:ext>
                </a:extLst>
              </p:cNvPr>
              <p:cNvSpPr txBox="1"/>
              <p:nvPr/>
            </p:nvSpPr>
            <p:spPr>
              <a:xfrm>
                <a:off x="986028" y="3281972"/>
                <a:ext cx="18548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lang="pt-P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−2, 1.5, 3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0680A50-3CFC-7AA3-E821-E75EC9D20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28" y="3281972"/>
                <a:ext cx="18548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F20F3C-6666-8031-5C04-29BD0AD17BD1}"/>
              </a:ext>
            </a:extLst>
          </p:cNvPr>
          <p:cNvSpPr txBox="1"/>
          <p:nvPr/>
        </p:nvSpPr>
        <p:spPr>
          <a:xfrm>
            <a:off x="108804" y="6345554"/>
            <a:ext cx="11859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[“Supervised learning with quantum-enhanced feature spaces”, </a:t>
            </a:r>
            <a:r>
              <a:rPr lang="en-GB" sz="1400" dirty="0" err="1"/>
              <a:t>Havlíček</a:t>
            </a:r>
            <a:r>
              <a:rPr lang="en-GB" sz="1400" dirty="0"/>
              <a:t>, V. et al., Nature 567(7747), 2019 </a:t>
            </a:r>
            <a:r>
              <a:rPr lang="en-GB" sz="1200" dirty="0"/>
              <a:t>DOI={10.1038/s41586-019-0980-2}</a:t>
            </a:r>
            <a:r>
              <a:rPr lang="en-GB" sz="1400" dirty="0"/>
              <a:t>]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260FC8-E6EF-03C8-756A-496C1275D776}"/>
              </a:ext>
            </a:extLst>
          </p:cNvPr>
          <p:cNvSpPr txBox="1"/>
          <p:nvPr/>
        </p:nvSpPr>
        <p:spPr>
          <a:xfrm>
            <a:off x="2840861" y="2397533"/>
            <a:ext cx="2675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diagonal in the Z-basis</a:t>
            </a:r>
          </a:p>
        </p:txBody>
      </p:sp>
      <p:cxnSp>
        <p:nvCxnSpPr>
          <p:cNvPr id="18" name="Conexão Curva 17">
            <a:extLst>
              <a:ext uri="{FF2B5EF4-FFF2-40B4-BE49-F238E27FC236}">
                <a16:creationId xmlns:a16="http://schemas.microsoft.com/office/drawing/2014/main" id="{AE53B354-3D54-0081-69E7-6B2470CD3BFD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2073675" y="2050607"/>
            <a:ext cx="767186" cy="531592"/>
          </a:xfrm>
          <a:prstGeom prst="curvedConnector3">
            <a:avLst>
              <a:gd name="adj1" fmla="val 96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Curva 21">
            <a:extLst>
              <a:ext uri="{FF2B5EF4-FFF2-40B4-BE49-F238E27FC236}">
                <a16:creationId xmlns:a16="http://schemas.microsoft.com/office/drawing/2014/main" id="{66CAD725-2BD0-C0F5-253F-DEAB46256BE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516593" y="2117230"/>
            <a:ext cx="831655" cy="464969"/>
          </a:xfrm>
          <a:prstGeom prst="curvedConnector3">
            <a:avLst>
              <a:gd name="adj1" fmla="val 1005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C3E8C7A-0202-5869-C929-82A308FB7ACB}"/>
              </a:ext>
            </a:extLst>
          </p:cNvPr>
          <p:cNvGrpSpPr/>
          <p:nvPr/>
        </p:nvGrpSpPr>
        <p:grpSpPr>
          <a:xfrm>
            <a:off x="2369592" y="3224415"/>
            <a:ext cx="8430598" cy="591567"/>
            <a:chOff x="2369592" y="3224415"/>
            <a:chExt cx="8430598" cy="591567"/>
          </a:xfrm>
        </p:grpSpPr>
        <p:sp>
          <p:nvSpPr>
            <p:cNvPr id="26" name="Chaveta à Esquerda 25">
              <a:extLst>
                <a:ext uri="{FF2B5EF4-FFF2-40B4-BE49-F238E27FC236}">
                  <a16:creationId xmlns:a16="http://schemas.microsoft.com/office/drawing/2014/main" id="{E05EE2BB-FDAB-0126-B72E-C8DC9DEAC351}"/>
                </a:ext>
              </a:extLst>
            </p:cNvPr>
            <p:cNvSpPr/>
            <p:nvPr/>
          </p:nvSpPr>
          <p:spPr>
            <a:xfrm rot="5400000">
              <a:off x="6493995" y="-490212"/>
              <a:ext cx="181791" cy="84305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CF6C37E6-C12E-7F21-23DF-50424A9896E6}"/>
                    </a:ext>
                  </a:extLst>
                </p:cNvPr>
                <p:cNvSpPr txBox="1"/>
                <p:nvPr/>
              </p:nvSpPr>
              <p:spPr>
                <a:xfrm>
                  <a:off x="4763309" y="3224415"/>
                  <a:ext cx="525711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GB" dirty="0"/>
                    <a:t> (known to be classically </a:t>
                  </a:r>
                  <a:r>
                    <a:rPr lang="en-GB" b="1" dirty="0"/>
                    <a:t>hard </a:t>
                  </a:r>
                  <a:r>
                    <a:rPr lang="en-GB" dirty="0"/>
                    <a:t>for </a:t>
                  </a:r>
                  <a14:m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GB" dirty="0"/>
                    <a:t>) </a:t>
                  </a:r>
                </a:p>
              </p:txBody>
            </p:sp>
          </mc:Choice>
          <mc:Fallback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CF6C37E6-C12E-7F21-23DF-50424A989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309" y="3224415"/>
                  <a:ext cx="5257116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48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5E8B-8F31-C243-B6B0-C91DC669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 as a feature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219C62C1-13CD-0B49-826E-01719501B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435402"/>
                <a:ext cx="8946541" cy="1782812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Data encoding </a:t>
                </a:r>
                <a:r>
                  <a:rPr lang="en-GB" b="1" dirty="0"/>
                  <a:t>maps</a:t>
                </a:r>
                <a:r>
                  <a:rPr lang="en-GB" dirty="0"/>
                  <a:t> data points from the input space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GB" dirty="0"/>
                  <a:t> into the quantum Hilbert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 data encoding feature map can </a:t>
                </a:r>
                <a:r>
                  <a:rPr lang="en-GB" b="1" dirty="0"/>
                  <a:t>change the structure of the data</a:t>
                </a:r>
                <a:r>
                  <a:rPr lang="en-GB" dirty="0"/>
                  <a:t> in non-trivial (and non linear) manners eventually </a:t>
                </a:r>
                <a:r>
                  <a:rPr lang="en-GB" b="1" dirty="0"/>
                  <a:t>determining the success of the learning algorithm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219C62C1-13CD-0B49-826E-01719501B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435402"/>
                <a:ext cx="8946541" cy="1782812"/>
              </a:xfrm>
              <a:blipFill>
                <a:blip r:embed="rId2"/>
                <a:stretch>
                  <a:fillRect l="-283" t="-1408" b="-4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F32EE17-1E50-FE48-9D13-8F71A3EF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2EB763-E325-A846-864C-93C92A66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0" y="3218214"/>
            <a:ext cx="5054600" cy="3111500"/>
          </a:xfrm>
          <a:prstGeom prst="rect">
            <a:avLst/>
          </a:prstGeom>
        </p:spPr>
      </p:pic>
      <p:sp>
        <p:nvSpPr>
          <p:cNvPr id="6" name="Forma Livre 5">
            <a:extLst>
              <a:ext uri="{FF2B5EF4-FFF2-40B4-BE49-F238E27FC236}">
                <a16:creationId xmlns:a16="http://schemas.microsoft.com/office/drawing/2014/main" id="{A00EA093-6ACE-1841-80F2-149C71B42891}"/>
              </a:ext>
            </a:extLst>
          </p:cNvPr>
          <p:cNvSpPr/>
          <p:nvPr/>
        </p:nvSpPr>
        <p:spPr>
          <a:xfrm>
            <a:off x="5949874" y="3721100"/>
            <a:ext cx="443323" cy="1962150"/>
          </a:xfrm>
          <a:custGeom>
            <a:avLst/>
            <a:gdLst>
              <a:gd name="connsiteX0" fmla="*/ 177876 w 443323"/>
              <a:gd name="connsiteY0" fmla="*/ 0 h 1962150"/>
              <a:gd name="connsiteX1" fmla="*/ 69926 w 443323"/>
              <a:gd name="connsiteY1" fmla="*/ 425450 h 1962150"/>
              <a:gd name="connsiteX2" fmla="*/ 76 w 443323"/>
              <a:gd name="connsiteY2" fmla="*/ 838200 h 1962150"/>
              <a:gd name="connsiteX3" fmla="*/ 82626 w 443323"/>
              <a:gd name="connsiteY3" fmla="*/ 1181100 h 1962150"/>
              <a:gd name="connsiteX4" fmla="*/ 393776 w 443323"/>
              <a:gd name="connsiteY4" fmla="*/ 1257300 h 1962150"/>
              <a:gd name="connsiteX5" fmla="*/ 419176 w 443323"/>
              <a:gd name="connsiteY5" fmla="*/ 1619250 h 1962150"/>
              <a:gd name="connsiteX6" fmla="*/ 158826 w 443323"/>
              <a:gd name="connsiteY6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323" h="1962150">
                <a:moveTo>
                  <a:pt x="177876" y="0"/>
                </a:moveTo>
                <a:cubicBezTo>
                  <a:pt x="138717" y="142875"/>
                  <a:pt x="99559" y="285750"/>
                  <a:pt x="69926" y="425450"/>
                </a:cubicBezTo>
                <a:cubicBezTo>
                  <a:pt x="40293" y="565150"/>
                  <a:pt x="-2041" y="712258"/>
                  <a:pt x="76" y="838200"/>
                </a:cubicBezTo>
                <a:cubicBezTo>
                  <a:pt x="2193" y="964142"/>
                  <a:pt x="17009" y="1111250"/>
                  <a:pt x="82626" y="1181100"/>
                </a:cubicBezTo>
                <a:cubicBezTo>
                  <a:pt x="148243" y="1250950"/>
                  <a:pt x="337684" y="1184275"/>
                  <a:pt x="393776" y="1257300"/>
                </a:cubicBezTo>
                <a:cubicBezTo>
                  <a:pt x="449868" y="1330325"/>
                  <a:pt x="458334" y="1501775"/>
                  <a:pt x="419176" y="1619250"/>
                </a:cubicBezTo>
                <a:cubicBezTo>
                  <a:pt x="380018" y="1736725"/>
                  <a:pt x="269422" y="1849437"/>
                  <a:pt x="158826" y="196215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5DD7AD-876D-0A45-AA70-C63E614BE9FB}"/>
              </a:ext>
            </a:extLst>
          </p:cNvPr>
          <p:cNvSpPr txBox="1"/>
          <p:nvPr/>
        </p:nvSpPr>
        <p:spPr>
          <a:xfrm>
            <a:off x="8645236" y="5960382"/>
            <a:ext cx="170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[Schuld2021]</a:t>
            </a:r>
          </a:p>
        </p:txBody>
      </p:sp>
    </p:spTree>
    <p:extLst>
      <p:ext uri="{BB962C8B-B14F-4D97-AF65-F5344CB8AC3E}">
        <p14:creationId xmlns:p14="http://schemas.microsoft.com/office/powerpoint/2010/main" val="7167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4AC5D-3451-884A-8300-8AC7FD95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 as a feature map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E20970-BDB3-5F4C-8F87-95A0203EE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2903"/>
            <a:ext cx="10442577" cy="499829"/>
          </a:xfrm>
        </p:spPr>
        <p:txBody>
          <a:bodyPr/>
          <a:lstStyle/>
          <a:p>
            <a:r>
              <a:rPr lang="en-GB" dirty="0"/>
              <a:t>Feature maps, more often than not, increase the dimensionality of the data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D29D22-FB74-9444-A192-6F7BDAAC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2859B0-73D8-7447-833A-1DD0A681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114656"/>
            <a:ext cx="4561200" cy="1815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19431F3-4F2B-B14B-BC87-4599A367CBDF}"/>
                  </a:ext>
                </a:extLst>
              </p:cNvPr>
              <p:cNvSpPr/>
              <p:nvPr/>
            </p:nvSpPr>
            <p:spPr>
              <a:xfrm>
                <a:off x="6096000" y="2052176"/>
                <a:ext cx="3961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pt-P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 (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19431F3-4F2B-B14B-BC87-4599A367C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52176"/>
                <a:ext cx="3961726" cy="369332"/>
              </a:xfrm>
              <a:prstGeom prst="rect">
                <a:avLst/>
              </a:prstGeom>
              <a:blipFill>
                <a:blip r:embed="rId3"/>
                <a:stretch>
                  <a:fillRect l="-32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9FEECB38-529A-5247-AD3B-6E0412CDB5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311" y="4061657"/>
                <a:ext cx="10744132" cy="25006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GB" dirty="0"/>
                  <a:t>“Hilbert space is a big space” [Carlton Caves]</a:t>
                </a:r>
              </a:p>
              <a:p>
                <a:r>
                  <a:rPr lang="en-GB" dirty="0"/>
                  <a:t>Quantum computation accesses an exponential Hilbert state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Data encoding allows mapping classical data (eventually non-linearly) into this hyperdimensional state space</a:t>
                </a:r>
              </a:p>
              <a:p>
                <a:r>
                  <a:rPr lang="en-GB" dirty="0"/>
                  <a:t>Quantum advantage depends on the inability to efficiently simulate the data </a:t>
                </a:r>
                <a:r>
                  <a:rPr lang="en-GB"/>
                  <a:t>encoding classical </a:t>
                </a:r>
                <a:r>
                  <a:rPr lang="en-GB" dirty="0"/>
                  <a:t>resources</a:t>
                </a:r>
              </a:p>
            </p:txBody>
          </p:sp>
        </mc:Choice>
        <mc:Fallback xmlns="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9FEECB38-529A-5247-AD3B-6E0412CDB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1" y="4061657"/>
                <a:ext cx="10744132" cy="2500614"/>
              </a:xfrm>
              <a:prstGeom prst="rect">
                <a:avLst/>
              </a:prstGeom>
              <a:blipFill>
                <a:blip r:embed="rId4"/>
                <a:stretch>
                  <a:fillRect l="-236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357DBEA9-DA12-B1F1-27D1-C309673DA664}"/>
              </a:ext>
            </a:extLst>
          </p:cNvPr>
          <p:cNvSpPr/>
          <p:nvPr/>
        </p:nvSpPr>
        <p:spPr>
          <a:xfrm>
            <a:off x="3509319" y="2114656"/>
            <a:ext cx="2155193" cy="181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6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B20BC-F801-024B-B3F5-1BE25242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41D9EC6-3393-5240-8434-DADF0A848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7"/>
                <a:ext cx="8946541" cy="352848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ts val="3600"/>
                  </a:lnSpc>
                  <a:buNone/>
                </a:pPr>
                <a:r>
                  <a:rPr lang="pt-PT" dirty="0"/>
                  <a:t>Consider a </a:t>
                </a:r>
                <a:r>
                  <a:rPr lang="pt-PT" dirty="0" err="1"/>
                  <a:t>dataset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PT" dirty="0"/>
                  <a:t>with</a:t>
                </a:r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PT" dirty="0"/>
                  <a:t>data </a:t>
                </a:r>
                <a:r>
                  <a:rPr lang="pt-PT" dirty="0" err="1"/>
                  <a:t>points</a:t>
                </a:r>
                <a:r>
                  <a:rPr lang="pt-PT" dirty="0"/>
                  <a:t>, </a:t>
                </a:r>
                <a:r>
                  <a:rPr lang="pt-PT" dirty="0" err="1"/>
                  <a:t>each</a:t>
                </a:r>
                <a:r>
                  <a:rPr lang="pt-PT" dirty="0"/>
                  <a:t> a </a:t>
                </a:r>
                <a:r>
                  <a:rPr lang="pt-PT" dirty="0" err="1"/>
                  <a:t>vector</a:t>
                </a:r>
                <a:r>
                  <a:rPr lang="pt-PT" dirty="0"/>
                  <a:t> </a:t>
                </a:r>
                <a:r>
                  <a:rPr lang="pt-PT" dirty="0" err="1"/>
                  <a:t>of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PT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PT" dirty="0"/>
                  <a:t>features</a:t>
                </a:r>
              </a:p>
              <a:p>
                <a:pPr marL="0" indent="0" algn="ctr">
                  <a:lnSpc>
                    <a:spcPts val="3600"/>
                  </a:lnSpc>
                  <a:buNone/>
                </a:pPr>
                <a:endParaRPr lang="pt-P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ts val="3600"/>
                  </a:lnSpc>
                  <a:buNone/>
                </a:pP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dirty="0"/>
                  <a:t>, </a:t>
                </a:r>
                <a:r>
                  <a:rPr lang="pt-PT" dirty="0" err="1"/>
                  <a:t>with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 algn="just">
                  <a:lnSpc>
                    <a:spcPts val="3600"/>
                  </a:lnSpc>
                  <a:buNone/>
                </a:pPr>
                <a:endParaRPr lang="en-GB" b="1" dirty="0"/>
              </a:p>
              <a:p>
                <a:pPr marL="0" indent="0" algn="just">
                  <a:lnSpc>
                    <a:spcPts val="3600"/>
                  </a:lnSpc>
                  <a:buNone/>
                </a:pPr>
                <a:r>
                  <a:rPr lang="en-GB" b="1" dirty="0"/>
                  <a:t>Data encoding</a:t>
                </a:r>
                <a:r>
                  <a:rPr lang="en-GB" dirty="0"/>
                  <a:t> (or state preparation) is the process of </a:t>
                </a:r>
                <a:r>
                  <a:rPr lang="en-GB" b="1" dirty="0"/>
                  <a:t>representing</a:t>
                </a:r>
                <a:r>
                  <a:rPr lang="en-GB" dirty="0"/>
                  <a:t> either a </a:t>
                </a:r>
                <a:r>
                  <a:rPr lang="en-GB" b="1" dirty="0"/>
                  <a:t>single data point </a:t>
                </a:r>
                <a:r>
                  <a:rPr lang="en-GB" dirty="0"/>
                  <a:t>or the </a:t>
                </a:r>
                <a:r>
                  <a:rPr lang="en-GB" b="1" dirty="0"/>
                  <a:t>entire dataset </a:t>
                </a:r>
                <a:r>
                  <a:rPr lang="en-GB" dirty="0"/>
                  <a:t>as a </a:t>
                </a:r>
                <a:r>
                  <a:rPr lang="en-GB" b="1" dirty="0"/>
                  <a:t>quantum state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41D9EC6-3393-5240-8434-DADF0A848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7"/>
                <a:ext cx="8946541" cy="3528485"/>
              </a:xfrm>
              <a:blipFill>
                <a:blip r:embed="rId2"/>
                <a:stretch>
                  <a:fillRect l="-708" r="-7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441F3D-FC23-AE4B-BDB6-68DE21F1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6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071B3-AF1E-264A-B221-5C4B51BB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BBF5EC-618D-0E4E-A25F-3F8B504D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1F91F6-CD36-A848-88C8-412D80A2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87" y="1363930"/>
            <a:ext cx="8534400" cy="45339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C4099FA-6D13-944E-B0B2-65303FA56868}"/>
              </a:ext>
            </a:extLst>
          </p:cNvPr>
          <p:cNvSpPr txBox="1"/>
          <p:nvPr/>
        </p:nvSpPr>
        <p:spPr>
          <a:xfrm>
            <a:off x="8494383" y="6035950"/>
            <a:ext cx="170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[Schuld2021]</a:t>
            </a:r>
          </a:p>
        </p:txBody>
      </p:sp>
    </p:spTree>
    <p:extLst>
      <p:ext uri="{BB962C8B-B14F-4D97-AF65-F5344CB8AC3E}">
        <p14:creationId xmlns:p14="http://schemas.microsoft.com/office/powerpoint/2010/main" val="210285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84581-A943-4E4E-ADED-B2442EDB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encoding and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52FCC4D-CCB8-3542-A79D-569153271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2052918"/>
                <a:ext cx="9560569" cy="2530957"/>
              </a:xfrm>
            </p:spPr>
            <p:txBody>
              <a:bodyPr>
                <a:normAutofit fontScale="925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 classical ML an efficient algorithm is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𝑝𝑜𝑙𝑦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𝑝𝑜𝑙𝑦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/>
              </a:p>
              <a:p>
                <a:pPr>
                  <a:spcAft>
                    <a:spcPts val="600"/>
                  </a:spcAft>
                </a:pPr>
                <a:r>
                  <a:rPr lang="en-GB" dirty="0"/>
                  <a:t>In quantum computing an efficient algorithm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𝑝𝑜𝑙𝑦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the </a:t>
                </a:r>
                <a:r>
                  <a:rPr lang="en-GB" dirty="0" err="1"/>
                  <a:t>nbr</a:t>
                </a:r>
                <a:r>
                  <a:rPr lang="en-GB" dirty="0"/>
                  <a:t> qubits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dirty="0"/>
                  <a:t>State preparation is often the bottleneck of the quantum algorithm</a:t>
                </a:r>
                <a:endParaRPr lang="pt-PT" dirty="0"/>
              </a:p>
              <a:p>
                <a:pPr algn="just"/>
                <a:r>
                  <a:rPr lang="pt-PT" dirty="0" err="1"/>
                  <a:t>Theoretical</a:t>
                </a:r>
                <a:r>
                  <a:rPr lang="pt-PT" dirty="0"/>
                  <a:t> </a:t>
                </a:r>
                <a:r>
                  <a:rPr lang="pt-PT" dirty="0" err="1"/>
                  <a:t>frameworks</a:t>
                </a:r>
                <a:r>
                  <a:rPr lang="pt-PT" dirty="0"/>
                  <a:t>, software </a:t>
                </a:r>
                <a:r>
                  <a:rPr lang="pt-PT" dirty="0" err="1"/>
                  <a:t>and</a:t>
                </a:r>
                <a:r>
                  <a:rPr lang="pt-PT" dirty="0"/>
                  <a:t> hardware </a:t>
                </a:r>
                <a:r>
                  <a:rPr lang="pt-PT" dirty="0" err="1"/>
                  <a:t>that</a:t>
                </a:r>
                <a:r>
                  <a:rPr lang="pt-PT" dirty="0"/>
                  <a:t> </a:t>
                </a:r>
                <a:r>
                  <a:rPr lang="pt-PT" dirty="0" err="1"/>
                  <a:t>address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interface </a:t>
                </a:r>
                <a:r>
                  <a:rPr lang="pt-PT" dirty="0" err="1"/>
                  <a:t>between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</a:t>
                </a:r>
                <a:r>
                  <a:rPr lang="pt-PT" dirty="0" err="1"/>
                  <a:t>classical</a:t>
                </a:r>
                <a:r>
                  <a:rPr lang="pt-PT" dirty="0"/>
                  <a:t> </a:t>
                </a:r>
                <a:r>
                  <a:rPr lang="pt-PT" dirty="0" err="1"/>
                  <a:t>memory</a:t>
                </a:r>
                <a:r>
                  <a:rPr lang="pt-PT" dirty="0"/>
                  <a:t> </a:t>
                </a:r>
                <a:r>
                  <a:rPr lang="pt-PT" dirty="0" err="1"/>
                  <a:t>and</a:t>
                </a:r>
                <a:r>
                  <a:rPr lang="pt-PT" dirty="0"/>
                  <a:t> </a:t>
                </a:r>
                <a:r>
                  <a:rPr lang="pt-PT" dirty="0" err="1"/>
                  <a:t>the</a:t>
                </a:r>
                <a:r>
                  <a:rPr lang="pt-PT" dirty="0"/>
                  <a:t> quantum </a:t>
                </a:r>
                <a:r>
                  <a:rPr lang="pt-PT" dirty="0" err="1"/>
                  <a:t>device</a:t>
                </a:r>
                <a:r>
                  <a:rPr lang="pt-PT" dirty="0"/>
                  <a:t> are central for </a:t>
                </a:r>
                <a:r>
                  <a:rPr lang="pt-PT" dirty="0" err="1"/>
                  <a:t>runtime</a:t>
                </a:r>
                <a:r>
                  <a:rPr lang="pt-PT" dirty="0"/>
                  <a:t> </a:t>
                </a:r>
                <a:r>
                  <a:rPr lang="pt-PT" dirty="0" err="1"/>
                  <a:t>evaluations</a:t>
                </a:r>
                <a:r>
                  <a:rPr lang="pt-PT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852FCC4D-CCB8-3542-A79D-569153271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2052918"/>
                <a:ext cx="9560569" cy="2530957"/>
              </a:xfrm>
              <a:blipFill>
                <a:blip r:embed="rId2"/>
                <a:stretch>
                  <a:fillRect l="-133" t="-1000" r="-663" b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B34140-D0B2-EE4D-B894-BEA71E5C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319E91-DF86-714F-8EE9-EEA27935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22" y="4783545"/>
            <a:ext cx="3314700" cy="1295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B29B8FA-1348-6C18-9DB5-BC47C0D57F82}"/>
              </a:ext>
            </a:extLst>
          </p:cNvPr>
          <p:cNvSpPr txBox="1"/>
          <p:nvPr/>
        </p:nvSpPr>
        <p:spPr>
          <a:xfrm>
            <a:off x="3711645" y="6066728"/>
            <a:ext cx="3273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where </a:t>
            </a:r>
            <a:r>
              <a:rPr lang="en-GB" sz="1600" i="1" dirty="0"/>
              <a:t>N </a:t>
            </a:r>
            <a:r>
              <a:rPr lang="en-GB" sz="1600" dirty="0"/>
              <a:t>is the number features</a:t>
            </a:r>
            <a:endParaRPr lang="en-GB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7013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2B5B-32C7-6E4A-84B0-99B0C832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encoding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208281A8-507F-394B-B5E0-DC5BA5C3A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579" y="1853248"/>
                <a:ext cx="9943060" cy="4195481"/>
              </a:xfrm>
            </p:spPr>
            <p:txBody>
              <a:bodyPr/>
              <a:lstStyle/>
              <a:p>
                <a:r>
                  <a:rPr lang="pt-PT" dirty="0"/>
                  <a:t>Basis </a:t>
                </a:r>
                <a:r>
                  <a:rPr lang="pt-PT" dirty="0" err="1"/>
                  <a:t>encoding</a:t>
                </a:r>
                <a:r>
                  <a:rPr lang="pt-PT" dirty="0"/>
                  <a:t> </a:t>
                </a:r>
                <a:r>
                  <a:rPr lang="pt-PT" dirty="0" err="1"/>
                  <a:t>associates</a:t>
                </a:r>
                <a:r>
                  <a:rPr lang="pt-PT" dirty="0"/>
                  <a:t> a </a:t>
                </a:r>
                <a:r>
                  <a:rPr lang="pt-PT" dirty="0" err="1"/>
                  <a:t>computational</a:t>
                </a:r>
                <a:r>
                  <a:rPr lang="pt-PT" dirty="0"/>
                  <a:t> </a:t>
                </a:r>
                <a:r>
                  <a:rPr lang="pt-PT" dirty="0" err="1"/>
                  <a:t>basis</a:t>
                </a:r>
                <a:r>
                  <a:rPr lang="pt-PT" dirty="0"/>
                  <a:t> </a:t>
                </a:r>
                <a:r>
                  <a:rPr lang="pt-PT" dirty="0" err="1"/>
                  <a:t>state</a:t>
                </a:r>
                <a:r>
                  <a:rPr lang="pt-PT" dirty="0"/>
                  <a:t> </a:t>
                </a:r>
                <a:r>
                  <a:rPr lang="pt-PT" dirty="0" err="1"/>
                  <a:t>of</a:t>
                </a:r>
                <a:r>
                  <a:rPr lang="pt-PT" dirty="0"/>
                  <a:t> </a:t>
                </a:r>
                <a:r>
                  <a:rPr lang="pt-PT" dirty="0" err="1"/>
                  <a:t>an</a:t>
                </a:r>
                <a:r>
                  <a:rPr lang="pt-PT" dirty="0"/>
                  <a:t> n-</a:t>
                </a:r>
                <a:r>
                  <a:rPr lang="pt-PT" dirty="0" err="1"/>
                  <a:t>qubit</a:t>
                </a:r>
                <a:r>
                  <a:rPr lang="pt-PT" dirty="0"/>
                  <a:t> </a:t>
                </a:r>
                <a:r>
                  <a:rPr lang="pt-PT" dirty="0" err="1"/>
                  <a:t>system</a:t>
                </a:r>
                <a:r>
                  <a:rPr lang="pt-PT" dirty="0"/>
                  <a:t> </a:t>
                </a:r>
                <a:r>
                  <a:rPr lang="pt-PT" dirty="0" err="1"/>
                  <a:t>with</a:t>
                </a:r>
                <a:r>
                  <a:rPr lang="pt-PT" dirty="0"/>
                  <a:t> a </a:t>
                </a:r>
                <a:r>
                  <a:rPr lang="pt-PT" dirty="0" err="1"/>
                  <a:t>classical</a:t>
                </a:r>
                <a:r>
                  <a:rPr lang="pt-PT" dirty="0"/>
                  <a:t> </a:t>
                </a:r>
                <a:r>
                  <a:rPr lang="pt-PT" dirty="0" err="1"/>
                  <a:t>n-bit</a:t>
                </a:r>
                <a:r>
                  <a:rPr lang="pt-PT" dirty="0"/>
                  <a:t> </a:t>
                </a:r>
                <a:r>
                  <a:rPr lang="pt-PT" dirty="0" err="1"/>
                  <a:t>string</a:t>
                </a:r>
                <a:r>
                  <a:rPr lang="pt-PT" dirty="0"/>
                  <a:t> </a:t>
                </a:r>
              </a:p>
              <a:p>
                <a:r>
                  <a:rPr lang="pt-PT" dirty="0"/>
                  <a:t>Exemplo: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0011</m:t>
                            </m:r>
                          </m:e>
                        </m:d>
                      </m:e>
                    </m:d>
                  </m:oMath>
                </a14:m>
                <a:endParaRPr lang="en-GB" dirty="0"/>
              </a:p>
              <a:p>
                <a:r>
                  <a:rPr lang="en-GB" b="1" dirty="0"/>
                  <a:t>Encoding a single data point </a:t>
                </a:r>
                <a:r>
                  <a:rPr lang="en-GB" dirty="0"/>
                  <a:t>with a single feature 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/>
                  <a:t> qubits per feature:</a:t>
                </a:r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0011</m:t>
                            </m:r>
                          </m:e>
                        </m:d>
                      </m:e>
                    </m: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208281A8-507F-394B-B5E0-DC5BA5C3A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579" y="1853248"/>
                <a:ext cx="9943060" cy="4195481"/>
              </a:xfrm>
              <a:blipFill>
                <a:blip r:embed="rId2"/>
                <a:stretch>
                  <a:fillRect l="-255" t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64D960C-0FD9-1B49-A0BB-B7EC5D85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EAE1443-EDF8-3048-8FFF-ED93B2EEAD31}"/>
                  </a:ext>
                </a:extLst>
              </p:cNvPr>
              <p:cNvSpPr txBox="1"/>
              <p:nvPr/>
            </p:nvSpPr>
            <p:spPr>
              <a:xfrm>
                <a:off x="5082710" y="4150658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EAE1443-EDF8-3048-8FFF-ED93B2EEA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710" y="4150658"/>
                <a:ext cx="531524" cy="369332"/>
              </a:xfrm>
              <a:prstGeom prst="rect">
                <a:avLst/>
              </a:prstGeom>
              <a:blipFill>
                <a:blip r:embed="rId3"/>
                <a:stretch>
                  <a:fillRect l="-53488" t="-106667" r="-34884" b="-17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6257091-2CE9-F544-AE71-39430CC67FE6}"/>
                  </a:ext>
                </a:extLst>
              </p:cNvPr>
              <p:cNvSpPr txBox="1"/>
              <p:nvPr/>
            </p:nvSpPr>
            <p:spPr>
              <a:xfrm>
                <a:off x="4551186" y="4150658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6257091-2CE9-F544-AE71-39430CC67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86" y="4150658"/>
                <a:ext cx="53152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2E4884-E5EA-2C45-9D9D-10688B4B3240}"/>
              </a:ext>
            </a:extLst>
          </p:cNvPr>
          <p:cNvCxnSpPr/>
          <p:nvPr/>
        </p:nvCxnSpPr>
        <p:spPr>
          <a:xfrm>
            <a:off x="5700156" y="4335324"/>
            <a:ext cx="1330036" cy="0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ABF722C-E49E-B04D-98F2-CBE7BFF5A35F}"/>
                  </a:ext>
                </a:extLst>
              </p:cNvPr>
              <p:cNvSpPr txBox="1"/>
              <p:nvPr/>
            </p:nvSpPr>
            <p:spPr>
              <a:xfrm>
                <a:off x="7116114" y="4150658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ABF722C-E49E-B04D-98F2-CBE7BFF5A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14" y="4150658"/>
                <a:ext cx="531524" cy="369332"/>
              </a:xfrm>
              <a:prstGeom prst="rect">
                <a:avLst/>
              </a:prstGeom>
              <a:blipFill>
                <a:blip r:embed="rId5"/>
                <a:stretch>
                  <a:fillRect l="-51163" t="-106667" r="-37209" b="-17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2FE83A0-4887-9A47-B7E2-F5EFD9FF61F1}"/>
                  </a:ext>
                </a:extLst>
              </p:cNvPr>
              <p:cNvSpPr txBox="1"/>
              <p:nvPr/>
            </p:nvSpPr>
            <p:spPr>
              <a:xfrm>
                <a:off x="5082710" y="4552049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2FE83A0-4887-9A47-B7E2-F5EFD9FF6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710" y="4552049"/>
                <a:ext cx="531524" cy="369332"/>
              </a:xfrm>
              <a:prstGeom prst="rect">
                <a:avLst/>
              </a:prstGeom>
              <a:blipFill>
                <a:blip r:embed="rId6"/>
                <a:stretch>
                  <a:fillRect l="-53488" t="-110000" r="-34884" b="-1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7A5ED6-33E3-C649-84BD-2B1723ADA0A5}"/>
                  </a:ext>
                </a:extLst>
              </p:cNvPr>
              <p:cNvSpPr txBox="1"/>
              <p:nvPr/>
            </p:nvSpPr>
            <p:spPr>
              <a:xfrm>
                <a:off x="4551186" y="4552049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27A5ED6-33E3-C649-84BD-2B1723AD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86" y="4552049"/>
                <a:ext cx="5315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BF8F4DAD-8215-3048-8EA4-57BC6F4CAC00}"/>
              </a:ext>
            </a:extLst>
          </p:cNvPr>
          <p:cNvCxnSpPr/>
          <p:nvPr/>
        </p:nvCxnSpPr>
        <p:spPr>
          <a:xfrm>
            <a:off x="5700156" y="4736715"/>
            <a:ext cx="1330036" cy="0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1783096-DE00-0047-AF5E-A225591D0780}"/>
                  </a:ext>
                </a:extLst>
              </p:cNvPr>
              <p:cNvSpPr txBox="1"/>
              <p:nvPr/>
            </p:nvSpPr>
            <p:spPr>
              <a:xfrm>
                <a:off x="7116114" y="4552049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1783096-DE00-0047-AF5E-A225591D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14" y="4552049"/>
                <a:ext cx="531524" cy="369332"/>
              </a:xfrm>
              <a:prstGeom prst="rect">
                <a:avLst/>
              </a:prstGeom>
              <a:blipFill>
                <a:blip r:embed="rId8"/>
                <a:stretch>
                  <a:fillRect l="-51163" t="-110000" r="-37209" b="-1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23A386C-E675-B344-8D69-BDEBE9701B20}"/>
                  </a:ext>
                </a:extLst>
              </p:cNvPr>
              <p:cNvSpPr txBox="1"/>
              <p:nvPr/>
            </p:nvSpPr>
            <p:spPr>
              <a:xfrm>
                <a:off x="5082710" y="5411995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23A386C-E675-B344-8D69-BDEBE9701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710" y="5411995"/>
                <a:ext cx="531524" cy="369332"/>
              </a:xfrm>
              <a:prstGeom prst="rect">
                <a:avLst/>
              </a:prstGeom>
              <a:blipFill>
                <a:blip r:embed="rId9"/>
                <a:stretch>
                  <a:fillRect l="-53488" t="-110000" r="-34884" b="-1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35EA4FC-D7FB-6041-B370-2CAE583450DF}"/>
                  </a:ext>
                </a:extLst>
              </p:cNvPr>
              <p:cNvSpPr txBox="1"/>
              <p:nvPr/>
            </p:nvSpPr>
            <p:spPr>
              <a:xfrm>
                <a:off x="4551186" y="5411995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35EA4FC-D7FB-6041-B370-2CAE58345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86" y="5411995"/>
                <a:ext cx="5315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CA98734F-0603-444B-BCA4-C30526228389}"/>
              </a:ext>
            </a:extLst>
          </p:cNvPr>
          <p:cNvCxnSpPr/>
          <p:nvPr/>
        </p:nvCxnSpPr>
        <p:spPr>
          <a:xfrm>
            <a:off x="5700156" y="5596661"/>
            <a:ext cx="1330036" cy="0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50A0E15-07F7-874F-A570-35183D73A726}"/>
                  </a:ext>
                </a:extLst>
              </p:cNvPr>
              <p:cNvSpPr txBox="1"/>
              <p:nvPr/>
            </p:nvSpPr>
            <p:spPr>
              <a:xfrm>
                <a:off x="7116114" y="5411995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50A0E15-07F7-874F-A570-35183D73A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14" y="5411995"/>
                <a:ext cx="531524" cy="369332"/>
              </a:xfrm>
              <a:prstGeom prst="rect">
                <a:avLst/>
              </a:prstGeom>
              <a:blipFill>
                <a:blip r:embed="rId11"/>
                <a:stretch>
                  <a:fillRect l="-51163" t="-110000" r="-37209" b="-1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FCCDD88-9C56-DE42-B218-2F89E011B998}"/>
                  </a:ext>
                </a:extLst>
              </p:cNvPr>
              <p:cNvSpPr txBox="1"/>
              <p:nvPr/>
            </p:nvSpPr>
            <p:spPr>
              <a:xfrm>
                <a:off x="5082710" y="50036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FCCDD88-9C56-DE42-B218-2F89E011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710" y="5003680"/>
                <a:ext cx="531524" cy="369332"/>
              </a:xfrm>
              <a:prstGeom prst="rect">
                <a:avLst/>
              </a:prstGeom>
              <a:blipFill>
                <a:blip r:embed="rId12"/>
                <a:stretch>
                  <a:fillRect l="-53488" t="-113793" r="-34884" b="-179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A57DD9-52C3-B144-B26D-C1AF149F1F40}"/>
                  </a:ext>
                </a:extLst>
              </p:cNvPr>
              <p:cNvSpPr txBox="1"/>
              <p:nvPr/>
            </p:nvSpPr>
            <p:spPr>
              <a:xfrm>
                <a:off x="4551186" y="50036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A57DD9-52C3-B144-B26D-C1AF149F1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86" y="5003680"/>
                <a:ext cx="531524" cy="369332"/>
              </a:xfrm>
              <a:prstGeom prst="rect">
                <a:avLst/>
              </a:prstGeom>
              <a:blipFill>
                <a:blip r:embed="rId1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74205CB5-3894-0140-9358-B64EB434C40B}"/>
              </a:ext>
            </a:extLst>
          </p:cNvPr>
          <p:cNvCxnSpPr/>
          <p:nvPr/>
        </p:nvCxnSpPr>
        <p:spPr>
          <a:xfrm>
            <a:off x="5700156" y="5188346"/>
            <a:ext cx="1330036" cy="0"/>
          </a:xfrm>
          <a:prstGeom prst="line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DD924CD-C413-AF4E-9283-BE02EBE48A12}"/>
                  </a:ext>
                </a:extLst>
              </p:cNvPr>
              <p:cNvSpPr txBox="1"/>
              <p:nvPr/>
            </p:nvSpPr>
            <p:spPr>
              <a:xfrm>
                <a:off x="7116114" y="50036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DD924CD-C413-AF4E-9283-BE02EBE4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14" y="5003680"/>
                <a:ext cx="531524" cy="369332"/>
              </a:xfrm>
              <a:prstGeom prst="rect">
                <a:avLst/>
              </a:prstGeom>
              <a:blipFill>
                <a:blip r:embed="rId14"/>
                <a:stretch>
                  <a:fillRect l="-51163" t="-113793" r="-37209" b="-179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7D47E422-B2E5-A14A-923D-C6AB454B74CA}"/>
              </a:ext>
            </a:extLst>
          </p:cNvPr>
          <p:cNvSpPr txBox="1"/>
          <p:nvPr/>
        </p:nvSpPr>
        <p:spPr>
          <a:xfrm>
            <a:off x="6163293" y="4182717"/>
            <a:ext cx="403761" cy="369332"/>
          </a:xfrm>
          <a:prstGeom prst="rect">
            <a:avLst/>
          </a:prstGeom>
          <a:solidFill>
            <a:srgbClr val="3D7A6E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00C744D-71D1-A945-8B3F-29BBA9D3A559}"/>
              </a:ext>
            </a:extLst>
          </p:cNvPr>
          <p:cNvSpPr txBox="1"/>
          <p:nvPr/>
        </p:nvSpPr>
        <p:spPr>
          <a:xfrm>
            <a:off x="6163292" y="4593199"/>
            <a:ext cx="403761" cy="369332"/>
          </a:xfrm>
          <a:prstGeom prst="rect">
            <a:avLst/>
          </a:prstGeom>
          <a:solidFill>
            <a:srgbClr val="3D7A6E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8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99E17-867E-7544-94A4-1BF69B8D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Binary: </a:t>
            </a:r>
            <a:r>
              <a:rPr lang="en-GB" sz="4000" dirty="0"/>
              <a:t>signal + fixed point amplitude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ECC943-E437-2949-B23C-BAC3997A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39ACC6C-8DC4-9E4C-890F-0161C24F955C}"/>
                  </a:ext>
                </a:extLst>
              </p:cNvPr>
              <p:cNvSpPr txBox="1"/>
              <p:nvPr/>
            </p:nvSpPr>
            <p:spPr>
              <a:xfrm>
                <a:off x="3705826" y="2187961"/>
                <a:ext cx="4780348" cy="41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pt-PT" sz="240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⋯</m:t>
                    </m:r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39ACC6C-8DC4-9E4C-890F-0161C24F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826" y="2187961"/>
                <a:ext cx="4780348" cy="415627"/>
              </a:xfrm>
              <a:prstGeom prst="rect">
                <a:avLst/>
              </a:prstGeom>
              <a:blipFill>
                <a:blip r:embed="rId2"/>
                <a:stretch>
                  <a:fillRect l="-2116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F396C88-6803-8843-BF68-69A3C3FABCDE}"/>
                  </a:ext>
                </a:extLst>
              </p:cNvPr>
              <p:cNvSpPr txBox="1"/>
              <p:nvPr/>
            </p:nvSpPr>
            <p:spPr>
              <a:xfrm>
                <a:off x="784496" y="3567674"/>
                <a:ext cx="10154318" cy="418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pt-P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p>
                    </m:sSup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40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PT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PT" sz="24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sz="2400" b="0" i="1" smtClean="0">
                        <a:latin typeface="Cambria Math" panose="02040503050406030204" pitchFamily="18" charset="0"/>
                      </a:rPr>
                      <m:t> ⋯+</m:t>
                    </m:r>
                    <m:sSub>
                      <m:sSub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pt-PT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P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pt-P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sz="2400" dirty="0"/>
                  <a:t>)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F396C88-6803-8843-BF68-69A3C3FA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96" y="3567674"/>
                <a:ext cx="10154318" cy="418961"/>
              </a:xfrm>
              <a:prstGeom prst="rect">
                <a:avLst/>
              </a:prstGeom>
              <a:blipFill>
                <a:blip r:embed="rId3"/>
                <a:stretch>
                  <a:fillRect l="-624" t="-17647" r="-1124" b="-3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1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B90E7-E78B-404C-AE03-8F2FFA33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encoding in 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75DBD70-5F68-9E4D-8FB1-8340E3325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dirty="0"/>
                  <a:t>, </a:t>
                </a:r>
                <a:r>
                  <a:rPr lang="pt-PT" dirty="0" err="1"/>
                  <a:t>where</a:t>
                </a:r>
                <a:r>
                  <a:rPr lang="pt-P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GB" dirty="0"/>
                  <a:t>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Sup>
                              <m:sSubSupPr>
                                <m:ctrlP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pt-P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then a superposition of basis states can be prepared: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P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 algn="just">
                  <a:buNone/>
                </a:pPr>
                <a:r>
                  <a:rPr lang="en-GB" b="1" dirty="0"/>
                  <a:t>Example: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(1,2)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pt-P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0,3</m:t>
                            </m:r>
                          </m:e>
                        </m:d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e>
                        </m:d>
                      </m:e>
                    </m:d>
                    <m:r>
                      <a:rPr lang="pt-P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  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endParaRPr lang="en-GB" b="1" dirty="0"/>
              </a:p>
              <a:p>
                <a:pPr marL="0" indent="0" algn="just">
                  <a:buNone/>
                </a:pPr>
                <a:endParaRPr lang="en-GB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0110</m:t>
                                  </m:r>
                                </m:e>
                              </m:d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d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 algn="ctr">
                  <a:buNone/>
                </a:pPr>
                <a:endParaRPr lang="en-GB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e>
                    </m:d>
                    <m:r>
                      <a:rPr lang="pt-P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0, 0, 0</m:t>
                        </m:r>
                        <m:r>
                          <a:rPr lang="pt-P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0, 0,</m:t>
                        </m:r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pt-P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0, 0, 0,</m:t>
                        </m:r>
                        <m:f>
                          <m:f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pt-P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0, 0,</m:t>
                        </m:r>
                        <m:r>
                          <a:rPr lang="pt-PT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GB" b="1" dirty="0"/>
                  <a:t> 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375DBD70-5F68-9E4D-8FB1-8340E3325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6325" b="-10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80E35E6-67FD-544B-A0CB-DA3C0CBC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BDF5B-9EDA-5D72-E026-C6BFF25A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 encoding in 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62D353C-C10E-8E38-4C4A-C745C89FD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3085629" cy="542001"/>
              </a:xfrm>
            </p:spPr>
            <p:txBody>
              <a:bodyPr/>
              <a:lstStyle/>
              <a:p>
                <a:r>
                  <a:rPr lang="en-GB" b="1" dirty="0"/>
                  <a:t>Example: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3,6,2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962D353C-C10E-8E38-4C4A-C745C89FD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3085629" cy="542001"/>
              </a:xfrm>
              <a:blipFill>
                <a:blip r:embed="rId2"/>
                <a:stretch>
                  <a:fillRect l="-820" t="-6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940CFE1-0236-1590-0F69-801240C5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Posição de Conteúdo 2">
                <a:extLst>
                  <a:ext uri="{FF2B5EF4-FFF2-40B4-BE49-F238E27FC236}">
                    <a16:creationId xmlns:a16="http://schemas.microsoft.com/office/drawing/2014/main" id="{82A0D636-2C88-51D4-E489-6070C45EA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5929" y="2042255"/>
                <a:ext cx="3085629" cy="54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P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pt-P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" name="Marcador de Posição de Conteúdo 2">
                <a:extLst>
                  <a:ext uri="{FF2B5EF4-FFF2-40B4-BE49-F238E27FC236}">
                    <a16:creationId xmlns:a16="http://schemas.microsoft.com/office/drawing/2014/main" id="{82A0D636-2C88-51D4-E489-6070C45E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929" y="2042255"/>
                <a:ext cx="3085629" cy="542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Entalhada para a Direita 5">
            <a:extLst>
              <a:ext uri="{FF2B5EF4-FFF2-40B4-BE49-F238E27FC236}">
                <a16:creationId xmlns:a16="http://schemas.microsoft.com/office/drawing/2014/main" id="{39E0BEFD-DA15-036C-18DD-D17CE971E70C}"/>
              </a:ext>
            </a:extLst>
          </p:cNvPr>
          <p:cNvSpPr/>
          <p:nvPr/>
        </p:nvSpPr>
        <p:spPr>
          <a:xfrm>
            <a:off x="4592037" y="2079327"/>
            <a:ext cx="506627" cy="260338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02C44BA-8296-C66F-27D4-F233567704E6}"/>
              </a:ext>
            </a:extLst>
          </p:cNvPr>
          <p:cNvGrpSpPr/>
          <p:nvPr/>
        </p:nvGrpSpPr>
        <p:grpSpPr>
          <a:xfrm>
            <a:off x="2113031" y="3151465"/>
            <a:ext cx="6880980" cy="2064074"/>
            <a:chOff x="2113031" y="3151465"/>
            <a:chExt cx="6880980" cy="2064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FD3FEAEA-3B6A-3BA4-A986-8708170F8367}"/>
                    </a:ext>
                  </a:extLst>
                </p:cNvPr>
                <p:cNvSpPr txBox="1"/>
                <p:nvPr/>
              </p:nvSpPr>
              <p:spPr>
                <a:xfrm>
                  <a:off x="2644555" y="3151465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FD3FEAEA-3B6A-3BA4-A986-8708170F8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555" y="3151465"/>
                  <a:ext cx="5315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488" t="-106667" r="-34884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FC13BE1-3EE3-A63F-8469-72EED1D68260}"/>
                    </a:ext>
                  </a:extLst>
                </p:cNvPr>
                <p:cNvSpPr txBox="1"/>
                <p:nvPr/>
              </p:nvSpPr>
              <p:spPr>
                <a:xfrm>
                  <a:off x="2113031" y="3151465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FC13BE1-3EE3-A63F-8469-72EED1D68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031" y="3151465"/>
                  <a:ext cx="5315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xão Reta 26">
              <a:extLst>
                <a:ext uri="{FF2B5EF4-FFF2-40B4-BE49-F238E27FC236}">
                  <a16:creationId xmlns:a16="http://schemas.microsoft.com/office/drawing/2014/main" id="{160B9FE0-C948-D621-51E2-0C2263A86519}"/>
                </a:ext>
              </a:extLst>
            </p:cNvPr>
            <p:cNvCxnSpPr>
              <a:cxnSpLocks/>
            </p:cNvCxnSpPr>
            <p:nvPr/>
          </p:nvCxnSpPr>
          <p:spPr>
            <a:xfrm>
              <a:off x="3262001" y="3336131"/>
              <a:ext cx="5696648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CD230300-9FA6-9FE9-AAB2-6066F1D73F26}"/>
                    </a:ext>
                  </a:extLst>
                </p:cNvPr>
                <p:cNvSpPr txBox="1"/>
                <p:nvPr/>
              </p:nvSpPr>
              <p:spPr>
                <a:xfrm>
                  <a:off x="2651660" y="3532275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CD230300-9FA6-9FE9-AAB2-6066F1D73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660" y="3532275"/>
                  <a:ext cx="53152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1163" t="-103226" r="-37209" b="-1645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57CEA582-3AC5-3084-B0BF-341E101DC64D}"/>
                    </a:ext>
                  </a:extLst>
                </p:cNvPr>
                <p:cNvSpPr txBox="1"/>
                <p:nvPr/>
              </p:nvSpPr>
              <p:spPr>
                <a:xfrm>
                  <a:off x="2120136" y="3532275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57CEA582-3AC5-3084-B0BF-341E101DC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136" y="3532275"/>
                  <a:ext cx="5315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3AF6329A-F139-9287-2B56-0F6046269CBC}"/>
                </a:ext>
              </a:extLst>
            </p:cNvPr>
            <p:cNvCxnSpPr>
              <a:cxnSpLocks/>
            </p:cNvCxnSpPr>
            <p:nvPr/>
          </p:nvCxnSpPr>
          <p:spPr>
            <a:xfrm>
              <a:off x="3269106" y="3716941"/>
              <a:ext cx="5696648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9BE3FEE-A47F-A337-0A51-CD5307AEFABD}"/>
                    </a:ext>
                  </a:extLst>
                </p:cNvPr>
                <p:cNvSpPr txBox="1"/>
                <p:nvPr/>
              </p:nvSpPr>
              <p:spPr>
                <a:xfrm>
                  <a:off x="2644555" y="4437199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9BE3FEE-A47F-A337-0A51-CD5307AEF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555" y="4437199"/>
                  <a:ext cx="53152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3488" t="-110000" r="-34884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9156065C-4D0E-DEA8-0809-435C93BFBF2E}"/>
                    </a:ext>
                  </a:extLst>
                </p:cNvPr>
                <p:cNvSpPr txBox="1"/>
                <p:nvPr/>
              </p:nvSpPr>
              <p:spPr>
                <a:xfrm>
                  <a:off x="2113031" y="4437199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9156065C-4D0E-DEA8-0809-435C93BFB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031" y="4437199"/>
                  <a:ext cx="5315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Conexão Reta 36">
              <a:extLst>
                <a:ext uri="{FF2B5EF4-FFF2-40B4-BE49-F238E27FC236}">
                  <a16:creationId xmlns:a16="http://schemas.microsoft.com/office/drawing/2014/main" id="{BA871C38-F87B-5E43-DB71-CB1027F4E6C0}"/>
                </a:ext>
              </a:extLst>
            </p:cNvPr>
            <p:cNvCxnSpPr>
              <a:cxnSpLocks/>
            </p:cNvCxnSpPr>
            <p:nvPr/>
          </p:nvCxnSpPr>
          <p:spPr>
            <a:xfrm>
              <a:off x="3262001" y="4621865"/>
              <a:ext cx="5696648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33A9B644-3444-0F15-9710-DD028554AC53}"/>
                    </a:ext>
                  </a:extLst>
                </p:cNvPr>
                <p:cNvSpPr txBox="1"/>
                <p:nvPr/>
              </p:nvSpPr>
              <p:spPr>
                <a:xfrm>
                  <a:off x="2679917" y="4846207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33A9B644-3444-0F15-9710-DD028554A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917" y="4846207"/>
                  <a:ext cx="53152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54762" t="-106667" r="-38095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7ADD9403-4F19-3CF7-BF4A-D9E632C7AA1C}"/>
                    </a:ext>
                  </a:extLst>
                </p:cNvPr>
                <p:cNvSpPr txBox="1"/>
                <p:nvPr/>
              </p:nvSpPr>
              <p:spPr>
                <a:xfrm>
                  <a:off x="2148393" y="4846207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7ADD9403-4F19-3CF7-BF4A-D9E632C7A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393" y="4846207"/>
                  <a:ext cx="53152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xão Reta 39">
              <a:extLst>
                <a:ext uri="{FF2B5EF4-FFF2-40B4-BE49-F238E27FC236}">
                  <a16:creationId xmlns:a16="http://schemas.microsoft.com/office/drawing/2014/main" id="{EC78D701-E762-4CC0-4485-F2851EAE50EC}"/>
                </a:ext>
              </a:extLst>
            </p:cNvPr>
            <p:cNvCxnSpPr>
              <a:cxnSpLocks/>
            </p:cNvCxnSpPr>
            <p:nvPr/>
          </p:nvCxnSpPr>
          <p:spPr>
            <a:xfrm>
              <a:off x="3297363" y="5030873"/>
              <a:ext cx="5696648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DBC19FF1-53EA-4C4D-8FAD-BB1B732EB9B4}"/>
                    </a:ext>
                  </a:extLst>
                </p:cNvPr>
                <p:cNvSpPr txBox="1"/>
                <p:nvPr/>
              </p:nvSpPr>
              <p:spPr>
                <a:xfrm>
                  <a:off x="2651660" y="4027944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DBC19FF1-53EA-4C4D-8FAD-BB1B732EB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660" y="4027944"/>
                  <a:ext cx="531524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1163" t="-110000" r="-37209" b="-17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A1E9A78-B073-4B39-33E1-B14ADCE59DC9}"/>
                    </a:ext>
                  </a:extLst>
                </p:cNvPr>
                <p:cNvSpPr txBox="1"/>
                <p:nvPr/>
              </p:nvSpPr>
              <p:spPr>
                <a:xfrm>
                  <a:off x="2120136" y="4027944"/>
                  <a:ext cx="531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8A1E9A78-B073-4B39-33E1-B14ADCE59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136" y="4027944"/>
                  <a:ext cx="53152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32A4730E-8CC2-E4FD-49D8-A169ACB3B111}"/>
                </a:ext>
              </a:extLst>
            </p:cNvPr>
            <p:cNvCxnSpPr>
              <a:cxnSpLocks/>
            </p:cNvCxnSpPr>
            <p:nvPr/>
          </p:nvCxnSpPr>
          <p:spPr>
            <a:xfrm>
              <a:off x="3269106" y="4212610"/>
              <a:ext cx="5696648" cy="0"/>
            </a:xfrm>
            <a:prstGeom prst="line">
              <a:avLst/>
            </a:prstGeom>
            <a:ln w="2857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01C211A-2D69-E6A9-841B-E89BCC931B41}"/>
                </a:ext>
              </a:extLst>
            </p:cNvPr>
            <p:cNvSpPr txBox="1"/>
            <p:nvPr/>
          </p:nvSpPr>
          <p:spPr>
            <a:xfrm>
              <a:off x="3707603" y="3153696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B275B89-ACA2-6F35-3E5F-2F282F8C614D}"/>
                </a:ext>
              </a:extLst>
            </p:cNvPr>
            <p:cNvSpPr txBox="1"/>
            <p:nvPr/>
          </p:nvSpPr>
          <p:spPr>
            <a:xfrm>
              <a:off x="3703592" y="3562703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81D8BEB-3510-C678-724D-F813D87CF7D3}"/>
                </a:ext>
              </a:extLst>
            </p:cNvPr>
            <p:cNvSpPr txBox="1"/>
            <p:nvPr/>
          </p:nvSpPr>
          <p:spPr>
            <a:xfrm>
              <a:off x="4441589" y="4429088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9A1E8E1-F2AB-12DE-5F63-05C79D9893FD}"/>
                </a:ext>
              </a:extLst>
            </p:cNvPr>
            <p:cNvSpPr txBox="1"/>
            <p:nvPr/>
          </p:nvSpPr>
          <p:spPr>
            <a:xfrm>
              <a:off x="5714595" y="4426673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33A7643-3DEA-A303-D2CE-59FBA16C9A13}"/>
                </a:ext>
              </a:extLst>
            </p:cNvPr>
            <p:cNvSpPr txBox="1"/>
            <p:nvPr/>
          </p:nvSpPr>
          <p:spPr>
            <a:xfrm>
              <a:off x="5706564" y="4002668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F51C4634-0869-0FAA-0BCD-AD2F3951DDA2}"/>
                </a:ext>
              </a:extLst>
            </p:cNvPr>
            <p:cNvSpPr txBox="1"/>
            <p:nvPr/>
          </p:nvSpPr>
          <p:spPr>
            <a:xfrm>
              <a:off x="7001144" y="4844999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EB167CD-8372-2413-4004-3452AEFB9626}"/>
                </a:ext>
              </a:extLst>
            </p:cNvPr>
            <p:cNvSpPr txBox="1"/>
            <p:nvPr/>
          </p:nvSpPr>
          <p:spPr>
            <a:xfrm>
              <a:off x="6993113" y="4420994"/>
              <a:ext cx="403761" cy="369332"/>
            </a:xfrm>
            <a:prstGeom prst="rect">
              <a:avLst/>
            </a:prstGeom>
            <a:solidFill>
              <a:srgbClr val="3D7A6E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X</a:t>
              </a:r>
            </a:p>
          </p:txBody>
        </p:sp>
        <p:cxnSp>
          <p:nvCxnSpPr>
            <p:cNvPr id="50" name="Conexão Reta 49">
              <a:extLst>
                <a:ext uri="{FF2B5EF4-FFF2-40B4-BE49-F238E27FC236}">
                  <a16:creationId xmlns:a16="http://schemas.microsoft.com/office/drawing/2014/main" id="{3276A18C-69BA-308D-DB7C-3648BA93AAA6}"/>
                </a:ext>
              </a:extLst>
            </p:cNvPr>
            <p:cNvCxnSpPr>
              <a:stCxn id="24" idx="0"/>
            </p:cNvCxnSpPr>
            <p:nvPr/>
          </p:nvCxnSpPr>
          <p:spPr>
            <a:xfrm flipV="1">
              <a:off x="4643470" y="3336131"/>
              <a:ext cx="0" cy="1092957"/>
            </a:xfrm>
            <a:prstGeom prst="line">
              <a:avLst/>
            </a:prstGeom>
            <a:ln w="38100">
              <a:solidFill>
                <a:srgbClr val="8AD0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C70EC3C-F053-C9B2-3D0C-7CB09A36D107}"/>
                </a:ext>
              </a:extLst>
            </p:cNvPr>
            <p:cNvSpPr/>
            <p:nvPr/>
          </p:nvSpPr>
          <p:spPr>
            <a:xfrm>
              <a:off x="4556966" y="3259930"/>
              <a:ext cx="155275" cy="1524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767179-5B6C-8835-CAD7-5FCBC37F8F4B}"/>
                </a:ext>
              </a:extLst>
            </p:cNvPr>
            <p:cNvSpPr/>
            <p:nvPr/>
          </p:nvSpPr>
          <p:spPr>
            <a:xfrm>
              <a:off x="4565831" y="3639623"/>
              <a:ext cx="155275" cy="152400"/>
            </a:xfrm>
            <a:prstGeom prst="ellipse">
              <a:avLst/>
            </a:prstGeom>
            <a:solidFill>
              <a:srgbClr val="3D7A6E"/>
            </a:solidFill>
            <a:ln w="38100"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Conexão Reta 52">
              <a:extLst>
                <a:ext uri="{FF2B5EF4-FFF2-40B4-BE49-F238E27FC236}">
                  <a16:creationId xmlns:a16="http://schemas.microsoft.com/office/drawing/2014/main" id="{1A55D47D-19CF-DE38-B521-DADDECD1C38A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H="1" flipV="1">
              <a:off x="5908176" y="3328037"/>
              <a:ext cx="269" cy="674631"/>
            </a:xfrm>
            <a:prstGeom prst="line">
              <a:avLst/>
            </a:prstGeom>
            <a:ln w="38100">
              <a:solidFill>
                <a:srgbClr val="8AD0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7AD81A-8017-E980-B433-5DCFEED49B9F}"/>
                </a:ext>
              </a:extLst>
            </p:cNvPr>
            <p:cNvSpPr/>
            <p:nvPr/>
          </p:nvSpPr>
          <p:spPr>
            <a:xfrm>
              <a:off x="5821672" y="3251836"/>
              <a:ext cx="155275" cy="152400"/>
            </a:xfrm>
            <a:prstGeom prst="ellipse">
              <a:avLst/>
            </a:prstGeom>
            <a:solidFill>
              <a:srgbClr val="3C786F"/>
            </a:solidFill>
            <a:ln w="38100"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CBE824A-0FBF-82CF-6277-14F83ACE2F6B}"/>
                </a:ext>
              </a:extLst>
            </p:cNvPr>
            <p:cNvSpPr/>
            <p:nvPr/>
          </p:nvSpPr>
          <p:spPr>
            <a:xfrm>
              <a:off x="5830537" y="3631529"/>
              <a:ext cx="155275" cy="152400"/>
            </a:xfrm>
            <a:prstGeom prst="ellipse">
              <a:avLst/>
            </a:prstGeom>
            <a:solidFill>
              <a:srgbClr val="8AD0D7"/>
            </a:solidFill>
            <a:ln w="38100"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exão Reta 56">
              <a:extLst>
                <a:ext uri="{FF2B5EF4-FFF2-40B4-BE49-F238E27FC236}">
                  <a16:creationId xmlns:a16="http://schemas.microsoft.com/office/drawing/2014/main" id="{F281BE7C-E41E-919A-36C2-75B237426391}"/>
                </a:ext>
              </a:extLst>
            </p:cNvPr>
            <p:cNvCxnSpPr/>
            <p:nvPr/>
          </p:nvCxnSpPr>
          <p:spPr>
            <a:xfrm flipV="1">
              <a:off x="7198699" y="3339591"/>
              <a:ext cx="0" cy="1092957"/>
            </a:xfrm>
            <a:prstGeom prst="line">
              <a:avLst/>
            </a:prstGeom>
            <a:ln w="38100">
              <a:solidFill>
                <a:srgbClr val="8AD0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E65A51A-F0BD-9246-658E-2F61AF11B0CF}"/>
                </a:ext>
              </a:extLst>
            </p:cNvPr>
            <p:cNvSpPr/>
            <p:nvPr/>
          </p:nvSpPr>
          <p:spPr>
            <a:xfrm>
              <a:off x="7112195" y="3263390"/>
              <a:ext cx="155275" cy="152400"/>
            </a:xfrm>
            <a:prstGeom prst="ellipse">
              <a:avLst/>
            </a:prstGeom>
            <a:solidFill>
              <a:srgbClr val="8AD0D7"/>
            </a:solidFill>
            <a:ln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1A5FF42-C7E5-4EC7-FEBA-531772C5613A}"/>
                </a:ext>
              </a:extLst>
            </p:cNvPr>
            <p:cNvSpPr/>
            <p:nvPr/>
          </p:nvSpPr>
          <p:spPr>
            <a:xfrm>
              <a:off x="7121060" y="3643083"/>
              <a:ext cx="155275" cy="152400"/>
            </a:xfrm>
            <a:prstGeom prst="ellipse">
              <a:avLst/>
            </a:prstGeom>
            <a:solidFill>
              <a:srgbClr val="8AD0D7"/>
            </a:solidFill>
            <a:ln w="38100">
              <a:solidFill>
                <a:srgbClr val="8AD0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" name="Chaveta à Direita 60">
            <a:extLst>
              <a:ext uri="{FF2B5EF4-FFF2-40B4-BE49-F238E27FC236}">
                <a16:creationId xmlns:a16="http://schemas.microsoft.com/office/drawing/2014/main" id="{17D6BD6B-2EA2-D70F-BCB4-7AEDF17E92AC}"/>
              </a:ext>
            </a:extLst>
          </p:cNvPr>
          <p:cNvSpPr/>
          <p:nvPr/>
        </p:nvSpPr>
        <p:spPr>
          <a:xfrm>
            <a:off x="9127066" y="4027944"/>
            <a:ext cx="531515" cy="1186387"/>
          </a:xfrm>
          <a:prstGeom prst="rightBrace">
            <a:avLst/>
          </a:prstGeom>
          <a:ln w="28575">
            <a:solidFill>
              <a:srgbClr val="3D7A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CBC53069-2CFD-ED05-E2D1-181E1C0ABB55}"/>
                  </a:ext>
                </a:extLst>
              </p:cNvPr>
              <p:cNvSpPr txBox="1"/>
              <p:nvPr/>
            </p:nvSpPr>
            <p:spPr>
              <a:xfrm>
                <a:off x="6831017" y="5867141"/>
                <a:ext cx="45308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010</m:t>
                                  </m:r>
                                </m:e>
                              </m:d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CBC53069-2CFD-ED05-E2D1-181E1C0AB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17" y="5867141"/>
                <a:ext cx="4530856" cy="691471"/>
              </a:xfrm>
              <a:prstGeom prst="rect">
                <a:avLst/>
              </a:prstGeom>
              <a:blipFill>
                <a:blip r:embed="rId14"/>
                <a:stretch>
                  <a:fillRect l="-3361" t="-62500" r="-5882" b="-116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xão Curva 63">
            <a:extLst>
              <a:ext uri="{FF2B5EF4-FFF2-40B4-BE49-F238E27FC236}">
                <a16:creationId xmlns:a16="http://schemas.microsoft.com/office/drawing/2014/main" id="{718840B8-7C9D-B2A9-41F4-2B71B8EB646C}"/>
              </a:ext>
            </a:extLst>
          </p:cNvPr>
          <p:cNvCxnSpPr>
            <a:cxnSpLocks/>
            <a:endCxn id="62" idx="0"/>
          </p:cNvCxnSpPr>
          <p:nvPr/>
        </p:nvCxnSpPr>
        <p:spPr>
          <a:xfrm rot="5400000">
            <a:off x="8754876" y="4963436"/>
            <a:ext cx="1245274" cy="562136"/>
          </a:xfrm>
          <a:prstGeom prst="curvedConnector3">
            <a:avLst>
              <a:gd name="adj1" fmla="val 77196"/>
            </a:avLst>
          </a:prstGeom>
          <a:ln w="28575">
            <a:solidFill>
              <a:srgbClr val="8AD0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1" grpId="0" animBg="1"/>
      <p:bldP spid="6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Ião</Template>
  <TotalTime>5365</TotalTime>
  <Words>1264</Words>
  <Application>Microsoft Macintosh PowerPoint</Application>
  <PresentationFormat>Ecrã Panorâmico</PresentationFormat>
  <Paragraphs>229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1" baseType="lpstr">
      <vt:lpstr>Calibri</vt:lpstr>
      <vt:lpstr>Cambria Math</vt:lpstr>
      <vt:lpstr>Century Gothic</vt:lpstr>
      <vt:lpstr>Consolas</vt:lpstr>
      <vt:lpstr>Wingdings 3</vt:lpstr>
      <vt:lpstr>Ião</vt:lpstr>
      <vt:lpstr>Ciência de Dados Quântica  Data Encoding</vt:lpstr>
      <vt:lpstr>Material de Consulta</vt:lpstr>
      <vt:lpstr>Data Encoding</vt:lpstr>
      <vt:lpstr>Data Encoding</vt:lpstr>
      <vt:lpstr>Data encoding and algorithm complexity</vt:lpstr>
      <vt:lpstr>Basis encoding </vt:lpstr>
      <vt:lpstr>Binary: signal + fixed point amplitude</vt:lpstr>
      <vt:lpstr>Basis encoding in superposition</vt:lpstr>
      <vt:lpstr>Basis encoding in superposition</vt:lpstr>
      <vt:lpstr>Basis encoding: conclusion</vt:lpstr>
      <vt:lpstr>QRAM</vt:lpstr>
      <vt:lpstr>QRAM</vt:lpstr>
      <vt:lpstr>Angle Encoding</vt:lpstr>
      <vt:lpstr>Angle Encoding: example</vt:lpstr>
      <vt:lpstr>Amplitude Encoding</vt:lpstr>
      <vt:lpstr>Amplitude Encoding: example</vt:lpstr>
      <vt:lpstr>Amplitude Encoding: Mottonen et al.</vt:lpstr>
      <vt:lpstr>Amplitude Encoding: Mottonen et al.</vt:lpstr>
      <vt:lpstr>Amplitude Encoding: Mottonen et al.</vt:lpstr>
      <vt:lpstr>Amplitude Encoding: example</vt:lpstr>
      <vt:lpstr>Amplitude encoding: conclusions</vt:lpstr>
      <vt:lpstr>Data encoding: Bloch visualization</vt:lpstr>
      <vt:lpstr>Instantaneous quantum polynomial: IQP</vt:lpstr>
      <vt:lpstr>Data encoding as a feature map</vt:lpstr>
      <vt:lpstr>Data encoding as a feature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Quântica 2021/22 Apresentação</dc:title>
  <dc:creator>Luis Paulo Santos</dc:creator>
  <cp:lastModifiedBy>Luis Paulo Santos</cp:lastModifiedBy>
  <cp:revision>168</cp:revision>
  <dcterms:created xsi:type="dcterms:W3CDTF">2022-02-08T11:26:10Z</dcterms:created>
  <dcterms:modified xsi:type="dcterms:W3CDTF">2024-04-10T10:26:26Z</dcterms:modified>
</cp:coreProperties>
</file>