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300" r:id="rId14"/>
    <p:sldId id="306" r:id="rId15"/>
    <p:sldId id="307" r:id="rId16"/>
    <p:sldId id="297" r:id="rId17"/>
    <p:sldId id="298" r:id="rId18"/>
    <p:sldId id="308" r:id="rId19"/>
    <p:sldId id="309" r:id="rId20"/>
    <p:sldId id="310" r:id="rId21"/>
    <p:sldId id="31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A9A"/>
    <a:srgbClr val="C9C8CD"/>
    <a:srgbClr val="DCDBE2"/>
    <a:srgbClr val="CBC9CE"/>
    <a:srgbClr val="38736B"/>
    <a:srgbClr val="3D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0A1FC6-1763-904C-BDC8-6CAB66ED03C7}" v="93" dt="2024-04-10T10:05:39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5714"/>
  </p:normalViewPr>
  <p:slideViewPr>
    <p:cSldViewPr snapToGrid="0" snapToObjects="1">
      <p:cViewPr varScale="1">
        <p:scale>
          <a:sx n="122" d="100"/>
          <a:sy n="122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ís Santos" userId="1bcb44e7-5d82-436c-b2eb-8036fed75eb8" providerId="ADAL" clId="{247B4B1A-0336-AA42-9804-DF2F9BD818EA}"/>
    <pc:docChg chg="undo custSel addSld delSld modSld">
      <pc:chgData name="Luís Santos" userId="1bcb44e7-5d82-436c-b2eb-8036fed75eb8" providerId="ADAL" clId="{247B4B1A-0336-AA42-9804-DF2F9BD818EA}" dt="2023-04-11T09:30:13.288" v="1166" actId="1038"/>
      <pc:docMkLst>
        <pc:docMk/>
      </pc:docMkLst>
      <pc:sldChg chg="modSp mod">
        <pc:chgData name="Luís Santos" userId="1bcb44e7-5d82-436c-b2eb-8036fed75eb8" providerId="ADAL" clId="{247B4B1A-0336-AA42-9804-DF2F9BD818EA}" dt="2023-03-25T10:16:12.430" v="145" actId="1037"/>
        <pc:sldMkLst>
          <pc:docMk/>
          <pc:sldMk cId="168108677" sldId="287"/>
        </pc:sldMkLst>
        <pc:spChg chg="mod">
          <ac:chgData name="Luís Santos" userId="1bcb44e7-5d82-436c-b2eb-8036fed75eb8" providerId="ADAL" clId="{247B4B1A-0336-AA42-9804-DF2F9BD818EA}" dt="2023-03-25T10:12:00.816" v="80" actId="20577"/>
          <ac:spMkLst>
            <pc:docMk/>
            <pc:sldMk cId="168108677" sldId="287"/>
            <ac:spMk id="6" creationId="{E05154AF-901C-A54A-B135-A3A290B7C5B5}"/>
          </ac:spMkLst>
        </pc:spChg>
        <pc:spChg chg="mod">
          <ac:chgData name="Luís Santos" userId="1bcb44e7-5d82-436c-b2eb-8036fed75eb8" providerId="ADAL" clId="{247B4B1A-0336-AA42-9804-DF2F9BD818EA}" dt="2023-03-25T10:11:55.762" v="79" actId="20577"/>
          <ac:spMkLst>
            <pc:docMk/>
            <pc:sldMk cId="168108677" sldId="287"/>
            <ac:spMk id="8" creationId="{53F8D613-FA32-364E-8575-974C6B0D076A}"/>
          </ac:spMkLst>
        </pc:spChg>
        <pc:spChg chg="mod">
          <ac:chgData name="Luís Santos" userId="1bcb44e7-5d82-436c-b2eb-8036fed75eb8" providerId="ADAL" clId="{247B4B1A-0336-AA42-9804-DF2F9BD818EA}" dt="2023-03-25T10:16:12.430" v="145" actId="1037"/>
          <ac:spMkLst>
            <pc:docMk/>
            <pc:sldMk cId="168108677" sldId="287"/>
            <ac:spMk id="9" creationId="{CD844EFC-4DE1-C54F-929E-512DD96D64DA}"/>
          </ac:spMkLst>
        </pc:spChg>
        <pc:spChg chg="mod">
          <ac:chgData name="Luís Santos" userId="1bcb44e7-5d82-436c-b2eb-8036fed75eb8" providerId="ADAL" clId="{247B4B1A-0336-AA42-9804-DF2F9BD818EA}" dt="2023-03-25T10:15:40.656" v="113" actId="16959"/>
          <ac:spMkLst>
            <pc:docMk/>
            <pc:sldMk cId="168108677" sldId="287"/>
            <ac:spMk id="10" creationId="{9BD6535E-A9C8-1442-84D3-67E50EA9D7EA}"/>
          </ac:spMkLst>
        </pc:spChg>
        <pc:cxnChg chg="mod">
          <ac:chgData name="Luís Santos" userId="1bcb44e7-5d82-436c-b2eb-8036fed75eb8" providerId="ADAL" clId="{247B4B1A-0336-AA42-9804-DF2F9BD818EA}" dt="2023-03-25T10:11:30.368" v="71"/>
          <ac:cxnSpMkLst>
            <pc:docMk/>
            <pc:sldMk cId="168108677" sldId="287"/>
            <ac:cxnSpMk id="12" creationId="{CA520117-1485-5B41-A4F6-D6E6C5776D81}"/>
          </ac:cxnSpMkLst>
        </pc:cxnChg>
        <pc:cxnChg chg="mod">
          <ac:chgData name="Luís Santos" userId="1bcb44e7-5d82-436c-b2eb-8036fed75eb8" providerId="ADAL" clId="{247B4B1A-0336-AA42-9804-DF2F9BD818EA}" dt="2023-03-25T10:11:45.886" v="74"/>
          <ac:cxnSpMkLst>
            <pc:docMk/>
            <pc:sldMk cId="168108677" sldId="287"/>
            <ac:cxnSpMk id="14" creationId="{E64C9D63-516C-E941-B4AF-E88D06C356AB}"/>
          </ac:cxnSpMkLst>
        </pc:cxnChg>
        <pc:cxnChg chg="mod">
          <ac:chgData name="Luís Santos" userId="1bcb44e7-5d82-436c-b2eb-8036fed75eb8" providerId="ADAL" clId="{247B4B1A-0336-AA42-9804-DF2F9BD818EA}" dt="2023-03-25T10:16:12.430" v="145" actId="1037"/>
          <ac:cxnSpMkLst>
            <pc:docMk/>
            <pc:sldMk cId="168108677" sldId="287"/>
            <ac:cxnSpMk id="17" creationId="{A56FB2D8-73B9-3A43-BCBC-7D7446EC3F27}"/>
          </ac:cxnSpMkLst>
        </pc:cxnChg>
        <pc:cxnChg chg="mod">
          <ac:chgData name="Luís Santos" userId="1bcb44e7-5d82-436c-b2eb-8036fed75eb8" providerId="ADAL" clId="{247B4B1A-0336-AA42-9804-DF2F9BD818EA}" dt="2023-03-25T10:16:12.430" v="145" actId="1037"/>
          <ac:cxnSpMkLst>
            <pc:docMk/>
            <pc:sldMk cId="168108677" sldId="287"/>
            <ac:cxnSpMk id="20" creationId="{296DFA3B-DDFC-A54D-A5F3-01EC8C6A5A33}"/>
          </ac:cxnSpMkLst>
        </pc:cxnChg>
        <pc:cxnChg chg="mod">
          <ac:chgData name="Luís Santos" userId="1bcb44e7-5d82-436c-b2eb-8036fed75eb8" providerId="ADAL" clId="{247B4B1A-0336-AA42-9804-DF2F9BD818EA}" dt="2023-03-25T10:14:41.486" v="105"/>
          <ac:cxnSpMkLst>
            <pc:docMk/>
            <pc:sldMk cId="168108677" sldId="287"/>
            <ac:cxnSpMk id="23" creationId="{8580D629-F1E3-2947-8B49-24840305FDEB}"/>
          </ac:cxnSpMkLst>
        </pc:cxnChg>
      </pc:sldChg>
      <pc:sldChg chg="addSp modSp mod modAnim">
        <pc:chgData name="Luís Santos" userId="1bcb44e7-5d82-436c-b2eb-8036fed75eb8" providerId="ADAL" clId="{247B4B1A-0336-AA42-9804-DF2F9BD818EA}" dt="2023-03-25T16:15:25.562" v="168"/>
        <pc:sldMkLst>
          <pc:docMk/>
          <pc:sldMk cId="3482584730" sldId="292"/>
        </pc:sldMkLst>
        <pc:spChg chg="mod">
          <ac:chgData name="Luís Santos" userId="1bcb44e7-5d82-436c-b2eb-8036fed75eb8" providerId="ADAL" clId="{247B4B1A-0336-AA42-9804-DF2F9BD818EA}" dt="2023-03-25T10:24:07.865" v="157" actId="20577"/>
          <ac:spMkLst>
            <pc:docMk/>
            <pc:sldMk cId="3482584730" sldId="292"/>
            <ac:spMk id="3" creationId="{BA6BC887-3983-1C41-8600-02DB6596F0AF}"/>
          </ac:spMkLst>
        </pc:spChg>
        <pc:spChg chg="mod">
          <ac:chgData name="Luís Santos" userId="1bcb44e7-5d82-436c-b2eb-8036fed75eb8" providerId="ADAL" clId="{247B4B1A-0336-AA42-9804-DF2F9BD818EA}" dt="2023-03-25T16:15:03.544" v="163" actId="164"/>
          <ac:spMkLst>
            <pc:docMk/>
            <pc:sldMk cId="3482584730" sldId="292"/>
            <ac:spMk id="5" creationId="{96537D5B-8B77-7E44-AD77-DC7E453B4A88}"/>
          </ac:spMkLst>
        </pc:spChg>
        <pc:spChg chg="mod">
          <ac:chgData name="Luís Santos" userId="1bcb44e7-5d82-436c-b2eb-8036fed75eb8" providerId="ADAL" clId="{247B4B1A-0336-AA42-9804-DF2F9BD818EA}" dt="2023-03-25T16:15:03.544" v="163" actId="164"/>
          <ac:spMkLst>
            <pc:docMk/>
            <pc:sldMk cId="3482584730" sldId="292"/>
            <ac:spMk id="6" creationId="{CBE0EA1B-E320-3A48-9114-B2BB0FEAD788}"/>
          </ac:spMkLst>
        </pc:spChg>
        <pc:spChg chg="mod">
          <ac:chgData name="Luís Santos" userId="1bcb44e7-5d82-436c-b2eb-8036fed75eb8" providerId="ADAL" clId="{247B4B1A-0336-AA42-9804-DF2F9BD818EA}" dt="2023-03-25T16:15:03.544" v="163" actId="164"/>
          <ac:spMkLst>
            <pc:docMk/>
            <pc:sldMk cId="3482584730" sldId="292"/>
            <ac:spMk id="7" creationId="{BAB64E30-FED7-014F-B4F3-38CBE6ED6A82}"/>
          </ac:spMkLst>
        </pc:spChg>
        <pc:spChg chg="mod">
          <ac:chgData name="Luís Santos" userId="1bcb44e7-5d82-436c-b2eb-8036fed75eb8" providerId="ADAL" clId="{247B4B1A-0336-AA42-9804-DF2F9BD818EA}" dt="2023-03-25T16:15:03.544" v="163" actId="164"/>
          <ac:spMkLst>
            <pc:docMk/>
            <pc:sldMk cId="3482584730" sldId="292"/>
            <ac:spMk id="8" creationId="{1AFD4806-523E-4D42-8B69-F494DE0452B4}"/>
          </ac:spMkLst>
        </pc:spChg>
        <pc:spChg chg="mod">
          <ac:chgData name="Luís Santos" userId="1bcb44e7-5d82-436c-b2eb-8036fed75eb8" providerId="ADAL" clId="{247B4B1A-0336-AA42-9804-DF2F9BD818EA}" dt="2023-03-25T16:15:03.544" v="163" actId="164"/>
          <ac:spMkLst>
            <pc:docMk/>
            <pc:sldMk cId="3482584730" sldId="292"/>
            <ac:spMk id="20" creationId="{6E6E6A53-86A7-CE4F-B40E-EBCAF5A3E2D1}"/>
          </ac:spMkLst>
        </pc:spChg>
        <pc:spChg chg="mod">
          <ac:chgData name="Luís Santos" userId="1bcb44e7-5d82-436c-b2eb-8036fed75eb8" providerId="ADAL" clId="{247B4B1A-0336-AA42-9804-DF2F9BD818EA}" dt="2023-03-25T16:15:03.544" v="163" actId="164"/>
          <ac:spMkLst>
            <pc:docMk/>
            <pc:sldMk cId="3482584730" sldId="292"/>
            <ac:spMk id="21" creationId="{B42794D9-9DC6-0744-9F66-97935F8C88E2}"/>
          </ac:spMkLst>
        </pc:spChg>
        <pc:spChg chg="mod">
          <ac:chgData name="Luís Santos" userId="1bcb44e7-5d82-436c-b2eb-8036fed75eb8" providerId="ADAL" clId="{247B4B1A-0336-AA42-9804-DF2F9BD818EA}" dt="2023-03-25T16:14:50.799" v="162" actId="164"/>
          <ac:spMkLst>
            <pc:docMk/>
            <pc:sldMk cId="3482584730" sldId="292"/>
            <ac:spMk id="22" creationId="{50331BF2-D264-D846-A282-3173B46549CB}"/>
          </ac:spMkLst>
        </pc:spChg>
        <pc:spChg chg="mod">
          <ac:chgData name="Luís Santos" userId="1bcb44e7-5d82-436c-b2eb-8036fed75eb8" providerId="ADAL" clId="{247B4B1A-0336-AA42-9804-DF2F9BD818EA}" dt="2023-03-25T16:14:50.799" v="162" actId="164"/>
          <ac:spMkLst>
            <pc:docMk/>
            <pc:sldMk cId="3482584730" sldId="292"/>
            <ac:spMk id="23" creationId="{0005E0A3-2542-5747-A224-B1662A92F788}"/>
          </ac:spMkLst>
        </pc:spChg>
        <pc:spChg chg="mod">
          <ac:chgData name="Luís Santos" userId="1bcb44e7-5d82-436c-b2eb-8036fed75eb8" providerId="ADAL" clId="{247B4B1A-0336-AA42-9804-DF2F9BD818EA}" dt="2023-03-25T16:14:50.799" v="162" actId="164"/>
          <ac:spMkLst>
            <pc:docMk/>
            <pc:sldMk cId="3482584730" sldId="292"/>
            <ac:spMk id="24" creationId="{2915B118-6A31-F44B-9E20-EEB3E357FADA}"/>
          </ac:spMkLst>
        </pc:spChg>
        <pc:spChg chg="mod">
          <ac:chgData name="Luís Santos" userId="1bcb44e7-5d82-436c-b2eb-8036fed75eb8" providerId="ADAL" clId="{247B4B1A-0336-AA42-9804-DF2F9BD818EA}" dt="2023-03-25T16:14:50.799" v="162" actId="164"/>
          <ac:spMkLst>
            <pc:docMk/>
            <pc:sldMk cId="3482584730" sldId="292"/>
            <ac:spMk id="25" creationId="{2A92EF1D-0F69-C940-84C0-EA5685307C4B}"/>
          </ac:spMkLst>
        </pc:spChg>
        <pc:spChg chg="mod">
          <ac:chgData name="Luís Santos" userId="1bcb44e7-5d82-436c-b2eb-8036fed75eb8" providerId="ADAL" clId="{247B4B1A-0336-AA42-9804-DF2F9BD818EA}" dt="2023-03-25T16:14:50.799" v="162" actId="164"/>
          <ac:spMkLst>
            <pc:docMk/>
            <pc:sldMk cId="3482584730" sldId="292"/>
            <ac:spMk id="26" creationId="{8DB86855-F4B5-C142-AE3F-A9A61ADD0488}"/>
          </ac:spMkLst>
        </pc:spChg>
        <pc:spChg chg="mod">
          <ac:chgData name="Luís Santos" userId="1bcb44e7-5d82-436c-b2eb-8036fed75eb8" providerId="ADAL" clId="{247B4B1A-0336-AA42-9804-DF2F9BD818EA}" dt="2023-03-25T16:14:50.799" v="162" actId="164"/>
          <ac:spMkLst>
            <pc:docMk/>
            <pc:sldMk cId="3482584730" sldId="292"/>
            <ac:spMk id="31" creationId="{B2CE4B75-5735-3347-8209-7A2AC25585B9}"/>
          </ac:spMkLst>
        </pc:spChg>
        <pc:spChg chg="mod">
          <ac:chgData name="Luís Santos" userId="1bcb44e7-5d82-436c-b2eb-8036fed75eb8" providerId="ADAL" clId="{247B4B1A-0336-AA42-9804-DF2F9BD818EA}" dt="2023-03-25T16:14:50.799" v="162" actId="164"/>
          <ac:spMkLst>
            <pc:docMk/>
            <pc:sldMk cId="3482584730" sldId="292"/>
            <ac:spMk id="32" creationId="{C6885D4B-F280-0648-B042-90CC53C47517}"/>
          </ac:spMkLst>
        </pc:spChg>
        <pc:spChg chg="mod">
          <ac:chgData name="Luís Santos" userId="1bcb44e7-5d82-436c-b2eb-8036fed75eb8" providerId="ADAL" clId="{247B4B1A-0336-AA42-9804-DF2F9BD818EA}" dt="2023-03-25T16:14:50.799" v="162" actId="164"/>
          <ac:spMkLst>
            <pc:docMk/>
            <pc:sldMk cId="3482584730" sldId="292"/>
            <ac:spMk id="33" creationId="{FDF08662-3403-5E47-A40D-D9ED63301DB1}"/>
          </ac:spMkLst>
        </pc:spChg>
        <pc:spChg chg="mod">
          <ac:chgData name="Luís Santos" userId="1bcb44e7-5d82-436c-b2eb-8036fed75eb8" providerId="ADAL" clId="{247B4B1A-0336-AA42-9804-DF2F9BD818EA}" dt="2023-03-25T16:14:50.799" v="162" actId="164"/>
          <ac:spMkLst>
            <pc:docMk/>
            <pc:sldMk cId="3482584730" sldId="292"/>
            <ac:spMk id="36" creationId="{ACC1EE1B-1112-ED41-AF52-0CAFA7C8EF0B}"/>
          </ac:spMkLst>
        </pc:spChg>
        <pc:spChg chg="mod">
          <ac:chgData name="Luís Santos" userId="1bcb44e7-5d82-436c-b2eb-8036fed75eb8" providerId="ADAL" clId="{247B4B1A-0336-AA42-9804-DF2F9BD818EA}" dt="2023-03-25T16:14:50.799" v="162" actId="164"/>
          <ac:spMkLst>
            <pc:docMk/>
            <pc:sldMk cId="3482584730" sldId="292"/>
            <ac:spMk id="37" creationId="{9A5C080F-7CD7-064F-BB8E-53A5A233C28B}"/>
          </ac:spMkLst>
        </pc:spChg>
        <pc:spChg chg="mod">
          <ac:chgData name="Luís Santos" userId="1bcb44e7-5d82-436c-b2eb-8036fed75eb8" providerId="ADAL" clId="{247B4B1A-0336-AA42-9804-DF2F9BD818EA}" dt="2023-03-25T16:14:50.799" v="162" actId="164"/>
          <ac:spMkLst>
            <pc:docMk/>
            <pc:sldMk cId="3482584730" sldId="292"/>
            <ac:spMk id="49" creationId="{7F799AFF-F117-6642-933E-43E7B90A5E5C}"/>
          </ac:spMkLst>
        </pc:spChg>
        <pc:grpChg chg="add mod">
          <ac:chgData name="Luís Santos" userId="1bcb44e7-5d82-436c-b2eb-8036fed75eb8" providerId="ADAL" clId="{247B4B1A-0336-AA42-9804-DF2F9BD818EA}" dt="2023-03-25T16:14:50.799" v="162" actId="164"/>
          <ac:grpSpMkLst>
            <pc:docMk/>
            <pc:sldMk cId="3482584730" sldId="292"/>
            <ac:grpSpMk id="9" creationId="{FDDEB597-F9EA-17C7-2D68-91A596232779}"/>
          </ac:grpSpMkLst>
        </pc:grpChg>
        <pc:grpChg chg="add mod">
          <ac:chgData name="Luís Santos" userId="1bcb44e7-5d82-436c-b2eb-8036fed75eb8" providerId="ADAL" clId="{247B4B1A-0336-AA42-9804-DF2F9BD818EA}" dt="2023-03-25T16:15:03.544" v="163" actId="164"/>
          <ac:grpSpMkLst>
            <pc:docMk/>
            <pc:sldMk cId="3482584730" sldId="292"/>
            <ac:grpSpMk id="12" creationId="{6E43F4B8-6C68-C779-FF5C-14C719AFE63F}"/>
          </ac:grpSpMkLst>
        </pc:grpChg>
        <pc:cxnChg chg="mod">
          <ac:chgData name="Luís Santos" userId="1bcb44e7-5d82-436c-b2eb-8036fed75eb8" providerId="ADAL" clId="{247B4B1A-0336-AA42-9804-DF2F9BD818EA}" dt="2023-03-25T16:15:03.544" v="163" actId="164"/>
          <ac:cxnSpMkLst>
            <pc:docMk/>
            <pc:sldMk cId="3482584730" sldId="292"/>
            <ac:cxnSpMk id="10" creationId="{C47B2C2C-5145-5840-823F-6C639F2ED8A9}"/>
          </ac:cxnSpMkLst>
        </pc:cxnChg>
        <pc:cxnChg chg="mod">
          <ac:chgData name="Luís Santos" userId="1bcb44e7-5d82-436c-b2eb-8036fed75eb8" providerId="ADAL" clId="{247B4B1A-0336-AA42-9804-DF2F9BD818EA}" dt="2023-03-25T16:15:03.544" v="163" actId="164"/>
          <ac:cxnSpMkLst>
            <pc:docMk/>
            <pc:sldMk cId="3482584730" sldId="292"/>
            <ac:cxnSpMk id="11" creationId="{DD722E5F-59B0-1148-8730-1DC64B36CA0C}"/>
          </ac:cxnSpMkLst>
        </pc:cxnChg>
        <pc:cxnChg chg="mod">
          <ac:chgData name="Luís Santos" userId="1bcb44e7-5d82-436c-b2eb-8036fed75eb8" providerId="ADAL" clId="{247B4B1A-0336-AA42-9804-DF2F9BD818EA}" dt="2023-03-25T16:15:03.544" v="163" actId="164"/>
          <ac:cxnSpMkLst>
            <pc:docMk/>
            <pc:sldMk cId="3482584730" sldId="292"/>
            <ac:cxnSpMk id="13" creationId="{99C14332-64A1-2746-99DD-6C1C952D5CDE}"/>
          </ac:cxnSpMkLst>
        </pc:cxnChg>
        <pc:cxnChg chg="mod">
          <ac:chgData name="Luís Santos" userId="1bcb44e7-5d82-436c-b2eb-8036fed75eb8" providerId="ADAL" clId="{247B4B1A-0336-AA42-9804-DF2F9BD818EA}" dt="2023-03-25T16:15:03.544" v="163" actId="164"/>
          <ac:cxnSpMkLst>
            <pc:docMk/>
            <pc:sldMk cId="3482584730" sldId="292"/>
            <ac:cxnSpMk id="17" creationId="{CA8AB3B6-1436-8348-BD5F-2AC1C839066A}"/>
          </ac:cxnSpMkLst>
        </pc:cxnChg>
        <pc:cxnChg chg="mod">
          <ac:chgData name="Luís Santos" userId="1bcb44e7-5d82-436c-b2eb-8036fed75eb8" providerId="ADAL" clId="{247B4B1A-0336-AA42-9804-DF2F9BD818EA}" dt="2023-03-25T16:14:50.799" v="162" actId="164"/>
          <ac:cxnSpMkLst>
            <pc:docMk/>
            <pc:sldMk cId="3482584730" sldId="292"/>
            <ac:cxnSpMk id="27" creationId="{3B98D841-28EF-3345-B7CA-1DB6E4A46793}"/>
          </ac:cxnSpMkLst>
        </pc:cxnChg>
        <pc:cxnChg chg="mod">
          <ac:chgData name="Luís Santos" userId="1bcb44e7-5d82-436c-b2eb-8036fed75eb8" providerId="ADAL" clId="{247B4B1A-0336-AA42-9804-DF2F9BD818EA}" dt="2023-03-25T16:14:50.799" v="162" actId="164"/>
          <ac:cxnSpMkLst>
            <pc:docMk/>
            <pc:sldMk cId="3482584730" sldId="292"/>
            <ac:cxnSpMk id="28" creationId="{893AB95D-510C-C14E-971E-0E92F80C1860}"/>
          </ac:cxnSpMkLst>
        </pc:cxnChg>
        <pc:cxnChg chg="mod">
          <ac:chgData name="Luís Santos" userId="1bcb44e7-5d82-436c-b2eb-8036fed75eb8" providerId="ADAL" clId="{247B4B1A-0336-AA42-9804-DF2F9BD818EA}" dt="2023-03-25T16:14:50.799" v="162" actId="164"/>
          <ac:cxnSpMkLst>
            <pc:docMk/>
            <pc:sldMk cId="3482584730" sldId="292"/>
            <ac:cxnSpMk id="29" creationId="{6848240F-0D43-9D4F-8965-C216CA3E5952}"/>
          </ac:cxnSpMkLst>
        </pc:cxnChg>
        <pc:cxnChg chg="mod">
          <ac:chgData name="Luís Santos" userId="1bcb44e7-5d82-436c-b2eb-8036fed75eb8" providerId="ADAL" clId="{247B4B1A-0336-AA42-9804-DF2F9BD818EA}" dt="2023-03-25T16:14:50.799" v="162" actId="164"/>
          <ac:cxnSpMkLst>
            <pc:docMk/>
            <pc:sldMk cId="3482584730" sldId="292"/>
            <ac:cxnSpMk id="30" creationId="{6FED976F-BA5B-6743-8AFD-51BED15D2734}"/>
          </ac:cxnSpMkLst>
        </pc:cxnChg>
        <pc:cxnChg chg="mod">
          <ac:chgData name="Luís Santos" userId="1bcb44e7-5d82-436c-b2eb-8036fed75eb8" providerId="ADAL" clId="{247B4B1A-0336-AA42-9804-DF2F9BD818EA}" dt="2023-03-25T16:14:50.799" v="162" actId="164"/>
          <ac:cxnSpMkLst>
            <pc:docMk/>
            <pc:sldMk cId="3482584730" sldId="292"/>
            <ac:cxnSpMk id="38" creationId="{71883B80-901F-2140-B140-46C962640698}"/>
          </ac:cxnSpMkLst>
        </pc:cxnChg>
        <pc:cxnChg chg="mod">
          <ac:chgData name="Luís Santos" userId="1bcb44e7-5d82-436c-b2eb-8036fed75eb8" providerId="ADAL" clId="{247B4B1A-0336-AA42-9804-DF2F9BD818EA}" dt="2023-03-25T16:14:50.799" v="162" actId="164"/>
          <ac:cxnSpMkLst>
            <pc:docMk/>
            <pc:sldMk cId="3482584730" sldId="292"/>
            <ac:cxnSpMk id="41" creationId="{8463DDBA-CC2D-2642-BDD3-B72C847DD987}"/>
          </ac:cxnSpMkLst>
        </pc:cxnChg>
        <pc:cxnChg chg="mod">
          <ac:chgData name="Luís Santos" userId="1bcb44e7-5d82-436c-b2eb-8036fed75eb8" providerId="ADAL" clId="{247B4B1A-0336-AA42-9804-DF2F9BD818EA}" dt="2023-03-25T16:14:50.799" v="162" actId="164"/>
          <ac:cxnSpMkLst>
            <pc:docMk/>
            <pc:sldMk cId="3482584730" sldId="292"/>
            <ac:cxnSpMk id="44" creationId="{C5C83E4E-EC23-A542-9784-81F1696DAA9D}"/>
          </ac:cxnSpMkLst>
        </pc:cxnChg>
        <pc:cxnChg chg="mod">
          <ac:chgData name="Luís Santos" userId="1bcb44e7-5d82-436c-b2eb-8036fed75eb8" providerId="ADAL" clId="{247B4B1A-0336-AA42-9804-DF2F9BD818EA}" dt="2023-03-25T16:14:50.799" v="162" actId="164"/>
          <ac:cxnSpMkLst>
            <pc:docMk/>
            <pc:sldMk cId="3482584730" sldId="292"/>
            <ac:cxnSpMk id="46" creationId="{F4E1E421-21EB-7B4B-B0C1-8B306D11D669}"/>
          </ac:cxnSpMkLst>
        </pc:cxnChg>
        <pc:cxnChg chg="mod">
          <ac:chgData name="Luís Santos" userId="1bcb44e7-5d82-436c-b2eb-8036fed75eb8" providerId="ADAL" clId="{247B4B1A-0336-AA42-9804-DF2F9BD818EA}" dt="2023-03-25T16:14:50.799" v="162" actId="164"/>
          <ac:cxnSpMkLst>
            <pc:docMk/>
            <pc:sldMk cId="3482584730" sldId="292"/>
            <ac:cxnSpMk id="50" creationId="{600CB541-2586-2548-8666-C782347FEAA5}"/>
          </ac:cxnSpMkLst>
        </pc:cxnChg>
      </pc:sldChg>
      <pc:sldChg chg="modAnim">
        <pc:chgData name="Luís Santos" userId="1bcb44e7-5d82-436c-b2eb-8036fed75eb8" providerId="ADAL" clId="{247B4B1A-0336-AA42-9804-DF2F9BD818EA}" dt="2023-03-25T10:25:01.873" v="158"/>
        <pc:sldMkLst>
          <pc:docMk/>
          <pc:sldMk cId="1115498002" sldId="293"/>
        </pc:sldMkLst>
      </pc:sldChg>
      <pc:sldChg chg="addSp delSp modSp mod modAnim">
        <pc:chgData name="Luís Santos" userId="1bcb44e7-5d82-436c-b2eb-8036fed75eb8" providerId="ADAL" clId="{247B4B1A-0336-AA42-9804-DF2F9BD818EA}" dt="2023-03-25T16:30:42.373" v="282"/>
        <pc:sldMkLst>
          <pc:docMk/>
          <pc:sldMk cId="3194339017" sldId="296"/>
        </pc:sldMkLst>
        <pc:spChg chg="mod">
          <ac:chgData name="Luís Santos" userId="1bcb44e7-5d82-436c-b2eb-8036fed75eb8" providerId="ADAL" clId="{247B4B1A-0336-AA42-9804-DF2F9BD818EA}" dt="2023-03-25T16:24:01.466" v="175" actId="20577"/>
          <ac:spMkLst>
            <pc:docMk/>
            <pc:sldMk cId="3194339017" sldId="296"/>
            <ac:spMk id="3" creationId="{D5FB44FF-CCF2-4146-B800-856692004345}"/>
          </ac:spMkLst>
        </pc:spChg>
        <pc:spChg chg="mod">
          <ac:chgData name="Luís Santos" userId="1bcb44e7-5d82-436c-b2eb-8036fed75eb8" providerId="ADAL" clId="{247B4B1A-0336-AA42-9804-DF2F9BD818EA}" dt="2023-03-25T16:25:52.596" v="206" actId="1035"/>
          <ac:spMkLst>
            <pc:docMk/>
            <pc:sldMk cId="3194339017" sldId="296"/>
            <ac:spMk id="5" creationId="{5DC80E8B-B5E7-CB49-842B-5790154311F2}"/>
          </ac:spMkLst>
        </pc:spChg>
        <pc:spChg chg="mod">
          <ac:chgData name="Luís Santos" userId="1bcb44e7-5d82-436c-b2eb-8036fed75eb8" providerId="ADAL" clId="{247B4B1A-0336-AA42-9804-DF2F9BD818EA}" dt="2023-03-25T16:25:52.596" v="206" actId="1035"/>
          <ac:spMkLst>
            <pc:docMk/>
            <pc:sldMk cId="3194339017" sldId="296"/>
            <ac:spMk id="6" creationId="{4C6E534C-AB66-CF45-8FED-5517A15A53E8}"/>
          </ac:spMkLst>
        </pc:spChg>
        <pc:spChg chg="mod">
          <ac:chgData name="Luís Santos" userId="1bcb44e7-5d82-436c-b2eb-8036fed75eb8" providerId="ADAL" clId="{247B4B1A-0336-AA42-9804-DF2F9BD818EA}" dt="2023-03-25T16:25:52.596" v="206" actId="1035"/>
          <ac:spMkLst>
            <pc:docMk/>
            <pc:sldMk cId="3194339017" sldId="296"/>
            <ac:spMk id="7" creationId="{CF45AE75-D645-A544-9AB8-FF50ECECB13F}"/>
          </ac:spMkLst>
        </pc:spChg>
        <pc:spChg chg="add mod">
          <ac:chgData name="Luís Santos" userId="1bcb44e7-5d82-436c-b2eb-8036fed75eb8" providerId="ADAL" clId="{247B4B1A-0336-AA42-9804-DF2F9BD818EA}" dt="2023-03-25T16:26:10.164" v="238" actId="1036"/>
          <ac:spMkLst>
            <pc:docMk/>
            <pc:sldMk cId="3194339017" sldId="296"/>
            <ac:spMk id="8" creationId="{E44E07DA-97B5-9C12-FD68-A7672D2BD72A}"/>
          </ac:spMkLst>
        </pc:spChg>
        <pc:spChg chg="add mod">
          <ac:chgData name="Luís Santos" userId="1bcb44e7-5d82-436c-b2eb-8036fed75eb8" providerId="ADAL" clId="{247B4B1A-0336-AA42-9804-DF2F9BD818EA}" dt="2023-03-25T16:26:21.074" v="239" actId="20577"/>
          <ac:spMkLst>
            <pc:docMk/>
            <pc:sldMk cId="3194339017" sldId="296"/>
            <ac:spMk id="9" creationId="{79E90FC8-93B4-1EDC-FA65-FF21CCE4DF2B}"/>
          </ac:spMkLst>
        </pc:spChg>
        <pc:spChg chg="add mod">
          <ac:chgData name="Luís Santos" userId="1bcb44e7-5d82-436c-b2eb-8036fed75eb8" providerId="ADAL" clId="{247B4B1A-0336-AA42-9804-DF2F9BD818EA}" dt="2023-03-25T16:26:10.164" v="238" actId="1036"/>
          <ac:spMkLst>
            <pc:docMk/>
            <pc:sldMk cId="3194339017" sldId="296"/>
            <ac:spMk id="14" creationId="{61417E41-B400-F5B3-794C-674784379F44}"/>
          </ac:spMkLst>
        </pc:spChg>
        <pc:spChg chg="add del">
          <ac:chgData name="Luís Santos" userId="1bcb44e7-5d82-436c-b2eb-8036fed75eb8" providerId="ADAL" clId="{247B4B1A-0336-AA42-9804-DF2F9BD818EA}" dt="2023-03-25T16:28:41.221" v="265" actId="22"/>
          <ac:spMkLst>
            <pc:docMk/>
            <pc:sldMk cId="3194339017" sldId="296"/>
            <ac:spMk id="16" creationId="{E36DE69E-3F33-5E79-DA83-CE715CAFDC16}"/>
          </ac:spMkLst>
        </pc:spChg>
        <pc:spChg chg="mod">
          <ac:chgData name="Luís Santos" userId="1bcb44e7-5d82-436c-b2eb-8036fed75eb8" providerId="ADAL" clId="{247B4B1A-0336-AA42-9804-DF2F9BD818EA}" dt="2023-03-25T16:25:52.596" v="206" actId="1035"/>
          <ac:spMkLst>
            <pc:docMk/>
            <pc:sldMk cId="3194339017" sldId="296"/>
            <ac:spMk id="17" creationId="{60986A36-7DBF-9548-B953-78EA48E4212A}"/>
          </ac:spMkLst>
        </pc:spChg>
        <pc:spChg chg="add mod">
          <ac:chgData name="Luís Santos" userId="1bcb44e7-5d82-436c-b2eb-8036fed75eb8" providerId="ADAL" clId="{247B4B1A-0336-AA42-9804-DF2F9BD818EA}" dt="2023-03-25T16:29:09.301" v="270" actId="20577"/>
          <ac:spMkLst>
            <pc:docMk/>
            <pc:sldMk cId="3194339017" sldId="296"/>
            <ac:spMk id="18" creationId="{713B339F-FB5E-9912-E8AC-86CD4C6F5636}"/>
          </ac:spMkLst>
        </pc:spChg>
        <pc:spChg chg="mod">
          <ac:chgData name="Luís Santos" userId="1bcb44e7-5d82-436c-b2eb-8036fed75eb8" providerId="ADAL" clId="{247B4B1A-0336-AA42-9804-DF2F9BD818EA}" dt="2023-03-25T16:25:52.596" v="206" actId="1035"/>
          <ac:spMkLst>
            <pc:docMk/>
            <pc:sldMk cId="3194339017" sldId="296"/>
            <ac:spMk id="24" creationId="{42356B53-D081-8542-A6FB-BDFCB09629EB}"/>
          </ac:spMkLst>
        </pc:spChg>
        <pc:spChg chg="mod">
          <ac:chgData name="Luís Santos" userId="1bcb44e7-5d82-436c-b2eb-8036fed75eb8" providerId="ADAL" clId="{247B4B1A-0336-AA42-9804-DF2F9BD818EA}" dt="2023-03-25T16:25:52.596" v="206" actId="1035"/>
          <ac:spMkLst>
            <pc:docMk/>
            <pc:sldMk cId="3194339017" sldId="296"/>
            <ac:spMk id="25" creationId="{04BC5BDB-DA98-7841-9413-E056E1442CD3}"/>
          </ac:spMkLst>
        </pc:spChg>
        <pc:spChg chg="mod">
          <ac:chgData name="Luís Santos" userId="1bcb44e7-5d82-436c-b2eb-8036fed75eb8" providerId="ADAL" clId="{247B4B1A-0336-AA42-9804-DF2F9BD818EA}" dt="2023-03-25T16:28:58.458" v="268" actId="1076"/>
          <ac:spMkLst>
            <pc:docMk/>
            <pc:sldMk cId="3194339017" sldId="296"/>
            <ac:spMk id="26" creationId="{ABDFBB24-9B1A-AE42-9442-3ACED6D7C12D}"/>
          </ac:spMkLst>
        </pc:spChg>
        <pc:spChg chg="mod">
          <ac:chgData name="Luís Santos" userId="1bcb44e7-5d82-436c-b2eb-8036fed75eb8" providerId="ADAL" clId="{247B4B1A-0336-AA42-9804-DF2F9BD818EA}" dt="2023-03-25T16:25:52.596" v="206" actId="1035"/>
          <ac:spMkLst>
            <pc:docMk/>
            <pc:sldMk cId="3194339017" sldId="296"/>
            <ac:spMk id="27" creationId="{43885A10-9B3F-6143-ACBE-455472B5014D}"/>
          </ac:spMkLst>
        </pc:spChg>
        <pc:cxnChg chg="mod">
          <ac:chgData name="Luís Santos" userId="1bcb44e7-5d82-436c-b2eb-8036fed75eb8" providerId="ADAL" clId="{247B4B1A-0336-AA42-9804-DF2F9BD818EA}" dt="2023-03-25T16:25:52.596" v="206" actId="1035"/>
          <ac:cxnSpMkLst>
            <pc:docMk/>
            <pc:sldMk cId="3194339017" sldId="296"/>
            <ac:cxnSpMk id="10" creationId="{E2B70733-36CB-984A-85FC-942493264497}"/>
          </ac:cxnSpMkLst>
        </pc:cxnChg>
        <pc:cxnChg chg="mod">
          <ac:chgData name="Luís Santos" userId="1bcb44e7-5d82-436c-b2eb-8036fed75eb8" providerId="ADAL" clId="{247B4B1A-0336-AA42-9804-DF2F9BD818EA}" dt="2023-03-25T16:25:52.596" v="206" actId="1035"/>
          <ac:cxnSpMkLst>
            <pc:docMk/>
            <pc:sldMk cId="3194339017" sldId="296"/>
            <ac:cxnSpMk id="11" creationId="{BC97DA69-1AD6-B141-A213-81C384EF6987}"/>
          </ac:cxnSpMkLst>
        </pc:cxnChg>
        <pc:cxnChg chg="mod">
          <ac:chgData name="Luís Santos" userId="1bcb44e7-5d82-436c-b2eb-8036fed75eb8" providerId="ADAL" clId="{247B4B1A-0336-AA42-9804-DF2F9BD818EA}" dt="2023-03-25T16:25:52.596" v="206" actId="1035"/>
          <ac:cxnSpMkLst>
            <pc:docMk/>
            <pc:sldMk cId="3194339017" sldId="296"/>
            <ac:cxnSpMk id="12" creationId="{6C5AE180-A49F-F247-AD56-B1F23270EC83}"/>
          </ac:cxnSpMkLst>
        </pc:cxnChg>
        <pc:cxnChg chg="mod">
          <ac:chgData name="Luís Santos" userId="1bcb44e7-5d82-436c-b2eb-8036fed75eb8" providerId="ADAL" clId="{247B4B1A-0336-AA42-9804-DF2F9BD818EA}" dt="2023-03-25T16:25:52.596" v="206" actId="1035"/>
          <ac:cxnSpMkLst>
            <pc:docMk/>
            <pc:sldMk cId="3194339017" sldId="296"/>
            <ac:cxnSpMk id="13" creationId="{2B70E01C-B109-1445-8C75-8DFC03F7FACD}"/>
          </ac:cxnSpMkLst>
        </pc:cxnChg>
        <pc:cxnChg chg="mod">
          <ac:chgData name="Luís Santos" userId="1bcb44e7-5d82-436c-b2eb-8036fed75eb8" providerId="ADAL" clId="{247B4B1A-0336-AA42-9804-DF2F9BD818EA}" dt="2023-03-25T16:25:52.596" v="206" actId="1035"/>
          <ac:cxnSpMkLst>
            <pc:docMk/>
            <pc:sldMk cId="3194339017" sldId="296"/>
            <ac:cxnSpMk id="22" creationId="{89A101F8-78AA-7A45-9711-0EA0D808430C}"/>
          </ac:cxnSpMkLst>
        </pc:cxnChg>
        <pc:cxnChg chg="mod">
          <ac:chgData name="Luís Santos" userId="1bcb44e7-5d82-436c-b2eb-8036fed75eb8" providerId="ADAL" clId="{247B4B1A-0336-AA42-9804-DF2F9BD818EA}" dt="2023-03-25T16:25:52.596" v="206" actId="1035"/>
          <ac:cxnSpMkLst>
            <pc:docMk/>
            <pc:sldMk cId="3194339017" sldId="296"/>
            <ac:cxnSpMk id="23" creationId="{CF597FF7-6769-5A47-8D06-E5740119DB28}"/>
          </ac:cxnSpMkLst>
        </pc:cxnChg>
      </pc:sldChg>
      <pc:sldChg chg="addSp delSp modSp mod delAnim modAnim">
        <pc:chgData name="Luís Santos" userId="1bcb44e7-5d82-436c-b2eb-8036fed75eb8" providerId="ADAL" clId="{247B4B1A-0336-AA42-9804-DF2F9BD818EA}" dt="2023-03-25T19:29:15.967" v="745"/>
        <pc:sldMkLst>
          <pc:docMk/>
          <pc:sldMk cId="3896414905" sldId="298"/>
        </pc:sldMkLst>
        <pc:spChg chg="del mod">
          <ac:chgData name="Luís Santos" userId="1bcb44e7-5d82-436c-b2eb-8036fed75eb8" providerId="ADAL" clId="{247B4B1A-0336-AA42-9804-DF2F9BD818EA}" dt="2023-03-25T19:16:39.924" v="559" actId="478"/>
          <ac:spMkLst>
            <pc:docMk/>
            <pc:sldMk cId="3896414905" sldId="298"/>
            <ac:spMk id="3" creationId="{B14B338E-0098-8F40-9D68-A438370A5DB5}"/>
          </ac:spMkLst>
        </pc:spChg>
        <pc:spChg chg="mod">
          <ac:chgData name="Luís Santos" userId="1bcb44e7-5d82-436c-b2eb-8036fed75eb8" providerId="ADAL" clId="{247B4B1A-0336-AA42-9804-DF2F9BD818EA}" dt="2023-03-25T19:16:46.475" v="560" actId="1076"/>
          <ac:spMkLst>
            <pc:docMk/>
            <pc:sldMk cId="3896414905" sldId="298"/>
            <ac:spMk id="5" creationId="{6B48851C-8EF4-8345-80D7-FB08F426B217}"/>
          </ac:spMkLst>
        </pc:spChg>
        <pc:spChg chg="mod">
          <ac:chgData name="Luís Santos" userId="1bcb44e7-5d82-436c-b2eb-8036fed75eb8" providerId="ADAL" clId="{247B4B1A-0336-AA42-9804-DF2F9BD818EA}" dt="2023-03-25T19:27:16.172" v="728" actId="1076"/>
          <ac:spMkLst>
            <pc:docMk/>
            <pc:sldMk cId="3896414905" sldId="298"/>
            <ac:spMk id="6" creationId="{3CBA00B2-11FF-8E41-A260-D817E199595A}"/>
          </ac:spMkLst>
        </pc:spChg>
        <pc:spChg chg="add mod">
          <ac:chgData name="Luís Santos" userId="1bcb44e7-5d82-436c-b2eb-8036fed75eb8" providerId="ADAL" clId="{247B4B1A-0336-AA42-9804-DF2F9BD818EA}" dt="2023-03-25T19:23:38.574" v="633" actId="12789"/>
          <ac:spMkLst>
            <pc:docMk/>
            <pc:sldMk cId="3896414905" sldId="298"/>
            <ac:spMk id="7" creationId="{6C9C21C4-B400-28BA-8EE4-0AE169E3AA57}"/>
          </ac:spMkLst>
        </pc:spChg>
        <pc:spChg chg="add mod">
          <ac:chgData name="Luís Santos" userId="1bcb44e7-5d82-436c-b2eb-8036fed75eb8" providerId="ADAL" clId="{247B4B1A-0336-AA42-9804-DF2F9BD818EA}" dt="2023-03-25T19:23:38.574" v="633" actId="12789"/>
          <ac:spMkLst>
            <pc:docMk/>
            <pc:sldMk cId="3896414905" sldId="298"/>
            <ac:spMk id="9" creationId="{FCCFCF33-6153-81C0-67DD-33B5042593BB}"/>
          </ac:spMkLst>
        </pc:spChg>
        <pc:spChg chg="add mod">
          <ac:chgData name="Luís Santos" userId="1bcb44e7-5d82-436c-b2eb-8036fed75eb8" providerId="ADAL" clId="{247B4B1A-0336-AA42-9804-DF2F9BD818EA}" dt="2023-03-25T19:23:38.574" v="633" actId="12789"/>
          <ac:spMkLst>
            <pc:docMk/>
            <pc:sldMk cId="3896414905" sldId="298"/>
            <ac:spMk id="10" creationId="{0DAB115B-1457-4E11-F75A-6B242A5801ED}"/>
          </ac:spMkLst>
        </pc:spChg>
        <pc:spChg chg="add mod">
          <ac:chgData name="Luís Santos" userId="1bcb44e7-5d82-436c-b2eb-8036fed75eb8" providerId="ADAL" clId="{247B4B1A-0336-AA42-9804-DF2F9BD818EA}" dt="2023-03-25T19:23:38.574" v="633" actId="12789"/>
          <ac:spMkLst>
            <pc:docMk/>
            <pc:sldMk cId="3896414905" sldId="298"/>
            <ac:spMk id="14" creationId="{7458E18C-158C-A27B-1775-EBEBEA05C9A3}"/>
          </ac:spMkLst>
        </pc:spChg>
        <pc:spChg chg="add mod">
          <ac:chgData name="Luís Santos" userId="1bcb44e7-5d82-436c-b2eb-8036fed75eb8" providerId="ADAL" clId="{247B4B1A-0336-AA42-9804-DF2F9BD818EA}" dt="2023-03-25T19:23:38.574" v="633" actId="12789"/>
          <ac:spMkLst>
            <pc:docMk/>
            <pc:sldMk cId="3896414905" sldId="298"/>
            <ac:spMk id="29" creationId="{0E786394-075B-77B8-2281-70A4B3C520E4}"/>
          </ac:spMkLst>
        </pc:spChg>
        <pc:spChg chg="mod">
          <ac:chgData name="Luís Santos" userId="1bcb44e7-5d82-436c-b2eb-8036fed75eb8" providerId="ADAL" clId="{247B4B1A-0336-AA42-9804-DF2F9BD818EA}" dt="2023-03-25T19:21:34.644" v="611"/>
          <ac:spMkLst>
            <pc:docMk/>
            <pc:sldMk cId="3896414905" sldId="298"/>
            <ac:spMk id="33" creationId="{D07F2D11-D7E7-5503-82C7-9A983F043CF9}"/>
          </ac:spMkLst>
        </pc:spChg>
        <pc:spChg chg="mod">
          <ac:chgData name="Luís Santos" userId="1bcb44e7-5d82-436c-b2eb-8036fed75eb8" providerId="ADAL" clId="{247B4B1A-0336-AA42-9804-DF2F9BD818EA}" dt="2023-03-25T19:21:34.644" v="611"/>
          <ac:spMkLst>
            <pc:docMk/>
            <pc:sldMk cId="3896414905" sldId="298"/>
            <ac:spMk id="35" creationId="{BF8817E7-3412-D818-88B4-A30E180AF63A}"/>
          </ac:spMkLst>
        </pc:spChg>
        <pc:spChg chg="mod">
          <ac:chgData name="Luís Santos" userId="1bcb44e7-5d82-436c-b2eb-8036fed75eb8" providerId="ADAL" clId="{247B4B1A-0336-AA42-9804-DF2F9BD818EA}" dt="2023-03-25T19:21:34.644" v="611"/>
          <ac:spMkLst>
            <pc:docMk/>
            <pc:sldMk cId="3896414905" sldId="298"/>
            <ac:spMk id="36" creationId="{3AC27DFE-C0C4-CF9F-E83D-629663ADF4B8}"/>
          </ac:spMkLst>
        </pc:spChg>
        <pc:spChg chg="mod">
          <ac:chgData name="Luís Santos" userId="1bcb44e7-5d82-436c-b2eb-8036fed75eb8" providerId="ADAL" clId="{247B4B1A-0336-AA42-9804-DF2F9BD818EA}" dt="2023-03-25T19:21:34.644" v="611"/>
          <ac:spMkLst>
            <pc:docMk/>
            <pc:sldMk cId="3896414905" sldId="298"/>
            <ac:spMk id="40" creationId="{A737570B-1520-1261-45ED-0597E2D31901}"/>
          </ac:spMkLst>
        </pc:spChg>
        <pc:spChg chg="mod">
          <ac:chgData name="Luís Santos" userId="1bcb44e7-5d82-436c-b2eb-8036fed75eb8" providerId="ADAL" clId="{247B4B1A-0336-AA42-9804-DF2F9BD818EA}" dt="2023-03-25T19:21:34.644" v="611"/>
          <ac:spMkLst>
            <pc:docMk/>
            <pc:sldMk cId="3896414905" sldId="298"/>
            <ac:spMk id="41" creationId="{8F180822-DC04-0B8D-B8A8-B548981E3B60}"/>
          </ac:spMkLst>
        </pc:spChg>
        <pc:spChg chg="add mod">
          <ac:chgData name="Luís Santos" userId="1bcb44e7-5d82-436c-b2eb-8036fed75eb8" providerId="ADAL" clId="{247B4B1A-0336-AA42-9804-DF2F9BD818EA}" dt="2023-03-25T19:24:42.324" v="639" actId="164"/>
          <ac:spMkLst>
            <pc:docMk/>
            <pc:sldMk cId="3896414905" sldId="298"/>
            <ac:spMk id="60" creationId="{0936EA90-EC14-1256-B775-C5893007C05D}"/>
          </ac:spMkLst>
        </pc:spChg>
        <pc:spChg chg="mod">
          <ac:chgData name="Luís Santos" userId="1bcb44e7-5d82-436c-b2eb-8036fed75eb8" providerId="ADAL" clId="{247B4B1A-0336-AA42-9804-DF2F9BD818EA}" dt="2023-03-25T19:25:09.135" v="646" actId="20577"/>
          <ac:spMkLst>
            <pc:docMk/>
            <pc:sldMk cId="3896414905" sldId="298"/>
            <ac:spMk id="63" creationId="{455E0E5D-9C39-C7F9-F85D-D9A5A206A771}"/>
          </ac:spMkLst>
        </pc:spChg>
        <pc:spChg chg="mod">
          <ac:chgData name="Luís Santos" userId="1bcb44e7-5d82-436c-b2eb-8036fed75eb8" providerId="ADAL" clId="{247B4B1A-0336-AA42-9804-DF2F9BD818EA}" dt="2023-03-25T19:25:09.135" v="646" actId="20577"/>
          <ac:spMkLst>
            <pc:docMk/>
            <pc:sldMk cId="3896414905" sldId="298"/>
            <ac:spMk id="65" creationId="{6369CB97-7F62-9FC2-0001-5DE0EDE1EB30}"/>
          </ac:spMkLst>
        </pc:spChg>
        <pc:spChg chg="mod">
          <ac:chgData name="Luís Santos" userId="1bcb44e7-5d82-436c-b2eb-8036fed75eb8" providerId="ADAL" clId="{247B4B1A-0336-AA42-9804-DF2F9BD818EA}" dt="2023-03-25T19:25:09.135" v="646" actId="20577"/>
          <ac:spMkLst>
            <pc:docMk/>
            <pc:sldMk cId="3896414905" sldId="298"/>
            <ac:spMk id="67" creationId="{8F695FF4-E9D6-29A3-CAFF-1C833E405B8B}"/>
          </ac:spMkLst>
        </pc:spChg>
        <pc:spChg chg="mod">
          <ac:chgData name="Luís Santos" userId="1bcb44e7-5d82-436c-b2eb-8036fed75eb8" providerId="ADAL" clId="{247B4B1A-0336-AA42-9804-DF2F9BD818EA}" dt="2023-03-25T19:25:09.135" v="646" actId="20577"/>
          <ac:spMkLst>
            <pc:docMk/>
            <pc:sldMk cId="3896414905" sldId="298"/>
            <ac:spMk id="68" creationId="{879288AE-2464-FF80-BD7F-778CE679CE38}"/>
          </ac:spMkLst>
        </pc:spChg>
        <pc:spChg chg="mod">
          <ac:chgData name="Luís Santos" userId="1bcb44e7-5d82-436c-b2eb-8036fed75eb8" providerId="ADAL" clId="{247B4B1A-0336-AA42-9804-DF2F9BD818EA}" dt="2023-03-25T19:25:09.135" v="646" actId="20577"/>
          <ac:spMkLst>
            <pc:docMk/>
            <pc:sldMk cId="3896414905" sldId="298"/>
            <ac:spMk id="72" creationId="{78159E30-ED10-740B-89CB-E23B670A6BCE}"/>
          </ac:spMkLst>
        </pc:spChg>
        <pc:spChg chg="mod">
          <ac:chgData name="Luís Santos" userId="1bcb44e7-5d82-436c-b2eb-8036fed75eb8" providerId="ADAL" clId="{247B4B1A-0336-AA42-9804-DF2F9BD818EA}" dt="2023-03-25T19:25:09.135" v="646" actId="20577"/>
          <ac:spMkLst>
            <pc:docMk/>
            <pc:sldMk cId="3896414905" sldId="298"/>
            <ac:spMk id="73" creationId="{A7475B5E-4072-7E77-EB50-84EAD94F409C}"/>
          </ac:spMkLst>
        </pc:spChg>
        <pc:spChg chg="add mod">
          <ac:chgData name="Luís Santos" userId="1bcb44e7-5d82-436c-b2eb-8036fed75eb8" providerId="ADAL" clId="{247B4B1A-0336-AA42-9804-DF2F9BD818EA}" dt="2023-03-25T19:26:14.190" v="659" actId="164"/>
          <ac:spMkLst>
            <pc:docMk/>
            <pc:sldMk cId="3896414905" sldId="298"/>
            <ac:spMk id="74" creationId="{2F27FA1F-B6E2-B249-132F-29522A893ADA}"/>
          </ac:spMkLst>
        </pc:spChg>
        <pc:spChg chg="add mod">
          <ac:chgData name="Luís Santos" userId="1bcb44e7-5d82-436c-b2eb-8036fed75eb8" providerId="ADAL" clId="{247B4B1A-0336-AA42-9804-DF2F9BD818EA}" dt="2023-03-25T19:26:53.411" v="690" actId="164"/>
          <ac:spMkLst>
            <pc:docMk/>
            <pc:sldMk cId="3896414905" sldId="298"/>
            <ac:spMk id="75" creationId="{F374A501-710A-5247-9BA2-2D189F17FEF2}"/>
          </ac:spMkLst>
        </pc:spChg>
        <pc:spChg chg="add mod">
          <ac:chgData name="Luís Santos" userId="1bcb44e7-5d82-436c-b2eb-8036fed75eb8" providerId="ADAL" clId="{247B4B1A-0336-AA42-9804-DF2F9BD818EA}" dt="2023-03-25T19:28:12.628" v="734" actId="1076"/>
          <ac:spMkLst>
            <pc:docMk/>
            <pc:sldMk cId="3896414905" sldId="298"/>
            <ac:spMk id="79" creationId="{FB822886-BB88-C692-C3CD-B24EA9E5D741}"/>
          </ac:spMkLst>
        </pc:spChg>
        <pc:spChg chg="add mod">
          <ac:chgData name="Luís Santos" userId="1bcb44e7-5d82-436c-b2eb-8036fed75eb8" providerId="ADAL" clId="{247B4B1A-0336-AA42-9804-DF2F9BD818EA}" dt="2023-03-25T19:28:38.255" v="740" actId="20577"/>
          <ac:spMkLst>
            <pc:docMk/>
            <pc:sldMk cId="3896414905" sldId="298"/>
            <ac:spMk id="80" creationId="{F60D27A8-8D70-6CA4-7E58-3E616E017451}"/>
          </ac:spMkLst>
        </pc:spChg>
        <pc:grpChg chg="add mod">
          <ac:chgData name="Luís Santos" userId="1bcb44e7-5d82-436c-b2eb-8036fed75eb8" providerId="ADAL" clId="{247B4B1A-0336-AA42-9804-DF2F9BD818EA}" dt="2023-03-25T19:24:42.324" v="639" actId="164"/>
          <ac:grpSpMkLst>
            <pc:docMk/>
            <pc:sldMk cId="3896414905" sldId="298"/>
            <ac:grpSpMk id="31" creationId="{A5C5FCC7-F827-CCDD-4C5E-505CD6E738D8}"/>
          </ac:grpSpMkLst>
        </pc:grpChg>
        <pc:grpChg chg="add del mod">
          <ac:chgData name="Luís Santos" userId="1bcb44e7-5d82-436c-b2eb-8036fed75eb8" providerId="ADAL" clId="{247B4B1A-0336-AA42-9804-DF2F9BD818EA}" dt="2023-03-25T19:23:42.679" v="634" actId="478"/>
          <ac:grpSpMkLst>
            <pc:docMk/>
            <pc:sldMk cId="3896414905" sldId="298"/>
            <ac:grpSpMk id="32" creationId="{C72B0E07-0D1B-B80C-D4C0-457B5A66E56E}"/>
          </ac:grpSpMkLst>
        </pc:grpChg>
        <pc:grpChg chg="add mod">
          <ac:chgData name="Luís Santos" userId="1bcb44e7-5d82-436c-b2eb-8036fed75eb8" providerId="ADAL" clId="{247B4B1A-0336-AA42-9804-DF2F9BD818EA}" dt="2023-03-25T19:26:14.190" v="659" actId="164"/>
          <ac:grpSpMkLst>
            <pc:docMk/>
            <pc:sldMk cId="3896414905" sldId="298"/>
            <ac:grpSpMk id="61" creationId="{613B8EEE-C63A-6713-24E3-CCED8A3B6F85}"/>
          </ac:grpSpMkLst>
        </pc:grpChg>
        <pc:grpChg chg="add mod">
          <ac:chgData name="Luís Santos" userId="1bcb44e7-5d82-436c-b2eb-8036fed75eb8" providerId="ADAL" clId="{247B4B1A-0336-AA42-9804-DF2F9BD818EA}" dt="2023-03-25T19:26:14.190" v="659" actId="164"/>
          <ac:grpSpMkLst>
            <pc:docMk/>
            <pc:sldMk cId="3896414905" sldId="298"/>
            <ac:grpSpMk id="62" creationId="{33C014B0-DF55-D01E-DF8D-DA0CCC052CE3}"/>
          </ac:grpSpMkLst>
        </pc:grpChg>
        <pc:grpChg chg="mod">
          <ac:chgData name="Luís Santos" userId="1bcb44e7-5d82-436c-b2eb-8036fed75eb8" providerId="ADAL" clId="{247B4B1A-0336-AA42-9804-DF2F9BD818EA}" dt="2023-03-25T19:25:09.135" v="646" actId="20577"/>
          <ac:grpSpMkLst>
            <pc:docMk/>
            <pc:sldMk cId="3896414905" sldId="298"/>
            <ac:grpSpMk id="64" creationId="{084BE3F4-8A45-25E5-AE2D-2C6D1DECF05F}"/>
          </ac:grpSpMkLst>
        </pc:grpChg>
        <pc:grpChg chg="add mod">
          <ac:chgData name="Luís Santos" userId="1bcb44e7-5d82-436c-b2eb-8036fed75eb8" providerId="ADAL" clId="{247B4B1A-0336-AA42-9804-DF2F9BD818EA}" dt="2023-03-25T19:26:53.411" v="690" actId="164"/>
          <ac:grpSpMkLst>
            <pc:docMk/>
            <pc:sldMk cId="3896414905" sldId="298"/>
            <ac:grpSpMk id="76" creationId="{96A4CACD-6DF8-B2B4-3A8F-4A35087B26F9}"/>
          </ac:grpSpMkLst>
        </pc:grpChg>
        <pc:grpChg chg="add mod">
          <ac:chgData name="Luís Santos" userId="1bcb44e7-5d82-436c-b2eb-8036fed75eb8" providerId="ADAL" clId="{247B4B1A-0336-AA42-9804-DF2F9BD818EA}" dt="2023-03-25T19:27:01.134" v="727" actId="1035"/>
          <ac:grpSpMkLst>
            <pc:docMk/>
            <pc:sldMk cId="3896414905" sldId="298"/>
            <ac:grpSpMk id="77" creationId="{146E360A-BF43-157D-E8EC-3D7A9389E90A}"/>
          </ac:grpSpMkLst>
        </pc:grpChg>
        <pc:cxnChg chg="add mod">
          <ac:chgData name="Luís Santos" userId="1bcb44e7-5d82-436c-b2eb-8036fed75eb8" providerId="ADAL" clId="{247B4B1A-0336-AA42-9804-DF2F9BD818EA}" dt="2023-03-25T19:23:38.574" v="633" actId="12789"/>
          <ac:cxnSpMkLst>
            <pc:docMk/>
            <pc:sldMk cId="3896414905" sldId="298"/>
            <ac:cxnSpMk id="8" creationId="{D52F9C11-00B8-CC31-8BE8-FDE6DD1BE34C}"/>
          </ac:cxnSpMkLst>
        </pc:cxnChg>
        <pc:cxnChg chg="add mod">
          <ac:chgData name="Luís Santos" userId="1bcb44e7-5d82-436c-b2eb-8036fed75eb8" providerId="ADAL" clId="{247B4B1A-0336-AA42-9804-DF2F9BD818EA}" dt="2023-03-25T19:23:38.574" v="633" actId="12789"/>
          <ac:cxnSpMkLst>
            <pc:docMk/>
            <pc:sldMk cId="3896414905" sldId="298"/>
            <ac:cxnSpMk id="11" creationId="{E4A0B2A7-E449-3944-97CE-2A07DA508CE2}"/>
          </ac:cxnSpMkLst>
        </pc:cxnChg>
        <pc:cxnChg chg="add mod">
          <ac:chgData name="Luís Santos" userId="1bcb44e7-5d82-436c-b2eb-8036fed75eb8" providerId="ADAL" clId="{247B4B1A-0336-AA42-9804-DF2F9BD818EA}" dt="2023-03-25T19:23:38.574" v="633" actId="12789"/>
          <ac:cxnSpMkLst>
            <pc:docMk/>
            <pc:sldMk cId="3896414905" sldId="298"/>
            <ac:cxnSpMk id="12" creationId="{C539F711-5BC6-2626-CFC4-58D322DC2737}"/>
          </ac:cxnSpMkLst>
        </pc:cxnChg>
        <pc:cxnChg chg="add mod">
          <ac:chgData name="Luís Santos" userId="1bcb44e7-5d82-436c-b2eb-8036fed75eb8" providerId="ADAL" clId="{247B4B1A-0336-AA42-9804-DF2F9BD818EA}" dt="2023-03-25T19:23:38.574" v="633" actId="12789"/>
          <ac:cxnSpMkLst>
            <pc:docMk/>
            <pc:sldMk cId="3896414905" sldId="298"/>
            <ac:cxnSpMk id="13" creationId="{BB3F1593-3E0E-5FAA-1CE6-04E29B452FE9}"/>
          </ac:cxnSpMkLst>
        </pc:cxnChg>
        <pc:cxnChg chg="mod">
          <ac:chgData name="Luís Santos" userId="1bcb44e7-5d82-436c-b2eb-8036fed75eb8" providerId="ADAL" clId="{247B4B1A-0336-AA42-9804-DF2F9BD818EA}" dt="2023-03-25T19:23:42.679" v="634" actId="478"/>
          <ac:cxnSpMkLst>
            <pc:docMk/>
            <pc:sldMk cId="3896414905" sldId="298"/>
            <ac:cxnSpMk id="34" creationId="{D88AF81E-BA55-BC56-5CD1-43E47B6B5F06}"/>
          </ac:cxnSpMkLst>
        </pc:cxnChg>
        <pc:cxnChg chg="mod">
          <ac:chgData name="Luís Santos" userId="1bcb44e7-5d82-436c-b2eb-8036fed75eb8" providerId="ADAL" clId="{247B4B1A-0336-AA42-9804-DF2F9BD818EA}" dt="2023-03-25T19:23:42.679" v="634" actId="478"/>
          <ac:cxnSpMkLst>
            <pc:docMk/>
            <pc:sldMk cId="3896414905" sldId="298"/>
            <ac:cxnSpMk id="37" creationId="{E7E0B7AC-6464-CA3D-7565-13E66D9814F2}"/>
          </ac:cxnSpMkLst>
        </pc:cxnChg>
        <pc:cxnChg chg="mod">
          <ac:chgData name="Luís Santos" userId="1bcb44e7-5d82-436c-b2eb-8036fed75eb8" providerId="ADAL" clId="{247B4B1A-0336-AA42-9804-DF2F9BD818EA}" dt="2023-03-25T19:23:42.679" v="634" actId="478"/>
          <ac:cxnSpMkLst>
            <pc:docMk/>
            <pc:sldMk cId="3896414905" sldId="298"/>
            <ac:cxnSpMk id="38" creationId="{74A034D0-551F-4A95-CA70-0CBEC40BDFBE}"/>
          </ac:cxnSpMkLst>
        </pc:cxnChg>
        <pc:cxnChg chg="mod">
          <ac:chgData name="Luís Santos" userId="1bcb44e7-5d82-436c-b2eb-8036fed75eb8" providerId="ADAL" clId="{247B4B1A-0336-AA42-9804-DF2F9BD818EA}" dt="2023-03-25T19:23:42.679" v="634" actId="478"/>
          <ac:cxnSpMkLst>
            <pc:docMk/>
            <pc:sldMk cId="3896414905" sldId="298"/>
            <ac:cxnSpMk id="39" creationId="{360AB9CD-FA94-D352-3C64-538D2F452AAC}"/>
          </ac:cxnSpMkLst>
        </pc:cxnChg>
        <pc:cxnChg chg="mod">
          <ac:chgData name="Luís Santos" userId="1bcb44e7-5d82-436c-b2eb-8036fed75eb8" providerId="ADAL" clId="{247B4B1A-0336-AA42-9804-DF2F9BD818EA}" dt="2023-03-25T19:25:09.135" v="646" actId="20577"/>
          <ac:cxnSpMkLst>
            <pc:docMk/>
            <pc:sldMk cId="3896414905" sldId="298"/>
            <ac:cxnSpMk id="66" creationId="{EF03FAB8-097E-F439-11AE-54C80266D939}"/>
          </ac:cxnSpMkLst>
        </pc:cxnChg>
        <pc:cxnChg chg="mod">
          <ac:chgData name="Luís Santos" userId="1bcb44e7-5d82-436c-b2eb-8036fed75eb8" providerId="ADAL" clId="{247B4B1A-0336-AA42-9804-DF2F9BD818EA}" dt="2023-03-25T19:25:09.135" v="646" actId="20577"/>
          <ac:cxnSpMkLst>
            <pc:docMk/>
            <pc:sldMk cId="3896414905" sldId="298"/>
            <ac:cxnSpMk id="69" creationId="{C8EAB597-ECB0-C256-F863-FCEDD8A8A6D3}"/>
          </ac:cxnSpMkLst>
        </pc:cxnChg>
        <pc:cxnChg chg="mod">
          <ac:chgData name="Luís Santos" userId="1bcb44e7-5d82-436c-b2eb-8036fed75eb8" providerId="ADAL" clId="{247B4B1A-0336-AA42-9804-DF2F9BD818EA}" dt="2023-03-25T19:25:09.135" v="646" actId="20577"/>
          <ac:cxnSpMkLst>
            <pc:docMk/>
            <pc:sldMk cId="3896414905" sldId="298"/>
            <ac:cxnSpMk id="70" creationId="{2E61C087-6D08-71F4-F56A-A7A7C9553390}"/>
          </ac:cxnSpMkLst>
        </pc:cxnChg>
        <pc:cxnChg chg="mod">
          <ac:chgData name="Luís Santos" userId="1bcb44e7-5d82-436c-b2eb-8036fed75eb8" providerId="ADAL" clId="{247B4B1A-0336-AA42-9804-DF2F9BD818EA}" dt="2023-03-25T19:25:09.135" v="646" actId="20577"/>
          <ac:cxnSpMkLst>
            <pc:docMk/>
            <pc:sldMk cId="3896414905" sldId="298"/>
            <ac:cxnSpMk id="71" creationId="{E780D05E-901C-D255-1F41-705F192AAAD5}"/>
          </ac:cxnSpMkLst>
        </pc:cxnChg>
      </pc:sldChg>
      <pc:sldChg chg="modSp del mod modAnim">
        <pc:chgData name="Luís Santos" userId="1bcb44e7-5d82-436c-b2eb-8036fed75eb8" providerId="ADAL" clId="{247B4B1A-0336-AA42-9804-DF2F9BD818EA}" dt="2023-03-24T16:04:49.638" v="5" actId="2696"/>
        <pc:sldMkLst>
          <pc:docMk/>
          <pc:sldMk cId="424320537" sldId="299"/>
        </pc:sldMkLst>
        <pc:spChg chg="mod">
          <ac:chgData name="Luís Santos" userId="1bcb44e7-5d82-436c-b2eb-8036fed75eb8" providerId="ADAL" clId="{247B4B1A-0336-AA42-9804-DF2F9BD818EA}" dt="2023-03-24T16:03:28.716" v="4" actId="20577"/>
          <ac:spMkLst>
            <pc:docMk/>
            <pc:sldMk cId="424320537" sldId="299"/>
            <ac:spMk id="3" creationId="{E923F495-A702-7B45-BFE1-2B7AE3BD0F87}"/>
          </ac:spMkLst>
        </pc:spChg>
      </pc:sldChg>
      <pc:sldChg chg="modSp new del mod">
        <pc:chgData name="Luís Santos" userId="1bcb44e7-5d82-436c-b2eb-8036fed75eb8" providerId="ADAL" clId="{247B4B1A-0336-AA42-9804-DF2F9BD818EA}" dt="2023-03-25T19:41:42.321" v="987" actId="2696"/>
        <pc:sldMkLst>
          <pc:docMk/>
          <pc:sldMk cId="727476428" sldId="299"/>
        </pc:sldMkLst>
        <pc:spChg chg="mod">
          <ac:chgData name="Luís Santos" userId="1bcb44e7-5d82-436c-b2eb-8036fed75eb8" providerId="ADAL" clId="{247B4B1A-0336-AA42-9804-DF2F9BD818EA}" dt="2023-03-25T16:45:10.826" v="555" actId="20577"/>
          <ac:spMkLst>
            <pc:docMk/>
            <pc:sldMk cId="727476428" sldId="299"/>
            <ac:spMk id="3" creationId="{82D998A9-F8BA-A1B0-B610-36E034549BFD}"/>
          </ac:spMkLst>
        </pc:spChg>
      </pc:sldChg>
      <pc:sldChg chg="modSp add mod">
        <pc:chgData name="Luís Santos" userId="1bcb44e7-5d82-436c-b2eb-8036fed75eb8" providerId="ADAL" clId="{247B4B1A-0336-AA42-9804-DF2F9BD818EA}" dt="2023-03-25T16:31:48.520" v="333" actId="1035"/>
        <pc:sldMkLst>
          <pc:docMk/>
          <pc:sldMk cId="2772394170" sldId="300"/>
        </pc:sldMkLst>
        <pc:spChg chg="mod">
          <ac:chgData name="Luís Santos" userId="1bcb44e7-5d82-436c-b2eb-8036fed75eb8" providerId="ADAL" clId="{247B4B1A-0336-AA42-9804-DF2F9BD818EA}" dt="2023-03-25T16:31:29.016" v="296" actId="20577"/>
          <ac:spMkLst>
            <pc:docMk/>
            <pc:sldMk cId="2772394170" sldId="300"/>
            <ac:spMk id="2" creationId="{B42CF97F-D630-C84F-AD8D-645E34B5E1CC}"/>
          </ac:spMkLst>
        </pc:spChg>
        <pc:spChg chg="mod">
          <ac:chgData name="Luís Santos" userId="1bcb44e7-5d82-436c-b2eb-8036fed75eb8" providerId="ADAL" clId="{247B4B1A-0336-AA42-9804-DF2F9BD818EA}" dt="2023-03-25T16:31:48.520" v="333" actId="1035"/>
          <ac:spMkLst>
            <pc:docMk/>
            <pc:sldMk cId="2772394170" sldId="300"/>
            <ac:spMk id="7" creationId="{A5DA54C3-8119-0242-8B0E-F443704879B3}"/>
          </ac:spMkLst>
        </pc:spChg>
      </pc:sldChg>
      <pc:sldChg chg="delSp modSp add mod">
        <pc:chgData name="Luís Santos" userId="1bcb44e7-5d82-436c-b2eb-8036fed75eb8" providerId="ADAL" clId="{247B4B1A-0336-AA42-9804-DF2F9BD818EA}" dt="2023-03-25T16:39:52.757" v="500" actId="403"/>
        <pc:sldMkLst>
          <pc:docMk/>
          <pc:sldMk cId="649944682" sldId="306"/>
        </pc:sldMkLst>
        <pc:spChg chg="mod">
          <ac:chgData name="Luís Santos" userId="1bcb44e7-5d82-436c-b2eb-8036fed75eb8" providerId="ADAL" clId="{247B4B1A-0336-AA42-9804-DF2F9BD818EA}" dt="2023-03-25T16:39:52.757" v="500" actId="403"/>
          <ac:spMkLst>
            <pc:docMk/>
            <pc:sldMk cId="649944682" sldId="306"/>
            <ac:spMk id="3" creationId="{E2013E39-9D2B-564C-AA93-499128291D68}"/>
          </ac:spMkLst>
        </pc:spChg>
        <pc:spChg chg="del">
          <ac:chgData name="Luís Santos" userId="1bcb44e7-5d82-436c-b2eb-8036fed75eb8" providerId="ADAL" clId="{247B4B1A-0336-AA42-9804-DF2F9BD818EA}" dt="2023-03-25T16:34:59.680" v="335" actId="478"/>
          <ac:spMkLst>
            <pc:docMk/>
            <pc:sldMk cId="649944682" sldId="306"/>
            <ac:spMk id="5" creationId="{67A52DC4-B2A0-6F36-17AC-465727AD1100}"/>
          </ac:spMkLst>
        </pc:spChg>
      </pc:sldChg>
      <pc:sldChg chg="delSp modSp add mod">
        <pc:chgData name="Luís Santos" userId="1bcb44e7-5d82-436c-b2eb-8036fed75eb8" providerId="ADAL" clId="{247B4B1A-0336-AA42-9804-DF2F9BD818EA}" dt="2023-03-25T16:44:32.339" v="519"/>
        <pc:sldMkLst>
          <pc:docMk/>
          <pc:sldMk cId="1538297703" sldId="307"/>
        </pc:sldMkLst>
        <pc:spChg chg="mod">
          <ac:chgData name="Luís Santos" userId="1bcb44e7-5d82-436c-b2eb-8036fed75eb8" providerId="ADAL" clId="{247B4B1A-0336-AA42-9804-DF2F9BD818EA}" dt="2023-03-25T16:44:32.339" v="519"/>
          <ac:spMkLst>
            <pc:docMk/>
            <pc:sldMk cId="1538297703" sldId="307"/>
            <ac:spMk id="3" creationId="{D902869A-DBC9-8841-A19E-0AD9C227C36A}"/>
          </ac:spMkLst>
        </pc:spChg>
        <pc:spChg chg="del">
          <ac:chgData name="Luís Santos" userId="1bcb44e7-5d82-436c-b2eb-8036fed75eb8" providerId="ADAL" clId="{247B4B1A-0336-AA42-9804-DF2F9BD818EA}" dt="2023-03-25T16:42:39.736" v="502" actId="478"/>
          <ac:spMkLst>
            <pc:docMk/>
            <pc:sldMk cId="1538297703" sldId="307"/>
            <ac:spMk id="5" creationId="{8D8E0881-68C1-A4EA-9742-297891BFBBB0}"/>
          </ac:spMkLst>
        </pc:spChg>
      </pc:sldChg>
      <pc:sldChg chg="addSp delSp modSp add mod delAnim">
        <pc:chgData name="Luís Santos" userId="1bcb44e7-5d82-436c-b2eb-8036fed75eb8" providerId="ADAL" clId="{247B4B1A-0336-AA42-9804-DF2F9BD818EA}" dt="2023-03-25T19:41:25.937" v="986" actId="20577"/>
        <pc:sldMkLst>
          <pc:docMk/>
          <pc:sldMk cId="1934179294" sldId="308"/>
        </pc:sldMkLst>
        <pc:spChg chg="del">
          <ac:chgData name="Luís Santos" userId="1bcb44e7-5d82-436c-b2eb-8036fed75eb8" providerId="ADAL" clId="{247B4B1A-0336-AA42-9804-DF2F9BD818EA}" dt="2023-03-25T19:36:14.804" v="748" actId="478"/>
          <ac:spMkLst>
            <pc:docMk/>
            <pc:sldMk cId="1934179294" sldId="308"/>
            <ac:spMk id="3" creationId="{B14B338E-0098-8F40-9D68-A438370A5DB5}"/>
          </ac:spMkLst>
        </pc:spChg>
        <pc:spChg chg="del mod">
          <ac:chgData name="Luís Santos" userId="1bcb44e7-5d82-436c-b2eb-8036fed75eb8" providerId="ADAL" clId="{247B4B1A-0336-AA42-9804-DF2F9BD818EA}" dt="2023-03-25T19:36:08.649" v="747" actId="478"/>
          <ac:spMkLst>
            <pc:docMk/>
            <pc:sldMk cId="1934179294" sldId="308"/>
            <ac:spMk id="5" creationId="{6B48851C-8EF4-8345-80D7-FB08F426B217}"/>
          </ac:spMkLst>
        </pc:spChg>
        <pc:spChg chg="del">
          <ac:chgData name="Luís Santos" userId="1bcb44e7-5d82-436c-b2eb-8036fed75eb8" providerId="ADAL" clId="{247B4B1A-0336-AA42-9804-DF2F9BD818EA}" dt="2023-03-25T19:36:14.804" v="748" actId="478"/>
          <ac:spMkLst>
            <pc:docMk/>
            <pc:sldMk cId="1934179294" sldId="308"/>
            <ac:spMk id="6" creationId="{3CBA00B2-11FF-8E41-A260-D817E199595A}"/>
          </ac:spMkLst>
        </pc:spChg>
        <pc:spChg chg="add del mod">
          <ac:chgData name="Luís Santos" userId="1bcb44e7-5d82-436c-b2eb-8036fed75eb8" providerId="ADAL" clId="{247B4B1A-0336-AA42-9804-DF2F9BD818EA}" dt="2023-03-25T19:36:16.995" v="749" actId="478"/>
          <ac:spMkLst>
            <pc:docMk/>
            <pc:sldMk cId="1934179294" sldId="308"/>
            <ac:spMk id="8" creationId="{8FD16296-9E4F-B57E-9FC3-CF1C9198845C}"/>
          </ac:spMkLst>
        </pc:spChg>
        <pc:spChg chg="add mod">
          <ac:chgData name="Luís Santos" userId="1bcb44e7-5d82-436c-b2eb-8036fed75eb8" providerId="ADAL" clId="{247B4B1A-0336-AA42-9804-DF2F9BD818EA}" dt="2023-03-25T19:41:25.937" v="986" actId="20577"/>
          <ac:spMkLst>
            <pc:docMk/>
            <pc:sldMk cId="1934179294" sldId="308"/>
            <ac:spMk id="9" creationId="{044255E1-14A7-A757-8B3A-CAA3023D65BA}"/>
          </ac:spMkLst>
        </pc:spChg>
      </pc:sldChg>
      <pc:sldChg chg="modSp add mod">
        <pc:chgData name="Luís Santos" userId="1bcb44e7-5d82-436c-b2eb-8036fed75eb8" providerId="ADAL" clId="{247B4B1A-0336-AA42-9804-DF2F9BD818EA}" dt="2023-04-11T09:20:50.525" v="1043" actId="1037"/>
        <pc:sldMkLst>
          <pc:docMk/>
          <pc:sldMk cId="193102502" sldId="309"/>
        </pc:sldMkLst>
        <pc:spChg chg="mod">
          <ac:chgData name="Luís Santos" userId="1bcb44e7-5d82-436c-b2eb-8036fed75eb8" providerId="ADAL" clId="{247B4B1A-0336-AA42-9804-DF2F9BD818EA}" dt="2023-04-11T09:20:39.828" v="996" actId="20577"/>
          <ac:spMkLst>
            <pc:docMk/>
            <pc:sldMk cId="193102502" sldId="309"/>
            <ac:spMk id="2" creationId="{B42CF97F-D630-C84F-AD8D-645E34B5E1CC}"/>
          </ac:spMkLst>
        </pc:spChg>
        <pc:spChg chg="mod">
          <ac:chgData name="Luís Santos" userId="1bcb44e7-5d82-436c-b2eb-8036fed75eb8" providerId="ADAL" clId="{247B4B1A-0336-AA42-9804-DF2F9BD818EA}" dt="2023-04-11T09:20:50.525" v="1043" actId="1037"/>
          <ac:spMkLst>
            <pc:docMk/>
            <pc:sldMk cId="193102502" sldId="309"/>
            <ac:spMk id="7" creationId="{A5DA54C3-8119-0242-8B0E-F443704879B3}"/>
          </ac:spMkLst>
        </pc:spChg>
      </pc:sldChg>
      <pc:sldChg chg="add del">
        <pc:chgData name="Luís Santos" userId="1bcb44e7-5d82-436c-b2eb-8036fed75eb8" providerId="ADAL" clId="{247B4B1A-0336-AA42-9804-DF2F9BD818EA}" dt="2023-03-25T19:41:48.032" v="988" actId="2696"/>
        <pc:sldMkLst>
          <pc:docMk/>
          <pc:sldMk cId="1510232260" sldId="309"/>
        </pc:sldMkLst>
      </pc:sldChg>
      <pc:sldChg chg="addSp delSp modSp new mod">
        <pc:chgData name="Luís Santos" userId="1bcb44e7-5d82-436c-b2eb-8036fed75eb8" providerId="ADAL" clId="{247B4B1A-0336-AA42-9804-DF2F9BD818EA}" dt="2023-04-11T09:30:13.288" v="1166" actId="1038"/>
        <pc:sldMkLst>
          <pc:docMk/>
          <pc:sldMk cId="3777509585" sldId="310"/>
        </pc:sldMkLst>
        <pc:spChg chg="mod">
          <ac:chgData name="Luís Santos" userId="1bcb44e7-5d82-436c-b2eb-8036fed75eb8" providerId="ADAL" clId="{247B4B1A-0336-AA42-9804-DF2F9BD818EA}" dt="2023-04-11T09:21:20.614" v="1053" actId="16959"/>
          <ac:spMkLst>
            <pc:docMk/>
            <pc:sldMk cId="3777509585" sldId="310"/>
            <ac:spMk id="2" creationId="{4E67CD59-A80C-693B-56A1-4FECD886E6D3}"/>
          </ac:spMkLst>
        </pc:spChg>
        <pc:spChg chg="del">
          <ac:chgData name="Luís Santos" userId="1bcb44e7-5d82-436c-b2eb-8036fed75eb8" providerId="ADAL" clId="{247B4B1A-0336-AA42-9804-DF2F9BD818EA}" dt="2023-04-11T09:22:21.920" v="1054"/>
          <ac:spMkLst>
            <pc:docMk/>
            <pc:sldMk cId="3777509585" sldId="310"/>
            <ac:spMk id="3" creationId="{4CC0FB87-9B72-D895-56D0-EE32481B27A5}"/>
          </ac:spMkLst>
        </pc:spChg>
        <pc:spChg chg="add mod">
          <ac:chgData name="Luís Santos" userId="1bcb44e7-5d82-436c-b2eb-8036fed75eb8" providerId="ADAL" clId="{247B4B1A-0336-AA42-9804-DF2F9BD818EA}" dt="2023-04-11T09:30:13.288" v="1166" actId="1038"/>
          <ac:spMkLst>
            <pc:docMk/>
            <pc:sldMk cId="3777509585" sldId="310"/>
            <ac:spMk id="5" creationId="{3AE2E856-9327-3987-563B-F7C70078E4E2}"/>
          </ac:spMkLst>
        </pc:spChg>
        <pc:spChg chg="add mod">
          <ac:chgData name="Luís Santos" userId="1bcb44e7-5d82-436c-b2eb-8036fed75eb8" providerId="ADAL" clId="{247B4B1A-0336-AA42-9804-DF2F9BD818EA}" dt="2023-04-11T09:30:13.288" v="1166" actId="1038"/>
          <ac:spMkLst>
            <pc:docMk/>
            <pc:sldMk cId="3777509585" sldId="310"/>
            <ac:spMk id="6" creationId="{E3E3C3B0-7AE2-D794-6AB7-81BC710F7E3F}"/>
          </ac:spMkLst>
        </pc:spChg>
      </pc:sldChg>
      <pc:sldChg chg="addSp delSp modSp add mod delAnim">
        <pc:chgData name="Luís Santos" userId="1bcb44e7-5d82-436c-b2eb-8036fed75eb8" providerId="ADAL" clId="{247B4B1A-0336-AA42-9804-DF2F9BD818EA}" dt="2023-04-11T09:26:36.251" v="1109" actId="478"/>
        <pc:sldMkLst>
          <pc:docMk/>
          <pc:sldMk cId="471000484" sldId="311"/>
        </pc:sldMkLst>
        <pc:spChg chg="mod">
          <ac:chgData name="Luís Santos" userId="1bcb44e7-5d82-436c-b2eb-8036fed75eb8" providerId="ADAL" clId="{247B4B1A-0336-AA42-9804-DF2F9BD818EA}" dt="2023-04-11T09:24:59.111" v="1100" actId="20577"/>
          <ac:spMkLst>
            <pc:docMk/>
            <pc:sldMk cId="471000484" sldId="311"/>
            <ac:spMk id="2" creationId="{B42CF97F-D630-C84F-AD8D-645E34B5E1CC}"/>
          </ac:spMkLst>
        </pc:spChg>
        <pc:spChg chg="add del mod">
          <ac:chgData name="Luís Santos" userId="1bcb44e7-5d82-436c-b2eb-8036fed75eb8" providerId="ADAL" clId="{247B4B1A-0336-AA42-9804-DF2F9BD818EA}" dt="2023-04-11T09:26:15.356" v="1107" actId="478"/>
          <ac:spMkLst>
            <pc:docMk/>
            <pc:sldMk cId="471000484" sldId="311"/>
            <ac:spMk id="3" creationId="{102C4962-863C-4776-2301-6E9FBE1F4AFA}"/>
          </ac:spMkLst>
        </pc:spChg>
        <pc:spChg chg="del">
          <ac:chgData name="Luís Santos" userId="1bcb44e7-5d82-436c-b2eb-8036fed75eb8" providerId="ADAL" clId="{247B4B1A-0336-AA42-9804-DF2F9BD818EA}" dt="2023-04-11T09:25:03.131" v="1101" actId="478"/>
          <ac:spMkLst>
            <pc:docMk/>
            <pc:sldMk cId="471000484" sldId="311"/>
            <ac:spMk id="7" creationId="{A5DA54C3-8119-0242-8B0E-F443704879B3}"/>
          </ac:spMkLst>
        </pc:spChg>
        <pc:spChg chg="add del">
          <ac:chgData name="Luís Santos" userId="1bcb44e7-5d82-436c-b2eb-8036fed75eb8" providerId="ADAL" clId="{247B4B1A-0336-AA42-9804-DF2F9BD818EA}" dt="2023-04-11T09:26:36.251" v="1109" actId="478"/>
          <ac:spMkLst>
            <pc:docMk/>
            <pc:sldMk cId="471000484" sldId="311"/>
            <ac:spMk id="16" creationId="{26FC158C-8C28-606A-BB14-5CAFDAE5ABED}"/>
          </ac:spMkLst>
        </pc:spChg>
      </pc:sldChg>
    </pc:docChg>
  </pc:docChgLst>
  <pc:docChgLst>
    <pc:chgData name="Luís Paulo Peixoto Santos" userId="1bcb44e7-5d82-436c-b2eb-8036fed75eb8" providerId="ADAL" clId="{E80A1FC6-1763-904C-BDC8-6CAB66ED03C7}"/>
    <pc:docChg chg="custSel modSld">
      <pc:chgData name="Luís Paulo Peixoto Santos" userId="1bcb44e7-5d82-436c-b2eb-8036fed75eb8" providerId="ADAL" clId="{E80A1FC6-1763-904C-BDC8-6CAB66ED03C7}" dt="2024-04-10T10:05:43.241" v="133" actId="14100"/>
      <pc:docMkLst>
        <pc:docMk/>
      </pc:docMkLst>
      <pc:sldChg chg="modSp mod">
        <pc:chgData name="Luís Paulo Peixoto Santos" userId="1bcb44e7-5d82-436c-b2eb-8036fed75eb8" providerId="ADAL" clId="{E80A1FC6-1763-904C-BDC8-6CAB66ED03C7}" dt="2024-04-10T09:52:23.540" v="0" actId="20577"/>
        <pc:sldMkLst>
          <pc:docMk/>
          <pc:sldMk cId="503480747" sldId="256"/>
        </pc:sldMkLst>
        <pc:spChg chg="mod">
          <ac:chgData name="Luís Paulo Peixoto Santos" userId="1bcb44e7-5d82-436c-b2eb-8036fed75eb8" providerId="ADAL" clId="{E80A1FC6-1763-904C-BDC8-6CAB66ED03C7}" dt="2024-04-10T09:52:23.540" v="0" actId="20577"/>
          <ac:spMkLst>
            <pc:docMk/>
            <pc:sldMk cId="503480747" sldId="256"/>
            <ac:spMk id="2" creationId="{70AD163B-4827-FB49-8AAA-498C7B51C5AD}"/>
          </ac:spMkLst>
        </pc:spChg>
      </pc:sldChg>
      <pc:sldChg chg="addSp delSp modSp mod modAnim">
        <pc:chgData name="Luís Paulo Peixoto Santos" userId="1bcb44e7-5d82-436c-b2eb-8036fed75eb8" providerId="ADAL" clId="{E80A1FC6-1763-904C-BDC8-6CAB66ED03C7}" dt="2024-04-10T09:58:40.245" v="18"/>
        <pc:sldMkLst>
          <pc:docMk/>
          <pc:sldMk cId="2081381871" sldId="290"/>
        </pc:sldMkLst>
        <pc:spChg chg="add del">
          <ac:chgData name="Luís Paulo Peixoto Santos" userId="1bcb44e7-5d82-436c-b2eb-8036fed75eb8" providerId="ADAL" clId="{E80A1FC6-1763-904C-BDC8-6CAB66ED03C7}" dt="2024-04-10T09:57:15.030" v="6" actId="478"/>
          <ac:spMkLst>
            <pc:docMk/>
            <pc:sldMk cId="2081381871" sldId="290"/>
            <ac:spMk id="9" creationId="{0C1BCFD1-801B-71C4-D5BB-56326ED2785D}"/>
          </ac:spMkLst>
        </pc:spChg>
        <pc:grpChg chg="add mod">
          <ac:chgData name="Luís Paulo Peixoto Santos" userId="1bcb44e7-5d82-436c-b2eb-8036fed75eb8" providerId="ADAL" clId="{E80A1FC6-1763-904C-BDC8-6CAB66ED03C7}" dt="2024-04-10T09:58:36.135" v="17" actId="164"/>
          <ac:grpSpMkLst>
            <pc:docMk/>
            <pc:sldMk cId="2081381871" sldId="290"/>
            <ac:grpSpMk id="18" creationId="{E93A79E2-F269-D22A-069A-16A337053EFD}"/>
          </ac:grpSpMkLst>
        </pc:grpChg>
        <pc:cxnChg chg="add del mod">
          <ac:chgData name="Luís Paulo Peixoto Santos" userId="1bcb44e7-5d82-436c-b2eb-8036fed75eb8" providerId="ADAL" clId="{E80A1FC6-1763-904C-BDC8-6CAB66ED03C7}" dt="2024-04-10T09:56:22.302" v="4" actId="478"/>
          <ac:cxnSpMkLst>
            <pc:docMk/>
            <pc:sldMk cId="2081381871" sldId="290"/>
            <ac:cxnSpMk id="6" creationId="{93D3A9B8-D0B9-4B48-A19D-F6743FE613C9}"/>
          </ac:cxnSpMkLst>
        </pc:cxnChg>
        <pc:cxnChg chg="add mod">
          <ac:chgData name="Luís Paulo Peixoto Santos" userId="1bcb44e7-5d82-436c-b2eb-8036fed75eb8" providerId="ADAL" clId="{E80A1FC6-1763-904C-BDC8-6CAB66ED03C7}" dt="2024-04-10T09:58:36.135" v="17" actId="164"/>
          <ac:cxnSpMkLst>
            <pc:docMk/>
            <pc:sldMk cId="2081381871" sldId="290"/>
            <ac:cxnSpMk id="11" creationId="{9F9169D9-E415-2B3A-67A5-DF91C45403C1}"/>
          </ac:cxnSpMkLst>
        </pc:cxnChg>
        <pc:cxnChg chg="add mod">
          <ac:chgData name="Luís Paulo Peixoto Santos" userId="1bcb44e7-5d82-436c-b2eb-8036fed75eb8" providerId="ADAL" clId="{E80A1FC6-1763-904C-BDC8-6CAB66ED03C7}" dt="2024-04-10T09:58:36.135" v="17" actId="164"/>
          <ac:cxnSpMkLst>
            <pc:docMk/>
            <pc:sldMk cId="2081381871" sldId="290"/>
            <ac:cxnSpMk id="12" creationId="{AA295021-8AAE-21CB-7C77-B1779487A9B8}"/>
          </ac:cxnSpMkLst>
        </pc:cxnChg>
        <pc:cxnChg chg="add mod">
          <ac:chgData name="Luís Paulo Peixoto Santos" userId="1bcb44e7-5d82-436c-b2eb-8036fed75eb8" providerId="ADAL" clId="{E80A1FC6-1763-904C-BDC8-6CAB66ED03C7}" dt="2024-04-10T09:58:36.135" v="17" actId="164"/>
          <ac:cxnSpMkLst>
            <pc:docMk/>
            <pc:sldMk cId="2081381871" sldId="290"/>
            <ac:cxnSpMk id="15" creationId="{3F41DCF3-B25A-C312-9C87-D83CD4E50B87}"/>
          </ac:cxnSpMkLst>
        </pc:cxnChg>
      </pc:sldChg>
      <pc:sldChg chg="modSp mod">
        <pc:chgData name="Luís Paulo Peixoto Santos" userId="1bcb44e7-5d82-436c-b2eb-8036fed75eb8" providerId="ADAL" clId="{E80A1FC6-1763-904C-BDC8-6CAB66ED03C7}" dt="2024-04-10T10:05:43.241" v="133" actId="14100"/>
        <pc:sldMkLst>
          <pc:docMk/>
          <pc:sldMk cId="4139139370" sldId="294"/>
        </pc:sldMkLst>
        <pc:spChg chg="mod">
          <ac:chgData name="Luís Paulo Peixoto Santos" userId="1bcb44e7-5d82-436c-b2eb-8036fed75eb8" providerId="ADAL" clId="{E80A1FC6-1763-904C-BDC8-6CAB66ED03C7}" dt="2024-04-10T10:05:43.241" v="133" actId="14100"/>
          <ac:spMkLst>
            <pc:docMk/>
            <pc:sldMk cId="4139139370" sldId="294"/>
            <ac:spMk id="10" creationId="{A19DDDE5-6256-DD4F-A6C7-5FA9341C0FE0}"/>
          </ac:spMkLst>
        </pc:spChg>
        <pc:picChg chg="mod">
          <ac:chgData name="Luís Paulo Peixoto Santos" userId="1bcb44e7-5d82-436c-b2eb-8036fed75eb8" providerId="ADAL" clId="{E80A1FC6-1763-904C-BDC8-6CAB66ED03C7}" dt="2024-04-10T10:01:53.606" v="19" actId="14100"/>
          <ac:picMkLst>
            <pc:docMk/>
            <pc:sldMk cId="4139139370" sldId="294"/>
            <ac:picMk id="5" creationId="{71734B6C-2A2F-6940-BE16-25DC1A24F230}"/>
          </ac:picMkLst>
        </pc:picChg>
        <pc:picChg chg="mod">
          <ac:chgData name="Luís Paulo Peixoto Santos" userId="1bcb44e7-5d82-436c-b2eb-8036fed75eb8" providerId="ADAL" clId="{E80A1FC6-1763-904C-BDC8-6CAB66ED03C7}" dt="2024-04-10T10:02:06.541" v="42" actId="1035"/>
          <ac:picMkLst>
            <pc:docMk/>
            <pc:sldMk cId="4139139370" sldId="294"/>
            <ac:picMk id="6" creationId="{90152AA1-8D2E-5048-8795-9D93650AE4D8}"/>
          </ac:picMkLst>
        </pc:picChg>
        <pc:picChg chg="mod">
          <ac:chgData name="Luís Paulo Peixoto Santos" userId="1bcb44e7-5d82-436c-b2eb-8036fed75eb8" providerId="ADAL" clId="{E80A1FC6-1763-904C-BDC8-6CAB66ED03C7}" dt="2024-04-10T10:02:06.541" v="42" actId="1035"/>
          <ac:picMkLst>
            <pc:docMk/>
            <pc:sldMk cId="4139139370" sldId="294"/>
            <ac:picMk id="7" creationId="{4FCE3D05-659B-2F49-AEDC-455AB50BDB70}"/>
          </ac:picMkLst>
        </pc:picChg>
        <pc:picChg chg="mod">
          <ac:chgData name="Luís Paulo Peixoto Santos" userId="1bcb44e7-5d82-436c-b2eb-8036fed75eb8" providerId="ADAL" clId="{E80A1FC6-1763-904C-BDC8-6CAB66ED03C7}" dt="2024-04-10T10:02:06.541" v="42" actId="1035"/>
          <ac:picMkLst>
            <pc:docMk/>
            <pc:sldMk cId="4139139370" sldId="294"/>
            <ac:picMk id="8" creationId="{F4C99D39-92CE-BB42-8031-B5C0AFFF40A5}"/>
          </ac:picMkLst>
        </pc:picChg>
        <pc:picChg chg="mod">
          <ac:chgData name="Luís Paulo Peixoto Santos" userId="1bcb44e7-5d82-436c-b2eb-8036fed75eb8" providerId="ADAL" clId="{E80A1FC6-1763-904C-BDC8-6CAB66ED03C7}" dt="2024-04-10T10:02:06.541" v="42" actId="1035"/>
          <ac:picMkLst>
            <pc:docMk/>
            <pc:sldMk cId="4139139370" sldId="294"/>
            <ac:picMk id="9" creationId="{E2E1559E-CB83-5345-BA19-37793ACACC3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0EB4E-959F-0D46-A670-A856F2184D0B}" type="datetimeFigureOut">
              <a:rPr lang="pt-PT" smtClean="0"/>
              <a:t>10/04/24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3E357-3509-FD48-B1ED-289412645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6962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6A45-56F1-C846-8E71-5B49EA88C3C8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35F1-A35F-CD43-9414-A19103BF4A8A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DFCA-7A9A-534B-A08C-570FD2973B39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ED13-E2E8-1344-A0B7-FF1E3C6B8C12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912C-0342-3442-8E0D-BEA7DA93FB1B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8522-062B-C443-852D-228F8089B563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A23D-423C-A847-9420-DB8D4AF52B9D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CB8F-49A0-114D-98BC-06E165CA2AEA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510C-BF21-144A-913E-5B23B229D1F5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ADA3-C076-F144-8C22-B781CAF409F4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3C12-0A97-BE4C-B22B-4AB10E3F69B2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1B82-305D-5241-B5A4-17232108C33A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ADD2-1453-1A47-A02A-BFB24AD2528B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EA20-CCD1-594A-978D-25109ACE93B1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2EA4-DC4D-A445-8404-FBEA2446C09B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759F-A1C6-BC44-B2C8-E7179212478E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5743-F5D1-7C42-B1E9-7ABE4861CD8E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07DAF3-CB27-0543-8701-6CCEAE41E5F9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image" Target="../media/image76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qiskit.org/summer-school/2021/lec5-1-building-quantum-classifi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D163B-4827-FB49-8AAA-498C7B51C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7090"/>
            <a:ext cx="8825658" cy="3706091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PT" sz="4800" dirty="0"/>
              <a:t>Ciência de Dados Quântica</a:t>
            </a:r>
            <a:br>
              <a:rPr lang="pt-PT" sz="4800" dirty="0"/>
            </a:br>
            <a:br>
              <a:rPr lang="pt-PT" sz="4800" dirty="0"/>
            </a:br>
            <a:br>
              <a:rPr lang="pt-PT" sz="1600" dirty="0"/>
            </a:br>
            <a:r>
              <a:rPr lang="pt-PT" sz="5400" dirty="0" err="1"/>
              <a:t>Variational</a:t>
            </a:r>
            <a:r>
              <a:rPr lang="pt-PT" sz="5400" dirty="0"/>
              <a:t> Quantum </a:t>
            </a:r>
            <a:r>
              <a:rPr lang="pt-PT" sz="5400" dirty="0" err="1"/>
              <a:t>Classification</a:t>
            </a:r>
            <a:r>
              <a:rPr lang="pt-PT" sz="5400" dirty="0"/>
              <a:t>: </a:t>
            </a:r>
            <a:r>
              <a:rPr lang="pt-PT" sz="4400" dirty="0" err="1"/>
              <a:t>an</a:t>
            </a:r>
            <a:r>
              <a:rPr lang="pt-PT" sz="4400" dirty="0"/>
              <a:t> </a:t>
            </a:r>
            <a:r>
              <a:rPr lang="pt-PT" sz="4400" dirty="0" err="1"/>
              <a:t>overview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444B29-F38C-5547-93AC-63CBD9606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979490"/>
            <a:ext cx="8825658" cy="861420"/>
          </a:xfrm>
        </p:spPr>
        <p:txBody>
          <a:bodyPr/>
          <a:lstStyle/>
          <a:p>
            <a:r>
              <a:rPr lang="pt-PT" dirty="0"/>
              <a:t>Luís Paulo santos</a:t>
            </a:r>
          </a:p>
        </p:txBody>
      </p:sp>
    </p:spTree>
    <p:extLst>
      <p:ext uri="{BB962C8B-B14F-4D97-AF65-F5344CB8AC3E}">
        <p14:creationId xmlns:p14="http://schemas.microsoft.com/office/powerpoint/2010/main" val="50348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7FAAC-6ADD-724C-B34B-9746E2AC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Parameterized model: </a:t>
            </a:r>
            <a:r>
              <a:rPr lang="en-GB" dirty="0" err="1"/>
              <a:t>expressibility</a:t>
            </a:r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FD4CB34-2B55-4641-88AF-5FD4AEA7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734B6C-2A2F-6940-BE16-25DC1A24F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275286"/>
            <a:ext cx="10591800" cy="5779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0152AA1-8D2E-5048-8795-9D93650AE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919855"/>
            <a:ext cx="1526620" cy="298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CE3D05-659B-2F49-AEDC-455AB50BD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736" y="1919855"/>
            <a:ext cx="2059813" cy="298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4C99D39-92CE-BB42-8031-B5C0AFFF4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308" y="1919855"/>
            <a:ext cx="2921894" cy="298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2E1559E-CB83-5345-BA19-37793ACAC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9227" y="1919855"/>
            <a:ext cx="1902673" cy="298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A19DDDE5-6256-DD4F-A6C7-5FA9341C0FE0}"/>
                  </a:ext>
                </a:extLst>
              </p:cNvPr>
              <p:cNvSpPr txBox="1"/>
              <p:nvPr/>
            </p:nvSpPr>
            <p:spPr>
              <a:xfrm>
                <a:off x="800100" y="5066454"/>
                <a:ext cx="10591800" cy="954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What is the reachable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and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GB" dirty="0"/>
                  <a:t> contain the sought solution?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err="1"/>
                  <a:t>Expressibility</a:t>
                </a:r>
                <a:r>
                  <a:rPr lang="en-GB" dirty="0"/>
                  <a:t> depends on the data encoding and the ansatz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High </a:t>
                </a:r>
                <a:r>
                  <a:rPr lang="en-GB" dirty="0" err="1"/>
                  <a:t>expressibility</a:t>
                </a:r>
                <a:r>
                  <a:rPr lang="en-GB" dirty="0"/>
                  <a:t> might not always be desirable</a:t>
                </a: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A19DDDE5-6256-DD4F-A6C7-5FA9341C0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5066454"/>
                <a:ext cx="10591800" cy="954620"/>
              </a:xfrm>
              <a:prstGeom prst="rect">
                <a:avLst/>
              </a:prstGeom>
              <a:blipFill>
                <a:blip r:embed="rId7"/>
                <a:stretch>
                  <a:fillRect l="-239" b="-77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A58EF27F-6DF0-2444-A072-42E5683572E0}"/>
              </a:ext>
            </a:extLst>
          </p:cNvPr>
          <p:cNvSpPr txBox="1"/>
          <p:nvPr/>
        </p:nvSpPr>
        <p:spPr>
          <a:xfrm>
            <a:off x="990101" y="617444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[</a:t>
            </a:r>
            <a:r>
              <a:rPr lang="en-GB" sz="1200" dirty="0" err="1"/>
              <a:t>Expressibility</a:t>
            </a:r>
            <a:r>
              <a:rPr lang="en-GB" sz="1200" dirty="0"/>
              <a:t> and entangling capability of parameterized quantum circuits for hybrid quantum-classical algorithms</a:t>
            </a:r>
          </a:p>
          <a:p>
            <a:pPr algn="r"/>
            <a:r>
              <a:rPr lang="en-GB" sz="1200" dirty="0" err="1"/>
              <a:t>Sukin</a:t>
            </a:r>
            <a:r>
              <a:rPr lang="en-GB" sz="1200" dirty="0"/>
              <a:t> Sim, Peter D. Johnson, Alan </a:t>
            </a:r>
            <a:r>
              <a:rPr lang="en-GB" sz="1200" dirty="0" err="1"/>
              <a:t>Aspuru-Guzik</a:t>
            </a:r>
            <a:r>
              <a:rPr lang="en-GB" sz="1200" dirty="0"/>
              <a:t>; Adv. Quantum Technol. 2 (2019) 1900070]</a:t>
            </a:r>
          </a:p>
        </p:txBody>
      </p: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7DCFF88D-D39D-D142-A694-5DB5517D1FFC}"/>
              </a:ext>
            </a:extLst>
          </p:cNvPr>
          <p:cNvCxnSpPr/>
          <p:nvPr/>
        </p:nvCxnSpPr>
        <p:spPr>
          <a:xfrm flipH="1">
            <a:off x="3123210" y="6174449"/>
            <a:ext cx="82686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13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109EB-1A82-AF43-839E-E50179F1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Parameterized model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925F1F-C870-BB4B-AE44-C560287F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72909"/>
            <a:ext cx="8946541" cy="1400531"/>
          </a:xfrm>
        </p:spPr>
        <p:txBody>
          <a:bodyPr/>
          <a:lstStyle/>
          <a:p>
            <a:r>
              <a:rPr lang="en-GB" dirty="0"/>
              <a:t>Problem dependent versus problem independent</a:t>
            </a:r>
          </a:p>
          <a:p>
            <a:r>
              <a:rPr lang="en-GB" dirty="0"/>
              <a:t>Hardware dependent versus hardware independent</a:t>
            </a:r>
          </a:p>
          <a:p>
            <a:r>
              <a:rPr lang="en-GB" dirty="0"/>
              <a:t>Hardware and problem independent common template: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47569DE-73A1-C047-A58F-B2469143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3B8B6C6-217C-B040-A017-B16741624A8A}"/>
                  </a:ext>
                </a:extLst>
              </p:cNvPr>
              <p:cNvSpPr txBox="1"/>
              <p:nvPr/>
            </p:nvSpPr>
            <p:spPr>
              <a:xfrm>
                <a:off x="828530" y="3677696"/>
                <a:ext cx="533031" cy="3693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GB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3B8B6C6-217C-B040-A017-B16741624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30" y="3677696"/>
                <a:ext cx="53303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4C1446B-FDBF-2348-8477-40046DB0FB17}"/>
                  </a:ext>
                </a:extLst>
              </p:cNvPr>
              <p:cNvSpPr txBox="1"/>
              <p:nvPr/>
            </p:nvSpPr>
            <p:spPr>
              <a:xfrm>
                <a:off x="828530" y="4400112"/>
                <a:ext cx="533031" cy="3693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GB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4C1446B-FDBF-2348-8477-40046DB0F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30" y="4400112"/>
                <a:ext cx="5330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0B8402A-A979-5545-ADA0-011C1EE941FF}"/>
                  </a:ext>
                </a:extLst>
              </p:cNvPr>
              <p:cNvSpPr txBox="1"/>
              <p:nvPr/>
            </p:nvSpPr>
            <p:spPr>
              <a:xfrm>
                <a:off x="3438196" y="3666732"/>
                <a:ext cx="1346331" cy="39126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GB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b="0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b="0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PT" b="0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b="0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GB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PT" b="0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0B8402A-A979-5545-ADA0-011C1EE94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96" y="3666732"/>
                <a:ext cx="1346331" cy="3912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5C6E765-2D68-3A41-885C-42E156B08DC8}"/>
                  </a:ext>
                </a:extLst>
              </p:cNvPr>
              <p:cNvSpPr txBox="1"/>
              <p:nvPr/>
            </p:nvSpPr>
            <p:spPr>
              <a:xfrm>
                <a:off x="3438196" y="4389148"/>
                <a:ext cx="1351652" cy="39126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PT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GB" i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PT" b="0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5C6E765-2D68-3A41-885C-42E156B08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96" y="4389148"/>
                <a:ext cx="1351652" cy="391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A5F1B1C5-E521-F945-8769-F6413A1AB17B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361561" y="3862362"/>
            <a:ext cx="2076635" cy="1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45B96C7B-255A-3349-8744-E553A4075FEB}"/>
              </a:ext>
            </a:extLst>
          </p:cNvPr>
          <p:cNvCxnSpPr>
            <a:cxnSpLocks/>
            <a:stCxn id="8" idx="3"/>
            <a:endCxn id="24" idx="2"/>
          </p:cNvCxnSpPr>
          <p:nvPr/>
        </p:nvCxnSpPr>
        <p:spPr>
          <a:xfrm flipV="1">
            <a:off x="4784527" y="3862362"/>
            <a:ext cx="406834" cy="1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6004F9E0-56E0-8148-8EF3-95F3CD6B40C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361561" y="4584778"/>
            <a:ext cx="2076635" cy="1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13C5A90A-2A3C-1046-8326-6AD5E65C26B2}"/>
              </a:ext>
            </a:extLst>
          </p:cNvPr>
          <p:cNvCxnSpPr>
            <a:cxnSpLocks/>
            <a:stCxn id="9" idx="3"/>
            <a:endCxn id="23" idx="2"/>
          </p:cNvCxnSpPr>
          <p:nvPr/>
        </p:nvCxnSpPr>
        <p:spPr>
          <a:xfrm flipV="1">
            <a:off x="4789848" y="4584778"/>
            <a:ext cx="380494" cy="1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DA6537B1-1A32-C043-A424-AE583B232D9C}"/>
                  </a:ext>
                </a:extLst>
              </p:cNvPr>
              <p:cNvSpPr txBox="1"/>
              <p:nvPr/>
            </p:nvSpPr>
            <p:spPr>
              <a:xfrm>
                <a:off x="828530" y="5111562"/>
                <a:ext cx="533031" cy="3693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GB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DA6537B1-1A32-C043-A424-AE583B232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30" y="5111562"/>
                <a:ext cx="5330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D3C87C7-BA42-1B4B-86A2-0603574096C1}"/>
                  </a:ext>
                </a:extLst>
              </p:cNvPr>
              <p:cNvSpPr txBox="1"/>
              <p:nvPr/>
            </p:nvSpPr>
            <p:spPr>
              <a:xfrm>
                <a:off x="3438196" y="5100598"/>
                <a:ext cx="1351652" cy="39126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PT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GB" i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PT" b="0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D3C87C7-BA42-1B4B-86A2-060357409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96" y="5100598"/>
                <a:ext cx="1351652" cy="3912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0F08176D-308B-1C42-BCCC-1C31A6E5AA7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1361561" y="5296228"/>
            <a:ext cx="2076635" cy="1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567D68A0-F3E2-EB47-8BCA-BC3A069D794D}"/>
              </a:ext>
            </a:extLst>
          </p:cNvPr>
          <p:cNvCxnSpPr>
            <a:cxnSpLocks/>
            <a:stCxn id="16" idx="3"/>
            <a:endCxn id="36" idx="2"/>
          </p:cNvCxnSpPr>
          <p:nvPr/>
        </p:nvCxnSpPr>
        <p:spPr>
          <a:xfrm flipV="1">
            <a:off x="4789848" y="5294113"/>
            <a:ext cx="393814" cy="2116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6A0635D-99E6-564A-BEE4-2D12A182E89F}"/>
                  </a:ext>
                </a:extLst>
              </p:cNvPr>
              <p:cNvSpPr txBox="1"/>
              <p:nvPr/>
            </p:nvSpPr>
            <p:spPr>
              <a:xfrm>
                <a:off x="828530" y="5790407"/>
                <a:ext cx="533031" cy="3693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GB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6A0635D-99E6-564A-BEE4-2D12A182E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30" y="5790407"/>
                <a:ext cx="53303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6A0BE638-9D5D-3A4E-9FE4-D742CCB13EE3}"/>
                  </a:ext>
                </a:extLst>
              </p:cNvPr>
              <p:cNvSpPr txBox="1"/>
              <p:nvPr/>
            </p:nvSpPr>
            <p:spPr>
              <a:xfrm>
                <a:off x="3438196" y="5779443"/>
                <a:ext cx="1346266" cy="39126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PT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GB" i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PT" b="0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6A0BE638-9D5D-3A4E-9FE4-D742CCB13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96" y="5779443"/>
                <a:ext cx="1346266" cy="3912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DBD24598-7916-E141-AB7B-78951D213FF8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1361561" y="5975073"/>
            <a:ext cx="2076635" cy="1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D0216DE3-8CB6-B043-A280-27D437971415}"/>
              </a:ext>
            </a:extLst>
          </p:cNvPr>
          <p:cNvCxnSpPr>
            <a:cxnSpLocks/>
            <a:stCxn id="20" idx="3"/>
            <a:endCxn id="35" idx="2"/>
          </p:cNvCxnSpPr>
          <p:nvPr/>
        </p:nvCxnSpPr>
        <p:spPr>
          <a:xfrm flipV="1">
            <a:off x="4784462" y="5975073"/>
            <a:ext cx="382135" cy="1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46BAA2EE-4E88-284B-ADCF-A7013EBC058A}"/>
                  </a:ext>
                </a:extLst>
              </p:cNvPr>
              <p:cNvSpPr/>
              <p:nvPr/>
            </p:nvSpPr>
            <p:spPr>
              <a:xfrm>
                <a:off x="1757548" y="3666731"/>
                <a:ext cx="1202736" cy="249300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46BAA2EE-4E88-284B-ADCF-A7013EBC0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548" y="3666731"/>
                <a:ext cx="1202736" cy="24930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u 22">
            <a:extLst>
              <a:ext uri="{FF2B5EF4-FFF2-40B4-BE49-F238E27FC236}">
                <a16:creationId xmlns:a16="http://schemas.microsoft.com/office/drawing/2014/main" id="{5985C4AC-CE85-E24A-A97A-7ECDFA699CB4}"/>
              </a:ext>
            </a:extLst>
          </p:cNvPr>
          <p:cNvSpPr/>
          <p:nvPr/>
        </p:nvSpPr>
        <p:spPr>
          <a:xfrm>
            <a:off x="5170342" y="4492445"/>
            <a:ext cx="178130" cy="184666"/>
          </a:xfrm>
          <a:prstGeom prst="flowChar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BD9872-88B8-C848-BD18-C351FAC158D7}"/>
              </a:ext>
            </a:extLst>
          </p:cNvPr>
          <p:cNvSpPr/>
          <p:nvPr/>
        </p:nvSpPr>
        <p:spPr>
          <a:xfrm>
            <a:off x="5191361" y="3793090"/>
            <a:ext cx="144000" cy="1385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0B7D958F-924F-D24D-9078-7AAE874FCDAB}"/>
              </a:ext>
            </a:extLst>
          </p:cNvPr>
          <p:cNvCxnSpPr>
            <a:cxnSpLocks/>
            <a:stCxn id="24" idx="4"/>
            <a:endCxn id="23" idx="0"/>
          </p:cNvCxnSpPr>
          <p:nvPr/>
        </p:nvCxnSpPr>
        <p:spPr>
          <a:xfrm flipH="1">
            <a:off x="5259407" y="3931634"/>
            <a:ext cx="3954" cy="560811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u 29">
            <a:extLst>
              <a:ext uri="{FF2B5EF4-FFF2-40B4-BE49-F238E27FC236}">
                <a16:creationId xmlns:a16="http://schemas.microsoft.com/office/drawing/2014/main" id="{C7219F0A-4BD5-A04F-B841-A36E871C5176}"/>
              </a:ext>
            </a:extLst>
          </p:cNvPr>
          <p:cNvSpPr/>
          <p:nvPr/>
        </p:nvSpPr>
        <p:spPr>
          <a:xfrm>
            <a:off x="5523892" y="5203895"/>
            <a:ext cx="178130" cy="184666"/>
          </a:xfrm>
          <a:prstGeom prst="flowChar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1A6641-EAA8-F644-8117-28DCC269D7DC}"/>
              </a:ext>
            </a:extLst>
          </p:cNvPr>
          <p:cNvSpPr/>
          <p:nvPr/>
        </p:nvSpPr>
        <p:spPr>
          <a:xfrm>
            <a:off x="5540957" y="4517098"/>
            <a:ext cx="144000" cy="1385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F0AE8021-13FC-4244-9461-6356AAA53220}"/>
              </a:ext>
            </a:extLst>
          </p:cNvPr>
          <p:cNvCxnSpPr>
            <a:cxnSpLocks/>
            <a:stCxn id="31" idx="4"/>
            <a:endCxn id="30" idx="0"/>
          </p:cNvCxnSpPr>
          <p:nvPr/>
        </p:nvCxnSpPr>
        <p:spPr>
          <a:xfrm>
            <a:off x="5612957" y="4655642"/>
            <a:ext cx="0" cy="548253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u 34">
            <a:extLst>
              <a:ext uri="{FF2B5EF4-FFF2-40B4-BE49-F238E27FC236}">
                <a16:creationId xmlns:a16="http://schemas.microsoft.com/office/drawing/2014/main" id="{B4FE6940-8EC4-B84B-B6AE-3317D4581482}"/>
              </a:ext>
            </a:extLst>
          </p:cNvPr>
          <p:cNvSpPr/>
          <p:nvPr/>
        </p:nvSpPr>
        <p:spPr>
          <a:xfrm>
            <a:off x="5166597" y="5882740"/>
            <a:ext cx="178130" cy="184666"/>
          </a:xfrm>
          <a:prstGeom prst="flowChar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2D8290E-562F-4F4D-9FED-AFF743EFB85E}"/>
              </a:ext>
            </a:extLst>
          </p:cNvPr>
          <p:cNvSpPr/>
          <p:nvPr/>
        </p:nvSpPr>
        <p:spPr>
          <a:xfrm>
            <a:off x="5183662" y="5224841"/>
            <a:ext cx="144000" cy="1385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2D6F7FDA-310A-5344-8475-6A70A263B4B7}"/>
              </a:ext>
            </a:extLst>
          </p:cNvPr>
          <p:cNvCxnSpPr>
            <a:cxnSpLocks/>
            <a:stCxn id="36" idx="4"/>
            <a:endCxn id="35" idx="0"/>
          </p:cNvCxnSpPr>
          <p:nvPr/>
        </p:nvCxnSpPr>
        <p:spPr>
          <a:xfrm>
            <a:off x="5255662" y="5363385"/>
            <a:ext cx="0" cy="519355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u 39">
            <a:extLst>
              <a:ext uri="{FF2B5EF4-FFF2-40B4-BE49-F238E27FC236}">
                <a16:creationId xmlns:a16="http://schemas.microsoft.com/office/drawing/2014/main" id="{AA5D8D80-4316-5648-9AD6-5EAA3A8E4D73}"/>
              </a:ext>
            </a:extLst>
          </p:cNvPr>
          <p:cNvSpPr/>
          <p:nvPr/>
        </p:nvSpPr>
        <p:spPr>
          <a:xfrm>
            <a:off x="5783917" y="3770029"/>
            <a:ext cx="178130" cy="184666"/>
          </a:xfrm>
          <a:prstGeom prst="flowChar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B4AAD2B-8287-CE48-BB57-10FEC1D664B0}"/>
              </a:ext>
            </a:extLst>
          </p:cNvPr>
          <p:cNvSpPr/>
          <p:nvPr/>
        </p:nvSpPr>
        <p:spPr>
          <a:xfrm>
            <a:off x="5800982" y="5905801"/>
            <a:ext cx="144000" cy="1385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Conexão Reta Unidirecional 41">
            <a:extLst>
              <a:ext uri="{FF2B5EF4-FFF2-40B4-BE49-F238E27FC236}">
                <a16:creationId xmlns:a16="http://schemas.microsoft.com/office/drawing/2014/main" id="{2B9CA9B0-CD92-8249-82E8-5AE412DBC2CC}"/>
              </a:ext>
            </a:extLst>
          </p:cNvPr>
          <p:cNvCxnSpPr>
            <a:cxnSpLocks/>
            <a:stCxn id="41" idx="4"/>
            <a:endCxn id="40" idx="4"/>
          </p:cNvCxnSpPr>
          <p:nvPr/>
        </p:nvCxnSpPr>
        <p:spPr>
          <a:xfrm flipV="1">
            <a:off x="5872982" y="3954695"/>
            <a:ext cx="0" cy="208965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xão Reta Unidirecional 49">
            <a:extLst>
              <a:ext uri="{FF2B5EF4-FFF2-40B4-BE49-F238E27FC236}">
                <a16:creationId xmlns:a16="http://schemas.microsoft.com/office/drawing/2014/main" id="{DE67682C-A3C3-D44F-A509-4A21E51B2628}"/>
              </a:ext>
            </a:extLst>
          </p:cNvPr>
          <p:cNvCxnSpPr>
            <a:cxnSpLocks/>
            <a:stCxn id="35" idx="6"/>
            <a:endCxn id="41" idx="2"/>
          </p:cNvCxnSpPr>
          <p:nvPr/>
        </p:nvCxnSpPr>
        <p:spPr>
          <a:xfrm>
            <a:off x="5344727" y="5975073"/>
            <a:ext cx="456255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56BBE701-C2DD-D24F-B339-53797AE3B308}"/>
              </a:ext>
            </a:extLst>
          </p:cNvPr>
          <p:cNvCxnSpPr>
            <a:cxnSpLocks/>
            <a:stCxn id="36" idx="6"/>
            <a:endCxn id="30" idx="2"/>
          </p:cNvCxnSpPr>
          <p:nvPr/>
        </p:nvCxnSpPr>
        <p:spPr>
          <a:xfrm>
            <a:off x="5327662" y="5294113"/>
            <a:ext cx="196230" cy="2115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xão Reta Unidirecional 56">
            <a:extLst>
              <a:ext uri="{FF2B5EF4-FFF2-40B4-BE49-F238E27FC236}">
                <a16:creationId xmlns:a16="http://schemas.microsoft.com/office/drawing/2014/main" id="{6C7492E7-4BAB-7D47-B843-3015A1A62175}"/>
              </a:ext>
            </a:extLst>
          </p:cNvPr>
          <p:cNvCxnSpPr>
            <a:cxnSpLocks/>
            <a:stCxn id="23" idx="6"/>
            <a:endCxn id="31" idx="2"/>
          </p:cNvCxnSpPr>
          <p:nvPr/>
        </p:nvCxnSpPr>
        <p:spPr>
          <a:xfrm>
            <a:off x="5348472" y="4584778"/>
            <a:ext cx="192485" cy="1592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xão Reta Unidirecional 59">
            <a:extLst>
              <a:ext uri="{FF2B5EF4-FFF2-40B4-BE49-F238E27FC236}">
                <a16:creationId xmlns:a16="http://schemas.microsoft.com/office/drawing/2014/main" id="{5DEE3558-8F91-D24C-BB88-99E8FCD60EA5}"/>
              </a:ext>
            </a:extLst>
          </p:cNvPr>
          <p:cNvCxnSpPr>
            <a:cxnSpLocks/>
            <a:stCxn id="24" idx="6"/>
            <a:endCxn id="40" idx="2"/>
          </p:cNvCxnSpPr>
          <p:nvPr/>
        </p:nvCxnSpPr>
        <p:spPr>
          <a:xfrm>
            <a:off x="5335361" y="3862362"/>
            <a:ext cx="448556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xão Reta Unidirecional 62">
            <a:extLst>
              <a:ext uri="{FF2B5EF4-FFF2-40B4-BE49-F238E27FC236}">
                <a16:creationId xmlns:a16="http://schemas.microsoft.com/office/drawing/2014/main" id="{F74A0096-E16C-6A43-B91E-69BDB0EBD888}"/>
              </a:ext>
            </a:extLst>
          </p:cNvPr>
          <p:cNvCxnSpPr>
            <a:cxnSpLocks/>
            <a:stCxn id="31" idx="6"/>
            <a:endCxn id="72" idx="1"/>
          </p:cNvCxnSpPr>
          <p:nvPr/>
        </p:nvCxnSpPr>
        <p:spPr>
          <a:xfrm>
            <a:off x="5684957" y="4586370"/>
            <a:ext cx="1187714" cy="8732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03D0E5C0-C199-1341-8317-B485AF1B11A4}"/>
              </a:ext>
            </a:extLst>
          </p:cNvPr>
          <p:cNvCxnSpPr>
            <a:cxnSpLocks/>
            <a:stCxn id="30" idx="6"/>
            <a:endCxn id="75" idx="1"/>
          </p:cNvCxnSpPr>
          <p:nvPr/>
        </p:nvCxnSpPr>
        <p:spPr>
          <a:xfrm>
            <a:off x="5702022" y="5296228"/>
            <a:ext cx="1170649" cy="10324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xão Reta Unidirecional 64">
            <a:extLst>
              <a:ext uri="{FF2B5EF4-FFF2-40B4-BE49-F238E27FC236}">
                <a16:creationId xmlns:a16="http://schemas.microsoft.com/office/drawing/2014/main" id="{AD0F1760-EEE5-6A40-9972-153DDAAA4E89}"/>
              </a:ext>
            </a:extLst>
          </p:cNvPr>
          <p:cNvCxnSpPr>
            <a:cxnSpLocks/>
            <a:stCxn id="41" idx="6"/>
            <a:endCxn id="77" idx="1"/>
          </p:cNvCxnSpPr>
          <p:nvPr/>
        </p:nvCxnSpPr>
        <p:spPr>
          <a:xfrm>
            <a:off x="5944982" y="5975073"/>
            <a:ext cx="927689" cy="10324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xão Reta Unidirecional 65">
            <a:extLst>
              <a:ext uri="{FF2B5EF4-FFF2-40B4-BE49-F238E27FC236}">
                <a16:creationId xmlns:a16="http://schemas.microsoft.com/office/drawing/2014/main" id="{28B7F069-501A-AA44-82A0-7BE87D70CACA}"/>
              </a:ext>
            </a:extLst>
          </p:cNvPr>
          <p:cNvCxnSpPr>
            <a:cxnSpLocks/>
            <a:stCxn id="40" idx="6"/>
            <a:endCxn id="71" idx="1"/>
          </p:cNvCxnSpPr>
          <p:nvPr/>
        </p:nvCxnSpPr>
        <p:spPr>
          <a:xfrm>
            <a:off x="5962047" y="3862362"/>
            <a:ext cx="910624" cy="10324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56204691-AFFB-7A4C-98E8-0923B8570EC2}"/>
                  </a:ext>
                </a:extLst>
              </p:cNvPr>
              <p:cNvSpPr txBox="1"/>
              <p:nvPr/>
            </p:nvSpPr>
            <p:spPr>
              <a:xfrm>
                <a:off x="6872671" y="3677055"/>
                <a:ext cx="1346331" cy="39126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GB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b="0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b="0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PT" b="0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b="0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GB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PT" b="0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56204691-AFFB-7A4C-98E8-0923B8570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671" y="3677055"/>
                <a:ext cx="1346331" cy="3912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EF7C81A5-7D5F-A749-AF03-D3C34FDB007E}"/>
                  </a:ext>
                </a:extLst>
              </p:cNvPr>
              <p:cNvSpPr txBox="1"/>
              <p:nvPr/>
            </p:nvSpPr>
            <p:spPr>
              <a:xfrm>
                <a:off x="6872671" y="4399471"/>
                <a:ext cx="1351652" cy="39126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PT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GB" i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PT" b="0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EF7C81A5-7D5F-A749-AF03-D3C34FDB0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671" y="4399471"/>
                <a:ext cx="1351652" cy="3912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xão Reta Unidirecional 72">
            <a:extLst>
              <a:ext uri="{FF2B5EF4-FFF2-40B4-BE49-F238E27FC236}">
                <a16:creationId xmlns:a16="http://schemas.microsoft.com/office/drawing/2014/main" id="{97F1B81C-E90B-0741-B73D-D59CA2D63646}"/>
              </a:ext>
            </a:extLst>
          </p:cNvPr>
          <p:cNvCxnSpPr>
            <a:cxnSpLocks/>
            <a:stCxn id="71" idx="3"/>
            <a:endCxn id="80" idx="2"/>
          </p:cNvCxnSpPr>
          <p:nvPr/>
        </p:nvCxnSpPr>
        <p:spPr>
          <a:xfrm flipV="1">
            <a:off x="8219002" y="3872685"/>
            <a:ext cx="406834" cy="1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xão Reta Unidirecional 73">
            <a:extLst>
              <a:ext uri="{FF2B5EF4-FFF2-40B4-BE49-F238E27FC236}">
                <a16:creationId xmlns:a16="http://schemas.microsoft.com/office/drawing/2014/main" id="{BE431114-1E90-D04F-A378-81D575F455F3}"/>
              </a:ext>
            </a:extLst>
          </p:cNvPr>
          <p:cNvCxnSpPr>
            <a:cxnSpLocks/>
            <a:stCxn id="72" idx="3"/>
            <a:endCxn id="83" idx="2"/>
          </p:cNvCxnSpPr>
          <p:nvPr/>
        </p:nvCxnSpPr>
        <p:spPr>
          <a:xfrm>
            <a:off x="8224323" y="4595102"/>
            <a:ext cx="751109" cy="1591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5D20A5A4-9668-234B-904E-9D8706016AA7}"/>
                  </a:ext>
                </a:extLst>
              </p:cNvPr>
              <p:cNvSpPr txBox="1"/>
              <p:nvPr/>
            </p:nvSpPr>
            <p:spPr>
              <a:xfrm>
                <a:off x="6872671" y="5110921"/>
                <a:ext cx="1351652" cy="39126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PT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GB" i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PT" b="0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5D20A5A4-9668-234B-904E-9D8706016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671" y="5110921"/>
                <a:ext cx="1351652" cy="39126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xão Reta Unidirecional 75">
            <a:extLst>
              <a:ext uri="{FF2B5EF4-FFF2-40B4-BE49-F238E27FC236}">
                <a16:creationId xmlns:a16="http://schemas.microsoft.com/office/drawing/2014/main" id="{504C5DD2-ED81-F740-893C-747617C72B08}"/>
              </a:ext>
            </a:extLst>
          </p:cNvPr>
          <p:cNvCxnSpPr>
            <a:cxnSpLocks/>
            <a:stCxn id="75" idx="3"/>
            <a:endCxn id="79" idx="2"/>
          </p:cNvCxnSpPr>
          <p:nvPr/>
        </p:nvCxnSpPr>
        <p:spPr>
          <a:xfrm flipV="1">
            <a:off x="8224323" y="5296228"/>
            <a:ext cx="380289" cy="10324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C6039EB3-E5CF-EB4D-B942-943FE7AC2CBD}"/>
                  </a:ext>
                </a:extLst>
              </p:cNvPr>
              <p:cNvSpPr txBox="1"/>
              <p:nvPr/>
            </p:nvSpPr>
            <p:spPr>
              <a:xfrm>
                <a:off x="6872671" y="5789766"/>
                <a:ext cx="1351652" cy="39126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PT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GB" i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PT" b="0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C6039EB3-E5CF-EB4D-B942-943FE7AC2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671" y="5789766"/>
                <a:ext cx="1351652" cy="39126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xão Reta Unidirecional 77">
            <a:extLst>
              <a:ext uri="{FF2B5EF4-FFF2-40B4-BE49-F238E27FC236}">
                <a16:creationId xmlns:a16="http://schemas.microsoft.com/office/drawing/2014/main" id="{08C214B4-CE17-F24B-A9EC-4A2E30A3D6EA}"/>
              </a:ext>
            </a:extLst>
          </p:cNvPr>
          <p:cNvCxnSpPr>
            <a:cxnSpLocks/>
            <a:stCxn id="77" idx="3"/>
            <a:endCxn id="82" idx="2"/>
          </p:cNvCxnSpPr>
          <p:nvPr/>
        </p:nvCxnSpPr>
        <p:spPr>
          <a:xfrm flipV="1">
            <a:off x="8224323" y="5970859"/>
            <a:ext cx="725309" cy="14538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u 78">
            <a:extLst>
              <a:ext uri="{FF2B5EF4-FFF2-40B4-BE49-F238E27FC236}">
                <a16:creationId xmlns:a16="http://schemas.microsoft.com/office/drawing/2014/main" id="{049E241E-CDCA-F548-8A65-41453117CD25}"/>
              </a:ext>
            </a:extLst>
          </p:cNvPr>
          <p:cNvSpPr/>
          <p:nvPr/>
        </p:nvSpPr>
        <p:spPr>
          <a:xfrm>
            <a:off x="8604612" y="5203895"/>
            <a:ext cx="178130" cy="184666"/>
          </a:xfrm>
          <a:prstGeom prst="flowChar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3910727-F6D1-C44B-9D2A-31A226D0250B}"/>
              </a:ext>
            </a:extLst>
          </p:cNvPr>
          <p:cNvSpPr/>
          <p:nvPr/>
        </p:nvSpPr>
        <p:spPr>
          <a:xfrm>
            <a:off x="8625836" y="3803413"/>
            <a:ext cx="144000" cy="1385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1" name="Conexão Reta Unidirecional 80">
            <a:extLst>
              <a:ext uri="{FF2B5EF4-FFF2-40B4-BE49-F238E27FC236}">
                <a16:creationId xmlns:a16="http://schemas.microsoft.com/office/drawing/2014/main" id="{AF0A8F98-E0D7-B544-846F-C76D5F5558B2}"/>
              </a:ext>
            </a:extLst>
          </p:cNvPr>
          <p:cNvCxnSpPr>
            <a:cxnSpLocks/>
            <a:stCxn id="80" idx="4"/>
            <a:endCxn id="79" idx="0"/>
          </p:cNvCxnSpPr>
          <p:nvPr/>
        </p:nvCxnSpPr>
        <p:spPr>
          <a:xfrm flipH="1">
            <a:off x="8693677" y="3941957"/>
            <a:ext cx="4159" cy="1261938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u 81">
            <a:extLst>
              <a:ext uri="{FF2B5EF4-FFF2-40B4-BE49-F238E27FC236}">
                <a16:creationId xmlns:a16="http://schemas.microsoft.com/office/drawing/2014/main" id="{1488D961-E0C2-7648-B6B8-A831A9B13D66}"/>
              </a:ext>
            </a:extLst>
          </p:cNvPr>
          <p:cNvSpPr/>
          <p:nvPr/>
        </p:nvSpPr>
        <p:spPr>
          <a:xfrm>
            <a:off x="8949632" y="5878526"/>
            <a:ext cx="178130" cy="184666"/>
          </a:xfrm>
          <a:prstGeom prst="flowChar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DE4F1AB-FD9E-8A47-989F-3F4E5609915D}"/>
              </a:ext>
            </a:extLst>
          </p:cNvPr>
          <p:cNvSpPr/>
          <p:nvPr/>
        </p:nvSpPr>
        <p:spPr>
          <a:xfrm>
            <a:off x="8975432" y="4527421"/>
            <a:ext cx="144000" cy="1385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Conexão Reta Unidirecional 83">
            <a:extLst>
              <a:ext uri="{FF2B5EF4-FFF2-40B4-BE49-F238E27FC236}">
                <a16:creationId xmlns:a16="http://schemas.microsoft.com/office/drawing/2014/main" id="{DE87B8D1-E5D4-0048-80DF-CC2E36E738AA}"/>
              </a:ext>
            </a:extLst>
          </p:cNvPr>
          <p:cNvCxnSpPr>
            <a:cxnSpLocks/>
            <a:stCxn id="83" idx="4"/>
            <a:endCxn id="82" idx="0"/>
          </p:cNvCxnSpPr>
          <p:nvPr/>
        </p:nvCxnSpPr>
        <p:spPr>
          <a:xfrm flipH="1">
            <a:off x="9038697" y="4665965"/>
            <a:ext cx="8735" cy="1212561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u 84">
            <a:extLst>
              <a:ext uri="{FF2B5EF4-FFF2-40B4-BE49-F238E27FC236}">
                <a16:creationId xmlns:a16="http://schemas.microsoft.com/office/drawing/2014/main" id="{EABD2B1D-0E27-B343-B93C-641582060C9B}"/>
              </a:ext>
            </a:extLst>
          </p:cNvPr>
          <p:cNvSpPr/>
          <p:nvPr/>
        </p:nvSpPr>
        <p:spPr>
          <a:xfrm>
            <a:off x="9235457" y="5203895"/>
            <a:ext cx="178130" cy="184666"/>
          </a:xfrm>
          <a:prstGeom prst="flowChar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FEBDD82-5814-C84F-B362-E96150993ADB}"/>
              </a:ext>
            </a:extLst>
          </p:cNvPr>
          <p:cNvSpPr/>
          <p:nvPr/>
        </p:nvSpPr>
        <p:spPr>
          <a:xfrm>
            <a:off x="9244477" y="5894615"/>
            <a:ext cx="144000" cy="1385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Conexão Reta Unidirecional 86">
            <a:extLst>
              <a:ext uri="{FF2B5EF4-FFF2-40B4-BE49-F238E27FC236}">
                <a16:creationId xmlns:a16="http://schemas.microsoft.com/office/drawing/2014/main" id="{2781976A-6686-304F-92A6-122F27737145}"/>
              </a:ext>
            </a:extLst>
          </p:cNvPr>
          <p:cNvCxnSpPr>
            <a:cxnSpLocks/>
            <a:stCxn id="86" idx="0"/>
            <a:endCxn id="85" idx="0"/>
          </p:cNvCxnSpPr>
          <p:nvPr/>
        </p:nvCxnSpPr>
        <p:spPr>
          <a:xfrm flipV="1">
            <a:off x="9316477" y="5203895"/>
            <a:ext cx="8045" cy="69072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u 87">
            <a:extLst>
              <a:ext uri="{FF2B5EF4-FFF2-40B4-BE49-F238E27FC236}">
                <a16:creationId xmlns:a16="http://schemas.microsoft.com/office/drawing/2014/main" id="{FC0292B5-7844-2C4E-8716-6D32A85D93C8}"/>
              </a:ext>
            </a:extLst>
          </p:cNvPr>
          <p:cNvSpPr/>
          <p:nvPr/>
        </p:nvSpPr>
        <p:spPr>
          <a:xfrm>
            <a:off x="9218392" y="3780352"/>
            <a:ext cx="178130" cy="184666"/>
          </a:xfrm>
          <a:prstGeom prst="flowChar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7F32765-F3EA-8948-AE63-F48970DE1ED3}"/>
              </a:ext>
            </a:extLst>
          </p:cNvPr>
          <p:cNvSpPr/>
          <p:nvPr/>
        </p:nvSpPr>
        <p:spPr>
          <a:xfrm>
            <a:off x="9235457" y="4526719"/>
            <a:ext cx="144000" cy="1385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Conexão Reta Unidirecional 89">
            <a:extLst>
              <a:ext uri="{FF2B5EF4-FFF2-40B4-BE49-F238E27FC236}">
                <a16:creationId xmlns:a16="http://schemas.microsoft.com/office/drawing/2014/main" id="{3B2FD7FA-B98D-BF40-B5DC-0EC7FB8130D0}"/>
              </a:ext>
            </a:extLst>
          </p:cNvPr>
          <p:cNvCxnSpPr>
            <a:cxnSpLocks/>
            <a:stCxn id="89" idx="4"/>
            <a:endCxn id="88" idx="4"/>
          </p:cNvCxnSpPr>
          <p:nvPr/>
        </p:nvCxnSpPr>
        <p:spPr>
          <a:xfrm flipV="1">
            <a:off x="9307457" y="3965018"/>
            <a:ext cx="0" cy="700245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xão Reta Unidirecional 90">
            <a:extLst>
              <a:ext uri="{FF2B5EF4-FFF2-40B4-BE49-F238E27FC236}">
                <a16:creationId xmlns:a16="http://schemas.microsoft.com/office/drawing/2014/main" id="{0A78D02E-7910-0843-B5CD-3152370E4F9C}"/>
              </a:ext>
            </a:extLst>
          </p:cNvPr>
          <p:cNvCxnSpPr>
            <a:cxnSpLocks/>
            <a:stCxn id="85" idx="2"/>
            <a:endCxn id="79" idx="6"/>
          </p:cNvCxnSpPr>
          <p:nvPr/>
        </p:nvCxnSpPr>
        <p:spPr>
          <a:xfrm flipH="1">
            <a:off x="8782742" y="5296228"/>
            <a:ext cx="452715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xão Reta Unidirecional 91">
            <a:extLst>
              <a:ext uri="{FF2B5EF4-FFF2-40B4-BE49-F238E27FC236}">
                <a16:creationId xmlns:a16="http://schemas.microsoft.com/office/drawing/2014/main" id="{B265D117-2128-3545-B7AA-5B7652CAF0D5}"/>
              </a:ext>
            </a:extLst>
          </p:cNvPr>
          <p:cNvCxnSpPr>
            <a:cxnSpLocks/>
            <a:endCxn id="85" idx="6"/>
          </p:cNvCxnSpPr>
          <p:nvPr/>
        </p:nvCxnSpPr>
        <p:spPr>
          <a:xfrm flipH="1">
            <a:off x="9413587" y="5296228"/>
            <a:ext cx="541488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xão Reta Unidirecional 93">
            <a:extLst>
              <a:ext uri="{FF2B5EF4-FFF2-40B4-BE49-F238E27FC236}">
                <a16:creationId xmlns:a16="http://schemas.microsoft.com/office/drawing/2014/main" id="{76F3D510-E5D9-1A41-B60B-990E798B818B}"/>
              </a:ext>
            </a:extLst>
          </p:cNvPr>
          <p:cNvCxnSpPr>
            <a:cxnSpLocks/>
            <a:stCxn id="80" idx="6"/>
            <a:endCxn id="88" idx="2"/>
          </p:cNvCxnSpPr>
          <p:nvPr/>
        </p:nvCxnSpPr>
        <p:spPr>
          <a:xfrm>
            <a:off x="8769836" y="3872685"/>
            <a:ext cx="448556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xão Reta Unidirecional 94">
            <a:extLst>
              <a:ext uri="{FF2B5EF4-FFF2-40B4-BE49-F238E27FC236}">
                <a16:creationId xmlns:a16="http://schemas.microsoft.com/office/drawing/2014/main" id="{12FC2184-AA9D-9B41-872B-73AC703D1F85}"/>
              </a:ext>
            </a:extLst>
          </p:cNvPr>
          <p:cNvCxnSpPr>
            <a:cxnSpLocks/>
            <a:stCxn id="83" idx="6"/>
          </p:cNvCxnSpPr>
          <p:nvPr/>
        </p:nvCxnSpPr>
        <p:spPr>
          <a:xfrm flipV="1">
            <a:off x="9119432" y="4588724"/>
            <a:ext cx="838615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xão Reta Unidirecional 96">
            <a:extLst>
              <a:ext uri="{FF2B5EF4-FFF2-40B4-BE49-F238E27FC236}">
                <a16:creationId xmlns:a16="http://schemas.microsoft.com/office/drawing/2014/main" id="{D4D49607-2669-8C40-9849-05D8F8F50B14}"/>
              </a:ext>
            </a:extLst>
          </p:cNvPr>
          <p:cNvCxnSpPr>
            <a:cxnSpLocks/>
            <a:stCxn id="82" idx="6"/>
            <a:endCxn id="86" idx="2"/>
          </p:cNvCxnSpPr>
          <p:nvPr/>
        </p:nvCxnSpPr>
        <p:spPr>
          <a:xfrm flipV="1">
            <a:off x="9127762" y="5963887"/>
            <a:ext cx="116715" cy="6972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xão Reta Unidirecional 97">
            <a:extLst>
              <a:ext uri="{FF2B5EF4-FFF2-40B4-BE49-F238E27FC236}">
                <a16:creationId xmlns:a16="http://schemas.microsoft.com/office/drawing/2014/main" id="{89F5C8B9-8E48-304C-BD98-677F06E2D506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9396522" y="3872685"/>
            <a:ext cx="558553" cy="1677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tângulo Arredondado 98">
            <a:extLst>
              <a:ext uri="{FF2B5EF4-FFF2-40B4-BE49-F238E27FC236}">
                <a16:creationId xmlns:a16="http://schemas.microsoft.com/office/drawing/2014/main" id="{0C215B23-D31E-9847-B0F1-FA46C37FCE43}"/>
              </a:ext>
            </a:extLst>
          </p:cNvPr>
          <p:cNvSpPr/>
          <p:nvPr/>
        </p:nvSpPr>
        <p:spPr>
          <a:xfrm>
            <a:off x="3218216" y="3538848"/>
            <a:ext cx="2921330" cy="2790701"/>
          </a:xfrm>
          <a:prstGeom prst="roundRect">
            <a:avLst/>
          </a:prstGeom>
          <a:noFill/>
          <a:ln w="571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153418A2-F1C0-F64B-BD28-774AB4B1D8CE}"/>
              </a:ext>
            </a:extLst>
          </p:cNvPr>
          <p:cNvSpPr txBox="1"/>
          <p:nvPr/>
        </p:nvSpPr>
        <p:spPr>
          <a:xfrm>
            <a:off x="4122920" y="3129966"/>
            <a:ext cx="111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Layer 1</a:t>
            </a:r>
          </a:p>
        </p:txBody>
      </p:sp>
      <p:cxnSp>
        <p:nvCxnSpPr>
          <p:cNvPr id="126" name="Conexão Reta Unidirecional 125">
            <a:extLst>
              <a:ext uri="{FF2B5EF4-FFF2-40B4-BE49-F238E27FC236}">
                <a16:creationId xmlns:a16="http://schemas.microsoft.com/office/drawing/2014/main" id="{EEBBE3C2-E60B-5F4A-BC25-D1BFA5A18C30}"/>
              </a:ext>
            </a:extLst>
          </p:cNvPr>
          <p:cNvCxnSpPr>
            <a:cxnSpLocks/>
            <a:endCxn id="86" idx="6"/>
          </p:cNvCxnSpPr>
          <p:nvPr/>
        </p:nvCxnSpPr>
        <p:spPr>
          <a:xfrm flipH="1">
            <a:off x="9388477" y="5963887"/>
            <a:ext cx="566598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Arredondado 128">
            <a:extLst>
              <a:ext uri="{FF2B5EF4-FFF2-40B4-BE49-F238E27FC236}">
                <a16:creationId xmlns:a16="http://schemas.microsoft.com/office/drawing/2014/main" id="{A97454C9-2036-314F-86AB-AB83D987B11F}"/>
              </a:ext>
            </a:extLst>
          </p:cNvPr>
          <p:cNvSpPr/>
          <p:nvPr/>
        </p:nvSpPr>
        <p:spPr>
          <a:xfrm>
            <a:off x="6636098" y="3538848"/>
            <a:ext cx="2921330" cy="2790701"/>
          </a:xfrm>
          <a:prstGeom prst="roundRect">
            <a:avLst/>
          </a:prstGeom>
          <a:noFill/>
          <a:ln w="571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C0E798A1-9EC4-C541-8683-873783007075}"/>
              </a:ext>
            </a:extLst>
          </p:cNvPr>
          <p:cNvSpPr txBox="1"/>
          <p:nvPr/>
        </p:nvSpPr>
        <p:spPr>
          <a:xfrm>
            <a:off x="7540802" y="3129966"/>
            <a:ext cx="111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Layer 2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EF5D3EA-410B-CF45-91EC-53A516249710}"/>
              </a:ext>
            </a:extLst>
          </p:cNvPr>
          <p:cNvSpPr/>
          <p:nvPr/>
        </p:nvSpPr>
        <p:spPr>
          <a:xfrm>
            <a:off x="10049853" y="4849500"/>
            <a:ext cx="144000" cy="144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6F9D13FF-020D-7942-B4F0-E84E1AF7F52B}"/>
              </a:ext>
            </a:extLst>
          </p:cNvPr>
          <p:cNvSpPr/>
          <p:nvPr/>
        </p:nvSpPr>
        <p:spPr>
          <a:xfrm>
            <a:off x="10357498" y="4849500"/>
            <a:ext cx="144000" cy="144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2A9C329-D766-D446-BE72-EE94295F520A}"/>
              </a:ext>
            </a:extLst>
          </p:cNvPr>
          <p:cNvSpPr/>
          <p:nvPr/>
        </p:nvSpPr>
        <p:spPr>
          <a:xfrm>
            <a:off x="10665143" y="4849500"/>
            <a:ext cx="144000" cy="144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26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9" grpId="0" animBg="1"/>
      <p:bldP spid="20" grpId="0" animBg="1"/>
      <p:bldP spid="5" grpId="0" animBg="1"/>
      <p:bldP spid="23" grpId="0" animBg="1"/>
      <p:bldP spid="24" grpId="0" animBg="1"/>
      <p:bldP spid="30" grpId="0" animBg="1"/>
      <p:bldP spid="31" grpId="0" animBg="1"/>
      <p:bldP spid="35" grpId="0" animBg="1"/>
      <p:bldP spid="36" grpId="0" animBg="1"/>
      <p:bldP spid="40" grpId="0" animBg="1"/>
      <p:bldP spid="41" grpId="0" animBg="1"/>
      <p:bldP spid="71" grpId="0" animBg="1"/>
      <p:bldP spid="72" grpId="0" animBg="1"/>
      <p:bldP spid="75" grpId="0" animBg="1"/>
      <p:bldP spid="77" grpId="0" animBg="1"/>
      <p:bldP spid="79" grpId="0" animBg="1"/>
      <p:bldP spid="80" grpId="0" animBg="1"/>
      <p:bldP spid="82" grpId="0" animBg="1"/>
      <p:bldP spid="83" grpId="0" animBg="1"/>
      <p:bldP spid="85" grpId="0" animBg="1"/>
      <p:bldP spid="86" grpId="0" animBg="1"/>
      <p:bldP spid="88" grpId="0" animBg="1"/>
      <p:bldP spid="89" grpId="0" animBg="1"/>
      <p:bldP spid="99" grpId="0" animBg="1"/>
      <p:bldP spid="100" grpId="0"/>
      <p:bldP spid="129" grpId="0" animBg="1"/>
      <p:bldP spid="129" grpId="1" animBg="1"/>
      <p:bldP spid="130" grpId="0"/>
      <p:bldP spid="130" grpId="1"/>
      <p:bldP spid="135" grpId="0" animBg="1"/>
      <p:bldP spid="136" grpId="0" animBg="1"/>
      <p:bldP spid="1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82E91-7B65-1248-B1A2-6DCE53FA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Extracting labels: binary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D5FB44FF-CCF2-4146-B800-8566920043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695903"/>
                <a:ext cx="9248247" cy="1509679"/>
              </a:xfrm>
            </p:spPr>
            <p:txBody>
              <a:bodyPr/>
              <a:lstStyle/>
              <a:p>
                <a:r>
                  <a:rPr lang="en-GB" dirty="0"/>
                  <a:t>Binary classification requires distinguishing between 2 labels: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On our students example (slide 8):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GB" dirty="0"/>
                  <a:t>= FAIL 	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GB" dirty="0"/>
                  <a:t>= PASS</a:t>
                </a:r>
              </a:p>
              <a:p>
                <a:r>
                  <a:rPr lang="en-GB" dirty="0"/>
                  <a:t>Two qubit measurement example: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D5FB44FF-CCF2-4146-B800-856692004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695903"/>
                <a:ext cx="9248247" cy="1509679"/>
              </a:xfrm>
              <a:blipFill>
                <a:blip r:embed="rId2"/>
                <a:stretch>
                  <a:fillRect l="-274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B30623F-3014-F84A-A35B-7690275B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DC80E8B-B5E7-CB49-842B-5790154311F2}"/>
                  </a:ext>
                </a:extLst>
              </p:cNvPr>
              <p:cNvSpPr/>
              <p:nvPr/>
            </p:nvSpPr>
            <p:spPr>
              <a:xfrm>
                <a:off x="2291938" y="3368417"/>
                <a:ext cx="843148" cy="159129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b="1" i="1">
                          <a:latin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pt-PT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DC80E8B-B5E7-CB49-842B-5790154311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938" y="3368417"/>
                <a:ext cx="843148" cy="15912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C6E534C-AB66-CF45-8FED-5517A15A53E8}"/>
                  </a:ext>
                </a:extLst>
              </p:cNvPr>
              <p:cNvSpPr txBox="1"/>
              <p:nvPr/>
            </p:nvSpPr>
            <p:spPr>
              <a:xfrm>
                <a:off x="1362920" y="3628762"/>
                <a:ext cx="533031" cy="3693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GB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C6E534C-AB66-CF45-8FED-5517A15A5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920" y="3628762"/>
                <a:ext cx="5330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F45AE75-D645-A544-9AB8-FF50ECECB13F}"/>
                  </a:ext>
                </a:extLst>
              </p:cNvPr>
              <p:cNvSpPr txBox="1"/>
              <p:nvPr/>
            </p:nvSpPr>
            <p:spPr>
              <a:xfrm>
                <a:off x="1362920" y="4351178"/>
                <a:ext cx="533031" cy="3693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GB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F45AE75-D645-A544-9AB8-FF50ECECB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920" y="4351178"/>
                <a:ext cx="5330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E2B70733-36CB-984A-85FC-94249326449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895951" y="3813428"/>
            <a:ext cx="395987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BC97DA69-1AD6-B141-A213-81C384EF6987}"/>
              </a:ext>
            </a:extLst>
          </p:cNvPr>
          <p:cNvCxnSpPr>
            <a:cxnSpLocks/>
          </p:cNvCxnSpPr>
          <p:nvPr/>
        </p:nvCxnSpPr>
        <p:spPr>
          <a:xfrm>
            <a:off x="3135086" y="3813428"/>
            <a:ext cx="395987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6C5AE180-A49F-F247-AD56-B1F23270EC8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895951" y="4535844"/>
            <a:ext cx="395987" cy="1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2B70E01C-B109-1445-8C75-8DFC03F7FACD}"/>
              </a:ext>
            </a:extLst>
          </p:cNvPr>
          <p:cNvCxnSpPr>
            <a:cxnSpLocks/>
          </p:cNvCxnSpPr>
          <p:nvPr/>
        </p:nvCxnSpPr>
        <p:spPr>
          <a:xfrm>
            <a:off x="3135086" y="4535845"/>
            <a:ext cx="395987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60986A36-7DBF-9548-B953-78EA48E4212A}"/>
                  </a:ext>
                </a:extLst>
              </p:cNvPr>
              <p:cNvSpPr/>
              <p:nvPr/>
            </p:nvSpPr>
            <p:spPr>
              <a:xfrm>
                <a:off x="3531073" y="3378313"/>
                <a:ext cx="843148" cy="159129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b="1" dirty="0"/>
                  <a:t>W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60986A36-7DBF-9548-B953-78EA48E42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073" y="3378313"/>
                <a:ext cx="843148" cy="15912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89A101F8-78AA-7A45-9711-0EA0D808430C}"/>
              </a:ext>
            </a:extLst>
          </p:cNvPr>
          <p:cNvCxnSpPr>
            <a:cxnSpLocks/>
          </p:cNvCxnSpPr>
          <p:nvPr/>
        </p:nvCxnSpPr>
        <p:spPr>
          <a:xfrm>
            <a:off x="4374221" y="3813428"/>
            <a:ext cx="395987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CF597FF7-6769-5A47-8D06-E5740119DB28}"/>
              </a:ext>
            </a:extLst>
          </p:cNvPr>
          <p:cNvCxnSpPr>
            <a:cxnSpLocks/>
          </p:cNvCxnSpPr>
          <p:nvPr/>
        </p:nvCxnSpPr>
        <p:spPr>
          <a:xfrm>
            <a:off x="4374220" y="4535844"/>
            <a:ext cx="395987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42356B53-D081-8542-A6FB-BDFCB09629EB}"/>
                  </a:ext>
                </a:extLst>
              </p:cNvPr>
              <p:cNvSpPr txBox="1"/>
              <p:nvPr/>
            </p:nvSpPr>
            <p:spPr>
              <a:xfrm>
                <a:off x="4770207" y="3563671"/>
                <a:ext cx="509622" cy="49951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1" i="1" smtClean="0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42356B53-D081-8542-A6FB-BDFCB0962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207" y="3563671"/>
                <a:ext cx="509622" cy="4995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04BC5BDB-DA98-7841-9413-E056E1442CD3}"/>
                  </a:ext>
                </a:extLst>
              </p:cNvPr>
              <p:cNvSpPr txBox="1"/>
              <p:nvPr/>
            </p:nvSpPr>
            <p:spPr>
              <a:xfrm>
                <a:off x="5348472" y="3665655"/>
                <a:ext cx="5061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04BC5BDB-DA98-7841-9413-E056E1442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72" y="3665655"/>
                <a:ext cx="506164" cy="307777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ABDFBB24-9B1A-AE42-9442-3ACED6D7C12D}"/>
                  </a:ext>
                </a:extLst>
              </p:cNvPr>
              <p:cNvSpPr txBox="1"/>
              <p:nvPr/>
            </p:nvSpPr>
            <p:spPr>
              <a:xfrm>
                <a:off x="8227278" y="3301044"/>
                <a:ext cx="2125262" cy="655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GB" sz="2000" dirty="0"/>
                                <m:t>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GB" sz="2000" dirty="0"/>
                                <m:t> </m:t>
                              </m:r>
                            </m:sup>
                          </m:sSup>
                          <m:r>
                            <a:rPr lang="pt-PT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PT" sz="20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GB" sz="2000" dirty="0"/>
                                <m:t> 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ABDFBB24-9B1A-AE42-9442-3ACED6D7C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278" y="3301044"/>
                <a:ext cx="2125262" cy="655436"/>
              </a:xfrm>
              <a:prstGeom prst="rect">
                <a:avLst/>
              </a:prstGeom>
              <a:blipFill>
                <a:blip r:embed="rId9"/>
                <a:stretch>
                  <a:fillRect l="-2381" t="-23077" r="-2976" b="-13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43885A10-9B3F-6143-ACBE-455472B5014D}"/>
                  </a:ext>
                </a:extLst>
              </p:cNvPr>
              <p:cNvSpPr txBox="1"/>
              <p:nvPr/>
            </p:nvSpPr>
            <p:spPr>
              <a:xfrm>
                <a:off x="5799604" y="3694375"/>
                <a:ext cx="1225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 , +1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43885A10-9B3F-6143-ACBE-455472B50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604" y="3694375"/>
                <a:ext cx="1225977" cy="276999"/>
              </a:xfrm>
              <a:prstGeom prst="rect">
                <a:avLst/>
              </a:prstGeom>
              <a:blipFill>
                <a:blip r:embed="rId10"/>
                <a:stretch>
                  <a:fillRect l="-2062" t="-4348" b="-434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44E07DA-97B5-9C12-FD68-A7672D2BD72A}"/>
                  </a:ext>
                </a:extLst>
              </p:cNvPr>
              <p:cNvSpPr txBox="1"/>
              <p:nvPr/>
            </p:nvSpPr>
            <p:spPr>
              <a:xfrm>
                <a:off x="4774323" y="4272128"/>
                <a:ext cx="509622" cy="49951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1" i="1" smtClean="0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44E07DA-97B5-9C12-FD68-A7672D2BD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323" y="4272128"/>
                <a:ext cx="509622" cy="4995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9E90FC8-93B4-1EDC-FA65-FF21CCE4DF2B}"/>
                  </a:ext>
                </a:extLst>
              </p:cNvPr>
              <p:cNvSpPr txBox="1"/>
              <p:nvPr/>
            </p:nvSpPr>
            <p:spPr>
              <a:xfrm>
                <a:off x="5352588" y="4374112"/>
                <a:ext cx="5061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9E90FC8-93B4-1EDC-FA65-FF21CCE4D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588" y="4374112"/>
                <a:ext cx="506164" cy="307777"/>
              </a:xfrm>
              <a:prstGeom prst="rect">
                <a:avLst/>
              </a:prstGeom>
              <a:blipFill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1417E41-B400-F5B3-794C-674784379F44}"/>
                  </a:ext>
                </a:extLst>
              </p:cNvPr>
              <p:cNvSpPr txBox="1"/>
              <p:nvPr/>
            </p:nvSpPr>
            <p:spPr>
              <a:xfrm>
                <a:off x="5803720" y="4402832"/>
                <a:ext cx="1225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 , +1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1417E41-B400-F5B3-794C-674784379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720" y="4402832"/>
                <a:ext cx="1225977" cy="276999"/>
              </a:xfrm>
              <a:prstGeom prst="rect">
                <a:avLst/>
              </a:prstGeom>
              <a:blipFill>
                <a:blip r:embed="rId13"/>
                <a:stretch>
                  <a:fillRect l="-2041" b="-391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713B339F-FB5E-9912-E8AC-86CD4C6F5636}"/>
                  </a:ext>
                </a:extLst>
              </p:cNvPr>
              <p:cNvSpPr txBox="1"/>
              <p:nvPr/>
            </p:nvSpPr>
            <p:spPr>
              <a:xfrm>
                <a:off x="8227278" y="4351178"/>
                <a:ext cx="2125262" cy="655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PT" sz="20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GB" sz="2000" dirty="0"/>
                                <m:t>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GB" sz="2000" dirty="0"/>
                                <m:t> </m:t>
                              </m:r>
                            </m:sup>
                          </m:sSup>
                          <m:r>
                            <a:rPr lang="pt-PT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PT" sz="20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GB" sz="2000" dirty="0"/>
                                <m:t> 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713B339F-FB5E-9912-E8AC-86CD4C6F5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278" y="4351178"/>
                <a:ext cx="2125262" cy="655436"/>
              </a:xfrm>
              <a:prstGeom prst="rect">
                <a:avLst/>
              </a:prstGeom>
              <a:blipFill>
                <a:blip r:embed="rId14"/>
                <a:stretch>
                  <a:fillRect l="-2381" t="-20755" r="-3571" b="-132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33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24" grpId="0" animBg="1"/>
      <p:bldP spid="25" grpId="0"/>
      <p:bldP spid="26" grpId="0"/>
      <p:bldP spid="27" grpId="0"/>
      <p:bldP spid="8" grpId="0" animBg="1"/>
      <p:bldP spid="9" grpId="0"/>
      <p:bldP spid="14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CF97F-D630-C84F-AD8D-645E34B5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Function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E25186D-BC56-0649-8729-3D2F64E5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15E964-DB72-ED49-8A3C-529C9C6589A9}"/>
                  </a:ext>
                </a:extLst>
              </p:cNvPr>
              <p:cNvSpPr txBox="1"/>
              <p:nvPr/>
            </p:nvSpPr>
            <p:spPr>
              <a:xfrm>
                <a:off x="1349828" y="2405073"/>
                <a:ext cx="2375065" cy="64633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Training data: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,⋯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15E964-DB72-ED49-8A3C-529C9C658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828" y="2405073"/>
                <a:ext cx="2375065" cy="646331"/>
              </a:xfrm>
              <a:prstGeom prst="rect">
                <a:avLst/>
              </a:prstGeom>
              <a:blipFill>
                <a:blip r:embed="rId2"/>
                <a:stretch>
                  <a:fillRect t="-3846" b="-3846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B39D0B6-B52D-4545-961E-CFD3C44DD7B0}"/>
                  </a:ext>
                </a:extLst>
              </p:cNvPr>
              <p:cNvSpPr txBox="1"/>
              <p:nvPr/>
            </p:nvSpPr>
            <p:spPr>
              <a:xfrm>
                <a:off x="4908467" y="2375065"/>
                <a:ext cx="2375065" cy="70634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Model: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acc>
                            <m:accPr>
                              <m:chr m:val="⃗"/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B39D0B6-B52D-4545-961E-CFD3C44DD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467" y="2375065"/>
                <a:ext cx="2375065" cy="706347"/>
              </a:xfrm>
              <a:prstGeom prst="rect">
                <a:avLst/>
              </a:prstGeom>
              <a:blipFill>
                <a:blip r:embed="rId3"/>
                <a:stretch>
                  <a:fillRect t="-3509" b="-526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A5DA54C3-8119-0242-8B0E-F443704879B3}"/>
              </a:ext>
            </a:extLst>
          </p:cNvPr>
          <p:cNvSpPr/>
          <p:nvPr/>
        </p:nvSpPr>
        <p:spPr>
          <a:xfrm>
            <a:off x="8283039" y="2009315"/>
            <a:ext cx="2743200" cy="1410195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7DCE703-511F-D143-B8EA-ABE7235E6AC9}"/>
                  </a:ext>
                </a:extLst>
              </p:cNvPr>
              <p:cNvSpPr txBox="1"/>
              <p:nvPr/>
            </p:nvSpPr>
            <p:spPr>
              <a:xfrm>
                <a:off x="8467107" y="2375065"/>
                <a:ext cx="2375065" cy="7063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Cost: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acc>
                                <m:accPr>
                                  <m:chr m:val="⃗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7DCE703-511F-D143-B8EA-ABE7235E6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107" y="2375065"/>
                <a:ext cx="2375065" cy="706347"/>
              </a:xfrm>
              <a:prstGeom prst="rect">
                <a:avLst/>
              </a:prstGeom>
              <a:blipFill>
                <a:blip r:embed="rId4"/>
                <a:stretch>
                  <a:fillRect t="-3509" b="-526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3D6E0-6BE3-3F46-882F-6FCB7D3178BE}"/>
                  </a:ext>
                </a:extLst>
              </p:cNvPr>
              <p:cNvSpPr txBox="1"/>
              <p:nvPr/>
            </p:nvSpPr>
            <p:spPr>
              <a:xfrm>
                <a:off x="8467106" y="4393061"/>
                <a:ext cx="2375065" cy="101149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Gradients: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𝑡𝑟𝑎𝑖𝑛</m:t>
                                      </m:r>
                                    </m:sub>
                                  </m:s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 , 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3D6E0-6BE3-3F46-882F-6FCB7D317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106" y="4393061"/>
                <a:ext cx="2375065" cy="1011495"/>
              </a:xfrm>
              <a:prstGeom prst="rect">
                <a:avLst/>
              </a:prstGeom>
              <a:blipFill>
                <a:blip r:embed="rId5"/>
                <a:stretch>
                  <a:fillRect t="-2439" b="-365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6AE84AA-AA5D-134F-8396-03563763AE21}"/>
                  </a:ext>
                </a:extLst>
              </p:cNvPr>
              <p:cNvSpPr txBox="1"/>
              <p:nvPr/>
            </p:nvSpPr>
            <p:spPr>
              <a:xfrm>
                <a:off x="4908467" y="4418259"/>
                <a:ext cx="2375065" cy="96109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GB" dirty="0"/>
              </a:p>
              <a:p>
                <a:pPr algn="ctr"/>
                <a:r>
                  <a:rPr lang="en-GB" dirty="0"/>
                  <a:t>Update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GB" dirty="0"/>
              </a:p>
              <a:p>
                <a:pPr algn="ctr"/>
                <a:endParaRPr lang="en-GB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6AE84AA-AA5D-134F-8396-03563763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467" y="4418259"/>
                <a:ext cx="2375065" cy="9610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B130D637-7B02-3847-A724-3DC027ABDD15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724893" y="2728239"/>
            <a:ext cx="1183574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650B3C72-FDC1-7B44-8E19-467A92C9645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283532" y="2728239"/>
            <a:ext cx="1183575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E7FA92E3-06C4-1940-A1F3-0C07E7D7CFD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9654639" y="3081412"/>
            <a:ext cx="1" cy="131164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AB441396-D2A4-5747-B658-203321515C4D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7283532" y="4898808"/>
            <a:ext cx="1183574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E34E43D9-BD9B-A74B-A6E4-CA2F0A8A3C4F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6096000" y="3081412"/>
            <a:ext cx="0" cy="133684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9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CD383-3ED0-E67E-E03E-D5783999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Loss function: cross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2013E39-9D2B-564C-AA93-499128291D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5024" y="1331260"/>
                <a:ext cx="10070275" cy="467412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dirty="0"/>
                  <a:t>The loss function : measurement of the dissimilarity between the true class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GB" dirty="0"/>
                  <a:t> and the estimated distribution over the C classes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GB" dirty="0"/>
                  <a:t>, for data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Cross entropy is based on the notion of entropy and compares two probability distributions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GB" dirty="0"/>
                  <a:t> be a one-hot encoded vector </a:t>
                </a:r>
                <a:br>
                  <a:rPr lang="en-GB" dirty="0"/>
                </a:br>
                <a:r>
                  <a:rPr lang="en-GB" dirty="0"/>
                  <a:t>(all 0s, except in the position corresponding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GB" dirty="0"/>
                  <a:t> true class): 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𝑐𝑒</m:t>
                    </m:r>
                    <m:d>
                      <m:d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PT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PT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d>
                          <m:dPr>
                            <m:ctrlP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func>
                              <m:funcPr>
                                <m:ctrlP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PT" sz="24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P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PT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pt-PT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PT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pt-PT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>
                                        <m:r>
                                          <a:rPr lang="pt-PT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2013E39-9D2B-564C-AA93-499128291D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5024" y="1331260"/>
                <a:ext cx="10070275" cy="4674124"/>
              </a:xfrm>
              <a:blipFill>
                <a:blip r:embed="rId2"/>
                <a:stretch>
                  <a:fillRect l="-252" b="-371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4A70876-22C6-12A3-46BB-16E65BE9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44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7D0BB-E2B7-3FCF-2DB6-C24A7682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D902869A-DBC9-8841-A19E-0AD9C227C3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696662"/>
                <a:ext cx="8946541" cy="3629100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The cost is the average of cross entropy across all M data points:</a:t>
                </a:r>
                <a:br>
                  <a:rPr lang="en-GB" dirty="0"/>
                </a:br>
                <a:endParaRPr lang="en-GB" dirty="0"/>
              </a:p>
              <a:p>
                <a:endParaRPr lang="pt-PT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i="1"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PT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pt-PT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pt-PT" i="1" dirty="0">
                              <a:latin typeface="Cambria Math" panose="02040503050406030204" pitchFamily="18" charset="0"/>
                            </a:rPr>
                            <m:t>ce</m:t>
                          </m:r>
                          <m:r>
                            <m:rPr>
                              <m:nor/>
                            </m:rPr>
                            <a:rPr lang="pt-PT" i="1" dirty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GB" i="1" dirty="0">
                              <a:latin typeface="Cambria Math" panose="02040503050406030204" pitchFamily="18" charset="0"/>
                            </a:rPr>
                            <m:t> , 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pt-PT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PT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pt-PT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P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func>
                                <m:func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PT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D902869A-DBC9-8841-A19E-0AD9C227C3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696662"/>
                <a:ext cx="8946541" cy="3629100"/>
              </a:xfrm>
              <a:blipFill>
                <a:blip r:embed="rId2"/>
                <a:stretch>
                  <a:fillRect l="-283" t="-6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5BDC188-4119-5905-0E1C-309187F6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97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CF97F-D630-C84F-AD8D-645E34B5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Optimization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E25186D-BC56-0649-8729-3D2F64E5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15E964-DB72-ED49-8A3C-529C9C6589A9}"/>
                  </a:ext>
                </a:extLst>
              </p:cNvPr>
              <p:cNvSpPr txBox="1"/>
              <p:nvPr/>
            </p:nvSpPr>
            <p:spPr>
              <a:xfrm>
                <a:off x="1349828" y="2405073"/>
                <a:ext cx="2375065" cy="64633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Training data: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,⋯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15E964-DB72-ED49-8A3C-529C9C658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828" y="2405073"/>
                <a:ext cx="2375065" cy="646331"/>
              </a:xfrm>
              <a:prstGeom prst="rect">
                <a:avLst/>
              </a:prstGeom>
              <a:blipFill>
                <a:blip r:embed="rId2"/>
                <a:stretch>
                  <a:fillRect t="-3846" b="-3846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B39D0B6-B52D-4545-961E-CFD3C44DD7B0}"/>
                  </a:ext>
                </a:extLst>
              </p:cNvPr>
              <p:cNvSpPr txBox="1"/>
              <p:nvPr/>
            </p:nvSpPr>
            <p:spPr>
              <a:xfrm>
                <a:off x="4908467" y="2375065"/>
                <a:ext cx="2375065" cy="70634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Model: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acc>
                            <m:accPr>
                              <m:chr m:val="⃗"/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B39D0B6-B52D-4545-961E-CFD3C44DD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467" y="2375065"/>
                <a:ext cx="2375065" cy="706347"/>
              </a:xfrm>
              <a:prstGeom prst="rect">
                <a:avLst/>
              </a:prstGeom>
              <a:blipFill>
                <a:blip r:embed="rId3"/>
                <a:stretch>
                  <a:fillRect t="-3509" b="-526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A5DA54C3-8119-0242-8B0E-F443704879B3}"/>
              </a:ext>
            </a:extLst>
          </p:cNvPr>
          <p:cNvSpPr/>
          <p:nvPr/>
        </p:nvSpPr>
        <p:spPr>
          <a:xfrm>
            <a:off x="8283039" y="4193711"/>
            <a:ext cx="2743200" cy="1410195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7DCE703-511F-D143-B8EA-ABE7235E6AC9}"/>
                  </a:ext>
                </a:extLst>
              </p:cNvPr>
              <p:cNvSpPr txBox="1"/>
              <p:nvPr/>
            </p:nvSpPr>
            <p:spPr>
              <a:xfrm>
                <a:off x="8467107" y="2375065"/>
                <a:ext cx="2375065" cy="7063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Cost: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acc>
                                <m:accPr>
                                  <m:chr m:val="⃗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7DCE703-511F-D143-B8EA-ABE7235E6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107" y="2375065"/>
                <a:ext cx="2375065" cy="706347"/>
              </a:xfrm>
              <a:prstGeom prst="rect">
                <a:avLst/>
              </a:prstGeom>
              <a:blipFill>
                <a:blip r:embed="rId4"/>
                <a:stretch>
                  <a:fillRect t="-3509" b="-526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3D6E0-6BE3-3F46-882F-6FCB7D3178BE}"/>
                  </a:ext>
                </a:extLst>
              </p:cNvPr>
              <p:cNvSpPr txBox="1"/>
              <p:nvPr/>
            </p:nvSpPr>
            <p:spPr>
              <a:xfrm>
                <a:off x="8467106" y="4393061"/>
                <a:ext cx="2375065" cy="101149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Gradients: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𝑡𝑟𝑎𝑖𝑛</m:t>
                                      </m:r>
                                    </m:sub>
                                  </m:s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 , 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3D6E0-6BE3-3F46-882F-6FCB7D317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106" y="4393061"/>
                <a:ext cx="2375065" cy="1011495"/>
              </a:xfrm>
              <a:prstGeom prst="rect">
                <a:avLst/>
              </a:prstGeom>
              <a:blipFill>
                <a:blip r:embed="rId5"/>
                <a:stretch>
                  <a:fillRect t="-2439" b="-365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6AE84AA-AA5D-134F-8396-03563763AE21}"/>
                  </a:ext>
                </a:extLst>
              </p:cNvPr>
              <p:cNvSpPr txBox="1"/>
              <p:nvPr/>
            </p:nvSpPr>
            <p:spPr>
              <a:xfrm>
                <a:off x="4908467" y="4418259"/>
                <a:ext cx="2375065" cy="96109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GB" dirty="0"/>
              </a:p>
              <a:p>
                <a:pPr algn="ctr"/>
                <a:r>
                  <a:rPr lang="en-GB" dirty="0"/>
                  <a:t>Update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GB" dirty="0"/>
              </a:p>
              <a:p>
                <a:pPr algn="ctr"/>
                <a:endParaRPr lang="en-GB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6AE84AA-AA5D-134F-8396-03563763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467" y="4418259"/>
                <a:ext cx="2375065" cy="9610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B130D637-7B02-3847-A724-3DC027ABDD15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724893" y="2728239"/>
            <a:ext cx="1183574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650B3C72-FDC1-7B44-8E19-467A92C9645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283532" y="2728239"/>
            <a:ext cx="1183575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E7FA92E3-06C4-1940-A1F3-0C07E7D7CFD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9654639" y="3081412"/>
            <a:ext cx="1" cy="131164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AB441396-D2A4-5747-B658-203321515C4D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7283532" y="4898808"/>
            <a:ext cx="1183574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E34E43D9-BD9B-A74B-A6E4-CA2F0A8A3C4F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6096000" y="3081412"/>
            <a:ext cx="0" cy="133684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7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A499C-9EA9-4B48-9386-AD4AD1B9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Optimization: parameters shift rule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85C0C20-ACF8-9C44-9D57-DA854A17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B48851C-8EF4-8345-80D7-FB08F426B217}"/>
                  </a:ext>
                </a:extLst>
              </p:cNvPr>
              <p:cNvSpPr txBox="1"/>
              <p:nvPr/>
            </p:nvSpPr>
            <p:spPr>
              <a:xfrm>
                <a:off x="3798464" y="1646204"/>
                <a:ext cx="3100016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B48851C-8EF4-8345-80D7-FB08F426B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464" y="1646204"/>
                <a:ext cx="3100016" cy="414088"/>
              </a:xfrm>
              <a:prstGeom prst="rect">
                <a:avLst/>
              </a:prstGeom>
              <a:blipFill>
                <a:blip r:embed="rId2"/>
                <a:stretch>
                  <a:fillRect l="-1633" b="-35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CBA00B2-11FF-8E41-A260-D817E199595A}"/>
                  </a:ext>
                </a:extLst>
              </p:cNvPr>
              <p:cNvSpPr txBox="1"/>
              <p:nvPr/>
            </p:nvSpPr>
            <p:spPr>
              <a:xfrm>
                <a:off x="3244050" y="3751642"/>
                <a:ext cx="4208844" cy="751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</m:d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d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P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sub>
                          </m:sSub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d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sub>
                          </m:sSub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CBA00B2-11FF-8E41-A260-D817E1995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050" y="3751642"/>
                <a:ext cx="4208844" cy="751744"/>
              </a:xfrm>
              <a:prstGeom prst="rect">
                <a:avLst/>
              </a:prstGeom>
              <a:blipFill>
                <a:blip r:embed="rId3"/>
                <a:stretch>
                  <a:fillRect l="-901"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Agrupar 76">
            <a:extLst>
              <a:ext uri="{FF2B5EF4-FFF2-40B4-BE49-F238E27FC236}">
                <a16:creationId xmlns:a16="http://schemas.microsoft.com/office/drawing/2014/main" id="{146E360A-BF43-157D-E8EC-3D7A9389E90A}"/>
              </a:ext>
            </a:extLst>
          </p:cNvPr>
          <p:cNvGrpSpPr/>
          <p:nvPr/>
        </p:nvGrpSpPr>
        <p:grpSpPr>
          <a:xfrm>
            <a:off x="334655" y="2686409"/>
            <a:ext cx="11685022" cy="798190"/>
            <a:chOff x="50447" y="3464889"/>
            <a:chExt cx="11685022" cy="798190"/>
          </a:xfrm>
        </p:grpSpPr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96A4CACD-6DF8-B2B4-3A8F-4A35087B26F9}"/>
                </a:ext>
              </a:extLst>
            </p:cNvPr>
            <p:cNvGrpSpPr/>
            <p:nvPr/>
          </p:nvGrpSpPr>
          <p:grpSpPr>
            <a:xfrm>
              <a:off x="1411403" y="3464889"/>
              <a:ext cx="10324066" cy="798190"/>
              <a:chOff x="447573" y="3551388"/>
              <a:chExt cx="10324066" cy="798190"/>
            </a:xfrm>
          </p:grpSpPr>
          <p:grpSp>
            <p:nvGrpSpPr>
              <p:cNvPr id="61" name="Agrupar 60">
                <a:extLst>
                  <a:ext uri="{FF2B5EF4-FFF2-40B4-BE49-F238E27FC236}">
                    <a16:creationId xmlns:a16="http://schemas.microsoft.com/office/drawing/2014/main" id="{613B8EEE-C63A-6713-24E3-CCED8A3B6F85}"/>
                  </a:ext>
                </a:extLst>
              </p:cNvPr>
              <p:cNvGrpSpPr/>
              <p:nvPr/>
            </p:nvGrpSpPr>
            <p:grpSpPr>
              <a:xfrm>
                <a:off x="447573" y="3558746"/>
                <a:ext cx="4900899" cy="790832"/>
                <a:chOff x="447573" y="3558746"/>
                <a:chExt cx="4900899" cy="790832"/>
              </a:xfrm>
            </p:grpSpPr>
            <p:sp>
              <p:nvSpPr>
                <p:cNvPr id="60" name="Retângulo Arredondado 59">
                  <a:extLst>
                    <a:ext uri="{FF2B5EF4-FFF2-40B4-BE49-F238E27FC236}">
                      <a16:creationId xmlns:a16="http://schemas.microsoft.com/office/drawing/2014/main" id="{0936EA90-EC14-1256-B775-C5893007C05D}"/>
                    </a:ext>
                  </a:extLst>
                </p:cNvPr>
                <p:cNvSpPr/>
                <p:nvPr/>
              </p:nvSpPr>
              <p:spPr>
                <a:xfrm>
                  <a:off x="447573" y="3558746"/>
                  <a:ext cx="4900899" cy="790832"/>
                </a:xfrm>
                <a:prstGeom prst="round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1" name="Agrupar 30">
                  <a:extLst>
                    <a:ext uri="{FF2B5EF4-FFF2-40B4-BE49-F238E27FC236}">
                      <a16:creationId xmlns:a16="http://schemas.microsoft.com/office/drawing/2014/main" id="{A5C5FCC7-F827-CCDD-4C5E-505CD6E738D8}"/>
                    </a:ext>
                  </a:extLst>
                </p:cNvPr>
                <p:cNvGrpSpPr/>
                <p:nvPr/>
              </p:nvGrpSpPr>
              <p:grpSpPr>
                <a:xfrm>
                  <a:off x="447573" y="3676949"/>
                  <a:ext cx="4824348" cy="543759"/>
                  <a:chOff x="2560637" y="3609466"/>
                  <a:chExt cx="4824348" cy="54375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" name="CaixaDeTexto 6">
                        <a:extLst>
                          <a:ext uri="{FF2B5EF4-FFF2-40B4-BE49-F238E27FC236}">
                            <a16:creationId xmlns:a16="http://schemas.microsoft.com/office/drawing/2014/main" id="{6C9C21C4-B400-28BA-8EE4-0AE169E3AA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59278" y="3623570"/>
                        <a:ext cx="513313" cy="5155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pt-PT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oMath>
                          </m:oMathPara>
                        </a14:m>
                        <a:endParaRPr lang="en-GB" b="1" dirty="0"/>
                      </a:p>
                    </p:txBody>
                  </p:sp>
                </mc:Choice>
                <mc:Fallback xmlns="">
                  <p:sp>
                    <p:nvSpPr>
                      <p:cNvPr id="7" name="CaixaDeTexto 6">
                        <a:extLst>
                          <a:ext uri="{FF2B5EF4-FFF2-40B4-BE49-F238E27FC236}">
                            <a16:creationId xmlns:a16="http://schemas.microsoft.com/office/drawing/2014/main" id="{6C9C21C4-B400-28BA-8EE4-0AE169E3AA5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59278" y="3623570"/>
                        <a:ext cx="513313" cy="515550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" name="Conexão Reta Unidirecional 7">
                    <a:extLst>
                      <a:ext uri="{FF2B5EF4-FFF2-40B4-BE49-F238E27FC236}">
                        <a16:creationId xmlns:a16="http://schemas.microsoft.com/office/drawing/2014/main" id="{D52F9C11-00B8-CC31-8BE8-FDE6DD1BE34C}"/>
                      </a:ext>
                    </a:extLst>
                  </p:cNvPr>
                  <p:cNvCxnSpPr>
                    <a:cxnSpLocks/>
                    <a:stCxn id="7" idx="3"/>
                    <a:endCxn id="29" idx="1"/>
                  </p:cNvCxnSpPr>
                  <p:nvPr/>
                </p:nvCxnSpPr>
                <p:spPr>
                  <a:xfrm>
                    <a:off x="6272591" y="3881345"/>
                    <a:ext cx="326923" cy="1"/>
                  </a:xfrm>
                  <a:prstGeom prst="straightConnector1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CaixaDeTexto 8">
                        <a:extLst>
                          <a:ext uri="{FF2B5EF4-FFF2-40B4-BE49-F238E27FC236}">
                            <a16:creationId xmlns:a16="http://schemas.microsoft.com/office/drawing/2014/main" id="{FCCFCF33-6153-81C0-67DD-33B5042593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43829" y="3614303"/>
                        <a:ext cx="668097" cy="53408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rgbClr val="00B050"/>
                        </a:solidFill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pt-PT" b="1" dirty="0"/>
                          <a:t>S</a:t>
                        </a:r>
                        <a14:m>
                          <m:oMath xmlns:m="http://schemas.openxmlformats.org/officeDocument/2006/math">
                            <m:d>
                              <m:dPr>
                                <m:ctrlPr>
                                  <a:rPr lang="pt-PT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oMath>
                        </a14:m>
                        <a:endParaRPr lang="en-GB" b="1" dirty="0"/>
                      </a:p>
                    </p:txBody>
                  </p:sp>
                </mc:Choice>
                <mc:Fallback xmlns="">
                  <p:sp>
                    <p:nvSpPr>
                      <p:cNvPr id="9" name="CaixaDeTexto 8">
                        <a:extLst>
                          <a:ext uri="{FF2B5EF4-FFF2-40B4-BE49-F238E27FC236}">
                            <a16:creationId xmlns:a16="http://schemas.microsoft.com/office/drawing/2014/main" id="{FCCFCF33-6153-81C0-67DD-33B5042593B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43829" y="3614303"/>
                        <a:ext cx="668097" cy="534085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3636" b="-2273"/>
                        </a:stretch>
                      </a:blipFill>
                      <a:ln>
                        <a:solidFill>
                          <a:srgbClr val="00B05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CaixaDeTexto 9">
                        <a:extLst>
                          <a:ext uri="{FF2B5EF4-FFF2-40B4-BE49-F238E27FC236}">
                            <a16:creationId xmlns:a16="http://schemas.microsoft.com/office/drawing/2014/main" id="{0DAB115B-1457-4E11-F75A-6B242A5801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2245" y="3609466"/>
                        <a:ext cx="1175064" cy="543759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pt-PT" b="1" dirty="0"/>
                          <a:t>W</a:t>
                        </a:r>
                        <a14:m>
                          <m:oMath xmlns:m="http://schemas.openxmlformats.org/officeDocument/2006/math">
                            <m:d>
                              <m:dPr>
                                <m:ctrlPr>
                                  <a:rPr lang="pt-PT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pt-P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pt-PT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num>
                                  <m:den>
                                    <m:r>
                                      <a:rPr lang="pt-PT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den>
                                </m:f>
                              </m:e>
                            </m:d>
                          </m:oMath>
                        </a14:m>
                        <a:endParaRPr lang="en-GB" b="1" dirty="0"/>
                      </a:p>
                    </p:txBody>
                  </p:sp>
                </mc:Choice>
                <mc:Fallback xmlns="">
                  <p:sp>
                    <p:nvSpPr>
                      <p:cNvPr id="10" name="CaixaDeTexto 9">
                        <a:extLst>
                          <a:ext uri="{FF2B5EF4-FFF2-40B4-BE49-F238E27FC236}">
                            <a16:creationId xmlns:a16="http://schemas.microsoft.com/office/drawing/2014/main" id="{0DAB115B-1457-4E11-F75A-6B242A5801E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22245" y="3609466"/>
                        <a:ext cx="1175064" cy="543759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3191"/>
                        </a:stretch>
                      </a:blipFill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" name="Conexão Reta Unidirecional 10">
                    <a:extLst>
                      <a:ext uri="{FF2B5EF4-FFF2-40B4-BE49-F238E27FC236}">
                        <a16:creationId xmlns:a16="http://schemas.microsoft.com/office/drawing/2014/main" id="{E4A0B2A7-E449-3944-97CE-2A07DA508CE2}"/>
                      </a:ext>
                    </a:extLst>
                  </p:cNvPr>
                  <p:cNvCxnSpPr>
                    <a:cxnSpLocks/>
                    <a:stCxn id="10" idx="3"/>
                    <a:endCxn id="7" idx="1"/>
                  </p:cNvCxnSpPr>
                  <p:nvPr/>
                </p:nvCxnSpPr>
                <p:spPr>
                  <a:xfrm flipV="1">
                    <a:off x="5397309" y="3881345"/>
                    <a:ext cx="361969" cy="1"/>
                  </a:xfrm>
                  <a:prstGeom prst="straightConnector1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Conexão Reta Unidirecional 11">
                    <a:extLst>
                      <a:ext uri="{FF2B5EF4-FFF2-40B4-BE49-F238E27FC236}">
                        <a16:creationId xmlns:a16="http://schemas.microsoft.com/office/drawing/2014/main" id="{C539F711-5BC6-2626-CFC4-58D322DC2737}"/>
                      </a:ext>
                    </a:extLst>
                  </p:cNvPr>
                  <p:cNvCxnSpPr>
                    <a:cxnSpLocks/>
                    <a:stCxn id="9" idx="3"/>
                    <a:endCxn id="10" idx="1"/>
                  </p:cNvCxnSpPr>
                  <p:nvPr/>
                </p:nvCxnSpPr>
                <p:spPr>
                  <a:xfrm>
                    <a:off x="3911926" y="3881346"/>
                    <a:ext cx="310319" cy="0"/>
                  </a:xfrm>
                  <a:prstGeom prst="straightConnector1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Conexão Reta Unidirecional 12">
                    <a:extLst>
                      <a:ext uri="{FF2B5EF4-FFF2-40B4-BE49-F238E27FC236}">
                        <a16:creationId xmlns:a16="http://schemas.microsoft.com/office/drawing/2014/main" id="{BB3F1593-3E0E-5FAA-1CE6-04E29B452FE9}"/>
                      </a:ext>
                    </a:extLst>
                  </p:cNvPr>
                  <p:cNvCxnSpPr>
                    <a:cxnSpLocks/>
                    <a:stCxn id="14" idx="3"/>
                    <a:endCxn id="9" idx="1"/>
                  </p:cNvCxnSpPr>
                  <p:nvPr/>
                </p:nvCxnSpPr>
                <p:spPr>
                  <a:xfrm>
                    <a:off x="2909001" y="3881346"/>
                    <a:ext cx="334828" cy="0"/>
                  </a:xfrm>
                  <a:prstGeom prst="straightConnector1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CaixaDeTexto 13">
                        <a:extLst>
                          <a:ext uri="{FF2B5EF4-FFF2-40B4-BE49-F238E27FC236}">
                            <a16:creationId xmlns:a16="http://schemas.microsoft.com/office/drawing/2014/main" id="{7458E18C-158C-A27B-1775-EBEBEA05C9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60637" y="3742846"/>
                        <a:ext cx="34836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oMath>
                          </m:oMathPara>
                        </a14:m>
                        <a:endParaRPr lang="en-GB" dirty="0"/>
                      </a:p>
                    </p:txBody>
                  </p:sp>
                </mc:Choice>
                <mc:Fallback xmlns="">
                  <p:sp>
                    <p:nvSpPr>
                      <p:cNvPr id="14" name="CaixaDeTexto 13">
                        <a:extLst>
                          <a:ext uri="{FF2B5EF4-FFF2-40B4-BE49-F238E27FC236}">
                            <a16:creationId xmlns:a16="http://schemas.microsoft.com/office/drawing/2014/main" id="{7458E18C-158C-A27B-1775-EBEBEA05C9A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60637" y="3742846"/>
                        <a:ext cx="348364" cy="27699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07143" t="-156522" r="-85714" b="-23913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CaixaDeTexto 28">
                        <a:extLst>
                          <a:ext uri="{FF2B5EF4-FFF2-40B4-BE49-F238E27FC236}">
                            <a16:creationId xmlns:a16="http://schemas.microsoft.com/office/drawing/2014/main" id="{0E786394-075B-77B8-2281-70A4B3C520E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514" y="3681547"/>
                        <a:ext cx="785471" cy="3995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pt-P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pt-P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pt-P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P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pt-P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den>
                                  </m:f>
                                </m:sub>
                              </m:sSub>
                            </m:oMath>
                          </m:oMathPara>
                        </a14:m>
                        <a:endParaRPr lang="en-GB" dirty="0"/>
                      </a:p>
                    </p:txBody>
                  </p:sp>
                </mc:Choice>
                <mc:Fallback xmlns="">
                  <p:sp>
                    <p:nvSpPr>
                      <p:cNvPr id="29" name="CaixaDeTexto 28">
                        <a:extLst>
                          <a:ext uri="{FF2B5EF4-FFF2-40B4-BE49-F238E27FC236}">
                            <a16:creationId xmlns:a16="http://schemas.microsoft.com/office/drawing/2014/main" id="{0E786394-075B-77B8-2281-70A4B3C520E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514" y="3681547"/>
                        <a:ext cx="785471" cy="399597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93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2" name="Agrupar 61">
                <a:extLst>
                  <a:ext uri="{FF2B5EF4-FFF2-40B4-BE49-F238E27FC236}">
                    <a16:creationId xmlns:a16="http://schemas.microsoft.com/office/drawing/2014/main" id="{33C014B0-DF55-D01E-DF8D-DA0CCC052CE3}"/>
                  </a:ext>
                </a:extLst>
              </p:cNvPr>
              <p:cNvGrpSpPr/>
              <p:nvPr/>
            </p:nvGrpSpPr>
            <p:grpSpPr>
              <a:xfrm>
                <a:off x="5870740" y="3551388"/>
                <a:ext cx="4900899" cy="790832"/>
                <a:chOff x="447573" y="3558746"/>
                <a:chExt cx="4900899" cy="790832"/>
              </a:xfrm>
            </p:grpSpPr>
            <p:sp>
              <p:nvSpPr>
                <p:cNvPr id="63" name="Retângulo Arredondado 62">
                  <a:extLst>
                    <a:ext uri="{FF2B5EF4-FFF2-40B4-BE49-F238E27FC236}">
                      <a16:creationId xmlns:a16="http://schemas.microsoft.com/office/drawing/2014/main" id="{455E0E5D-9C39-C7F9-F85D-D9A5A206A771}"/>
                    </a:ext>
                  </a:extLst>
                </p:cNvPr>
                <p:cNvSpPr/>
                <p:nvPr/>
              </p:nvSpPr>
              <p:spPr>
                <a:xfrm>
                  <a:off x="447573" y="3558746"/>
                  <a:ext cx="4900899" cy="790832"/>
                </a:xfrm>
                <a:prstGeom prst="round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64" name="Agrupar 63">
                  <a:extLst>
                    <a:ext uri="{FF2B5EF4-FFF2-40B4-BE49-F238E27FC236}">
                      <a16:creationId xmlns:a16="http://schemas.microsoft.com/office/drawing/2014/main" id="{084BE3F4-8A45-25E5-AE2D-2C6D1DECF05F}"/>
                    </a:ext>
                  </a:extLst>
                </p:cNvPr>
                <p:cNvGrpSpPr/>
                <p:nvPr/>
              </p:nvGrpSpPr>
              <p:grpSpPr>
                <a:xfrm>
                  <a:off x="447573" y="3676949"/>
                  <a:ext cx="4824348" cy="543759"/>
                  <a:chOff x="2560637" y="3609466"/>
                  <a:chExt cx="4824348" cy="54375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CaixaDeTexto 64">
                        <a:extLst>
                          <a:ext uri="{FF2B5EF4-FFF2-40B4-BE49-F238E27FC236}">
                            <a16:creationId xmlns:a16="http://schemas.microsoft.com/office/drawing/2014/main" id="{6369CB97-7F62-9FC2-0001-5DE0EDE1EB3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59278" y="3623570"/>
                        <a:ext cx="513313" cy="5155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pt-PT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oMath>
                          </m:oMathPara>
                        </a14:m>
                        <a:endParaRPr lang="en-GB" b="1" dirty="0"/>
                      </a:p>
                    </p:txBody>
                  </p:sp>
                </mc:Choice>
                <mc:Fallback xmlns="">
                  <p:sp>
                    <p:nvSpPr>
                      <p:cNvPr id="65" name="CaixaDeTexto 64">
                        <a:extLst>
                          <a:ext uri="{FF2B5EF4-FFF2-40B4-BE49-F238E27FC236}">
                            <a16:creationId xmlns:a16="http://schemas.microsoft.com/office/drawing/2014/main" id="{6369CB97-7F62-9FC2-0001-5DE0EDE1EB3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59278" y="3623570"/>
                        <a:ext cx="513313" cy="515550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6" name="Conexão Reta Unidirecional 65">
                    <a:extLst>
                      <a:ext uri="{FF2B5EF4-FFF2-40B4-BE49-F238E27FC236}">
                        <a16:creationId xmlns:a16="http://schemas.microsoft.com/office/drawing/2014/main" id="{EF03FAB8-097E-F439-11AE-54C80266D939}"/>
                      </a:ext>
                    </a:extLst>
                  </p:cNvPr>
                  <p:cNvCxnSpPr>
                    <a:cxnSpLocks/>
                    <a:stCxn id="65" idx="3"/>
                    <a:endCxn id="73" idx="1"/>
                  </p:cNvCxnSpPr>
                  <p:nvPr/>
                </p:nvCxnSpPr>
                <p:spPr>
                  <a:xfrm>
                    <a:off x="6272591" y="3881345"/>
                    <a:ext cx="326923" cy="1"/>
                  </a:xfrm>
                  <a:prstGeom prst="straightConnector1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CaixaDeTexto 66">
                        <a:extLst>
                          <a:ext uri="{FF2B5EF4-FFF2-40B4-BE49-F238E27FC236}">
                            <a16:creationId xmlns:a16="http://schemas.microsoft.com/office/drawing/2014/main" id="{8F695FF4-E9D6-29A3-CAFF-1C833E405B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43829" y="3614303"/>
                        <a:ext cx="668097" cy="53408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rgbClr val="00B050"/>
                        </a:solidFill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pt-PT" b="1" dirty="0"/>
                          <a:t>S</a:t>
                        </a:r>
                        <a14:m>
                          <m:oMath xmlns:m="http://schemas.openxmlformats.org/officeDocument/2006/math">
                            <m:d>
                              <m:dPr>
                                <m:ctrlPr>
                                  <a:rPr lang="pt-PT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oMath>
                        </a14:m>
                        <a:endParaRPr lang="en-GB" b="1" dirty="0"/>
                      </a:p>
                    </p:txBody>
                  </p:sp>
                </mc:Choice>
                <mc:Fallback xmlns="">
                  <p:sp>
                    <p:nvSpPr>
                      <p:cNvPr id="67" name="CaixaDeTexto 66">
                        <a:extLst>
                          <a:ext uri="{FF2B5EF4-FFF2-40B4-BE49-F238E27FC236}">
                            <a16:creationId xmlns:a16="http://schemas.microsoft.com/office/drawing/2014/main" id="{8F695FF4-E9D6-29A3-CAFF-1C833E405B8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43829" y="3614303"/>
                        <a:ext cx="668097" cy="534085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1818" b="-2273"/>
                        </a:stretch>
                      </a:blipFill>
                      <a:ln>
                        <a:solidFill>
                          <a:srgbClr val="00B05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CaixaDeTexto 67">
                        <a:extLst>
                          <a:ext uri="{FF2B5EF4-FFF2-40B4-BE49-F238E27FC236}">
                            <a16:creationId xmlns:a16="http://schemas.microsoft.com/office/drawing/2014/main" id="{879288AE-2464-FF80-BD7F-778CE679CE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2245" y="3609466"/>
                        <a:ext cx="1175064" cy="543759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  <p:txBody>
                      <a:bodyPr wrap="squar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pt-PT" b="1" dirty="0"/>
                          <a:t>W</a:t>
                        </a:r>
                        <a14:m>
                          <m:oMath xmlns:m="http://schemas.openxmlformats.org/officeDocument/2006/math">
                            <m:d>
                              <m:dPr>
                                <m:ctrlPr>
                                  <a:rPr lang="pt-PT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pt-P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PT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num>
                                  <m:den>
                                    <m:r>
                                      <a:rPr lang="pt-PT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den>
                                </m:f>
                              </m:e>
                            </m:d>
                          </m:oMath>
                        </a14:m>
                        <a:endParaRPr lang="en-GB" b="1" dirty="0"/>
                      </a:p>
                    </p:txBody>
                  </p:sp>
                </mc:Choice>
                <mc:Fallback xmlns="">
                  <p:sp>
                    <p:nvSpPr>
                      <p:cNvPr id="68" name="CaixaDeTexto 67">
                        <a:extLst>
                          <a:ext uri="{FF2B5EF4-FFF2-40B4-BE49-F238E27FC236}">
                            <a16:creationId xmlns:a16="http://schemas.microsoft.com/office/drawing/2014/main" id="{879288AE-2464-FF80-BD7F-778CE679CE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22245" y="3609466"/>
                        <a:ext cx="1175064" cy="543759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2105" b="-2273"/>
                        </a:stretch>
                      </a:blipFill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9" name="Conexão Reta Unidirecional 68">
                    <a:extLst>
                      <a:ext uri="{FF2B5EF4-FFF2-40B4-BE49-F238E27FC236}">
                        <a16:creationId xmlns:a16="http://schemas.microsoft.com/office/drawing/2014/main" id="{C8EAB597-ECB0-C256-F863-FCEDD8A8A6D3}"/>
                      </a:ext>
                    </a:extLst>
                  </p:cNvPr>
                  <p:cNvCxnSpPr>
                    <a:cxnSpLocks/>
                    <a:stCxn id="68" idx="3"/>
                    <a:endCxn id="65" idx="1"/>
                  </p:cNvCxnSpPr>
                  <p:nvPr/>
                </p:nvCxnSpPr>
                <p:spPr>
                  <a:xfrm flipV="1">
                    <a:off x="5397309" y="3881345"/>
                    <a:ext cx="361969" cy="1"/>
                  </a:xfrm>
                  <a:prstGeom prst="straightConnector1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Conexão Reta Unidirecional 69">
                    <a:extLst>
                      <a:ext uri="{FF2B5EF4-FFF2-40B4-BE49-F238E27FC236}">
                        <a16:creationId xmlns:a16="http://schemas.microsoft.com/office/drawing/2014/main" id="{2E61C087-6D08-71F4-F56A-A7A7C9553390}"/>
                      </a:ext>
                    </a:extLst>
                  </p:cNvPr>
                  <p:cNvCxnSpPr>
                    <a:cxnSpLocks/>
                    <a:stCxn id="67" idx="3"/>
                    <a:endCxn id="68" idx="1"/>
                  </p:cNvCxnSpPr>
                  <p:nvPr/>
                </p:nvCxnSpPr>
                <p:spPr>
                  <a:xfrm>
                    <a:off x="3911926" y="3881346"/>
                    <a:ext cx="310319" cy="0"/>
                  </a:xfrm>
                  <a:prstGeom prst="straightConnector1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Conexão Reta Unidirecional 70">
                    <a:extLst>
                      <a:ext uri="{FF2B5EF4-FFF2-40B4-BE49-F238E27FC236}">
                        <a16:creationId xmlns:a16="http://schemas.microsoft.com/office/drawing/2014/main" id="{E780D05E-901C-D255-1F41-705F192AAAD5}"/>
                      </a:ext>
                    </a:extLst>
                  </p:cNvPr>
                  <p:cNvCxnSpPr>
                    <a:cxnSpLocks/>
                    <a:stCxn id="72" idx="3"/>
                    <a:endCxn id="67" idx="1"/>
                  </p:cNvCxnSpPr>
                  <p:nvPr/>
                </p:nvCxnSpPr>
                <p:spPr>
                  <a:xfrm>
                    <a:off x="2909001" y="3881346"/>
                    <a:ext cx="334828" cy="0"/>
                  </a:xfrm>
                  <a:prstGeom prst="straightConnector1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CaixaDeTexto 71">
                        <a:extLst>
                          <a:ext uri="{FF2B5EF4-FFF2-40B4-BE49-F238E27FC236}">
                            <a16:creationId xmlns:a16="http://schemas.microsoft.com/office/drawing/2014/main" id="{78159E30-ED10-740B-89CB-E23B670A6B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60637" y="3742846"/>
                        <a:ext cx="34836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oMath>
                          </m:oMathPara>
                        </a14:m>
                        <a:endParaRPr lang="en-GB" dirty="0"/>
                      </a:p>
                    </p:txBody>
                  </p:sp>
                </mc:Choice>
                <mc:Fallback xmlns="">
                  <p:sp>
                    <p:nvSpPr>
                      <p:cNvPr id="72" name="CaixaDeTexto 71">
                        <a:extLst>
                          <a:ext uri="{FF2B5EF4-FFF2-40B4-BE49-F238E27FC236}">
                            <a16:creationId xmlns:a16="http://schemas.microsoft.com/office/drawing/2014/main" id="{78159E30-ED10-740B-89CB-E23B670A6BC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60637" y="3742846"/>
                        <a:ext cx="348364" cy="276999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107143" t="-163636" r="-85714" b="-2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CaixaDeTexto 72">
                        <a:extLst>
                          <a:ext uri="{FF2B5EF4-FFF2-40B4-BE49-F238E27FC236}">
                            <a16:creationId xmlns:a16="http://schemas.microsoft.com/office/drawing/2014/main" id="{A7475B5E-4072-7E77-EB50-84EAD94F40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514" y="3681547"/>
                        <a:ext cx="785471" cy="3995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pt-P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pt-P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pt-P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P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pt-P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den>
                                  </m:f>
                                </m:sub>
                              </m:sSub>
                            </m:oMath>
                          </m:oMathPara>
                        </a14:m>
                        <a:endParaRPr lang="en-GB" dirty="0"/>
                      </a:p>
                    </p:txBody>
                  </p:sp>
                </mc:Choice>
                <mc:Fallback xmlns="">
                  <p:sp>
                    <p:nvSpPr>
                      <p:cNvPr id="73" name="CaixaDeTexto 72">
                        <a:extLst>
                          <a:ext uri="{FF2B5EF4-FFF2-40B4-BE49-F238E27FC236}">
                            <a16:creationId xmlns:a16="http://schemas.microsoft.com/office/drawing/2014/main" id="{A7475B5E-4072-7E77-EB50-84EAD94F409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514" y="3681547"/>
                        <a:ext cx="785471" cy="399597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b="-93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CaixaDeTexto 73">
                    <a:extLst>
                      <a:ext uri="{FF2B5EF4-FFF2-40B4-BE49-F238E27FC236}">
                        <a16:creationId xmlns:a16="http://schemas.microsoft.com/office/drawing/2014/main" id="{2F27FA1F-B6E2-B249-132F-29522A893ADA}"/>
                      </a:ext>
                    </a:extLst>
                  </p:cNvPr>
                  <p:cNvSpPr txBox="1"/>
                  <p:nvPr/>
                </p:nvSpPr>
                <p:spPr>
                  <a:xfrm>
                    <a:off x="5406049" y="3726026"/>
                    <a:ext cx="36708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en-GB" sz="2800" dirty="0"/>
                  </a:p>
                </p:txBody>
              </p:sp>
            </mc:Choice>
            <mc:Fallback xmlns="">
              <p:sp>
                <p:nvSpPr>
                  <p:cNvPr id="74" name="CaixaDeTexto 73">
                    <a:extLst>
                      <a:ext uri="{FF2B5EF4-FFF2-40B4-BE49-F238E27FC236}">
                        <a16:creationId xmlns:a16="http://schemas.microsoft.com/office/drawing/2014/main" id="{2F27FA1F-B6E2-B249-132F-29522A893A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6049" y="3726026"/>
                    <a:ext cx="367087" cy="4308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448" r="-344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aixaDeTexto 74">
                  <a:extLst>
                    <a:ext uri="{FF2B5EF4-FFF2-40B4-BE49-F238E27FC236}">
                      <a16:creationId xmlns:a16="http://schemas.microsoft.com/office/drawing/2014/main" id="{F374A501-710A-5247-9BA2-2D189F17FEF2}"/>
                    </a:ext>
                  </a:extLst>
                </p:cNvPr>
                <p:cNvSpPr txBox="1"/>
                <p:nvPr/>
              </p:nvSpPr>
              <p:spPr>
                <a:xfrm>
                  <a:off x="50447" y="3604554"/>
                  <a:ext cx="1343573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pt-P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P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</m:acc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d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pt-P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5" name="CaixaDeTexto 74">
                  <a:extLst>
                    <a:ext uri="{FF2B5EF4-FFF2-40B4-BE49-F238E27FC236}">
                      <a16:creationId xmlns:a16="http://schemas.microsoft.com/office/drawing/2014/main" id="{F374A501-710A-5247-9BA2-2D189F17F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47" y="3604554"/>
                  <a:ext cx="1343573" cy="414088"/>
                </a:xfrm>
                <a:prstGeom prst="rect">
                  <a:avLst/>
                </a:prstGeom>
                <a:blipFill>
                  <a:blip r:embed="rId15"/>
                  <a:stretch>
                    <a:fillRect l="-3774" r="-1887" b="-1470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FB822886-BB88-C692-C3CD-B24EA9E5D741}"/>
                  </a:ext>
                </a:extLst>
              </p:cNvPr>
              <p:cNvSpPr txBox="1"/>
              <p:nvPr/>
            </p:nvSpPr>
            <p:spPr>
              <a:xfrm>
                <a:off x="3466604" y="4763039"/>
                <a:ext cx="42088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000" dirty="0"/>
                  <a:t>For single qubit Pauli gates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2000" dirty="0"/>
                  <a:t> </a:t>
                </a:r>
              </a:p>
            </p:txBody>
          </p:sp>
        </mc:Choice>
        <mc:Fallback xmlns=""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FB822886-BB88-C692-C3CD-B24EA9E5D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604" y="4763039"/>
                <a:ext cx="4208844" cy="400110"/>
              </a:xfrm>
              <a:prstGeom prst="rect">
                <a:avLst/>
              </a:prstGeom>
              <a:blipFill>
                <a:blip r:embed="rId16"/>
                <a:stretch>
                  <a:fillRect l="-1807" t="-6061" b="-24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F60D27A8-8D70-6CA4-7E58-3E616E017451}"/>
                  </a:ext>
                </a:extLst>
              </p:cNvPr>
              <p:cNvSpPr txBox="1"/>
              <p:nvPr/>
            </p:nvSpPr>
            <p:spPr>
              <a:xfrm>
                <a:off x="3244050" y="5371021"/>
                <a:ext cx="4261743" cy="757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</m:d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d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P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d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F60D27A8-8D70-6CA4-7E58-3E616E017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050" y="5371021"/>
                <a:ext cx="4261743" cy="757195"/>
              </a:xfrm>
              <a:prstGeom prst="rect">
                <a:avLst/>
              </a:prstGeom>
              <a:blipFill>
                <a:blip r:embed="rId17"/>
                <a:stretch>
                  <a:fillRect l="-595"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41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9" grpId="0"/>
      <p:bldP spid="8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A499C-9EA9-4B48-9386-AD4AD1B9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Optimization: parameters shift rule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85C0C20-ACF8-9C44-9D57-DA854A17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Marcador de Posição de Conteúdo 2">
                <a:extLst>
                  <a:ext uri="{FF2B5EF4-FFF2-40B4-BE49-F238E27FC236}">
                    <a16:creationId xmlns:a16="http://schemas.microsoft.com/office/drawing/2014/main" id="{044255E1-14A7-A757-8B3A-CAA3023D65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8946541" cy="4195481"/>
              </a:xfrm>
            </p:spPr>
            <p:txBody>
              <a:bodyPr/>
              <a:lstStyle/>
              <a:p>
                <a:r>
                  <a:rPr lang="en-GB" sz="2400" dirty="0"/>
                  <a:t>The gradient has to be evaluated: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sz="2000" dirty="0"/>
                  <a:t>for each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000" dirty="0"/>
                  <a:t>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GB" sz="20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sz="2000" dirty="0"/>
                  <a:t>for each data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GB" sz="2000" dirty="0"/>
                  <a:t> in the data set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sz="2000" dirty="0"/>
                  <a:t>if there are different measurements per class, for each class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GB" sz="2000" dirty="0"/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P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pt-P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P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pt-PT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PT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pt-P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P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P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pt-P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sub>
                        <m:sup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PT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pt-PT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P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pt-PT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pt-PT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pt-PT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t-PT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PT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pt-PT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pt-PT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/>
                  <a:t>The evaluation of each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requires multiple shots</a:t>
                </a:r>
              </a:p>
            </p:txBody>
          </p:sp>
        </mc:Choice>
        <mc:Fallback xmlns="">
          <p:sp>
            <p:nvSpPr>
              <p:cNvPr id="9" name="Marcador de Posição de Conteúdo 2">
                <a:extLst>
                  <a:ext uri="{FF2B5EF4-FFF2-40B4-BE49-F238E27FC236}">
                    <a16:creationId xmlns:a16="http://schemas.microsoft.com/office/drawing/2014/main" id="{044255E1-14A7-A757-8B3A-CAA3023D6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8946541" cy="4195481"/>
              </a:xfrm>
              <a:blipFill>
                <a:blip r:embed="rId2"/>
                <a:stretch>
                  <a:fillRect l="-425" t="-12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179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CF97F-D630-C84F-AD8D-645E34B5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E25186D-BC56-0649-8729-3D2F64E5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15E964-DB72-ED49-8A3C-529C9C6589A9}"/>
                  </a:ext>
                </a:extLst>
              </p:cNvPr>
              <p:cNvSpPr txBox="1"/>
              <p:nvPr/>
            </p:nvSpPr>
            <p:spPr>
              <a:xfrm>
                <a:off x="1349828" y="2405073"/>
                <a:ext cx="2375065" cy="64633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Training data: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,⋯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15E964-DB72-ED49-8A3C-529C9C658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828" y="2405073"/>
                <a:ext cx="2375065" cy="646331"/>
              </a:xfrm>
              <a:prstGeom prst="rect">
                <a:avLst/>
              </a:prstGeom>
              <a:blipFill>
                <a:blip r:embed="rId2"/>
                <a:stretch>
                  <a:fillRect t="-3846" b="-3846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B39D0B6-B52D-4545-961E-CFD3C44DD7B0}"/>
                  </a:ext>
                </a:extLst>
              </p:cNvPr>
              <p:cNvSpPr txBox="1"/>
              <p:nvPr/>
            </p:nvSpPr>
            <p:spPr>
              <a:xfrm>
                <a:off x="4908467" y="2375065"/>
                <a:ext cx="2375065" cy="70634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Model: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acc>
                            <m:accPr>
                              <m:chr m:val="⃗"/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B39D0B6-B52D-4545-961E-CFD3C44DD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467" y="2375065"/>
                <a:ext cx="2375065" cy="706347"/>
              </a:xfrm>
              <a:prstGeom prst="rect">
                <a:avLst/>
              </a:prstGeom>
              <a:blipFill>
                <a:blip r:embed="rId3"/>
                <a:stretch>
                  <a:fillRect t="-3509" b="-526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A5DA54C3-8119-0242-8B0E-F443704879B3}"/>
              </a:ext>
            </a:extLst>
          </p:cNvPr>
          <p:cNvSpPr/>
          <p:nvPr/>
        </p:nvSpPr>
        <p:spPr>
          <a:xfrm>
            <a:off x="4724283" y="4193711"/>
            <a:ext cx="2743200" cy="1410195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7DCE703-511F-D143-B8EA-ABE7235E6AC9}"/>
                  </a:ext>
                </a:extLst>
              </p:cNvPr>
              <p:cNvSpPr txBox="1"/>
              <p:nvPr/>
            </p:nvSpPr>
            <p:spPr>
              <a:xfrm>
                <a:off x="8467107" y="2375065"/>
                <a:ext cx="2375065" cy="7063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Cost: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acc>
                                <m:accPr>
                                  <m:chr m:val="⃗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7DCE703-511F-D143-B8EA-ABE7235E6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107" y="2375065"/>
                <a:ext cx="2375065" cy="706347"/>
              </a:xfrm>
              <a:prstGeom prst="rect">
                <a:avLst/>
              </a:prstGeom>
              <a:blipFill>
                <a:blip r:embed="rId4"/>
                <a:stretch>
                  <a:fillRect t="-3509" b="-526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3D6E0-6BE3-3F46-882F-6FCB7D3178BE}"/>
                  </a:ext>
                </a:extLst>
              </p:cNvPr>
              <p:cNvSpPr txBox="1"/>
              <p:nvPr/>
            </p:nvSpPr>
            <p:spPr>
              <a:xfrm>
                <a:off x="8467106" y="4393061"/>
                <a:ext cx="2375065" cy="101149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Gradients: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𝑡𝑟𝑎𝑖𝑛</m:t>
                                      </m:r>
                                    </m:sub>
                                  </m:s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 , 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3D6E0-6BE3-3F46-882F-6FCB7D317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106" y="4393061"/>
                <a:ext cx="2375065" cy="1011495"/>
              </a:xfrm>
              <a:prstGeom prst="rect">
                <a:avLst/>
              </a:prstGeom>
              <a:blipFill>
                <a:blip r:embed="rId5"/>
                <a:stretch>
                  <a:fillRect t="-2439" b="-365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6AE84AA-AA5D-134F-8396-03563763AE21}"/>
                  </a:ext>
                </a:extLst>
              </p:cNvPr>
              <p:cNvSpPr txBox="1"/>
              <p:nvPr/>
            </p:nvSpPr>
            <p:spPr>
              <a:xfrm>
                <a:off x="4908467" y="4418259"/>
                <a:ext cx="2375065" cy="96109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GB" dirty="0"/>
              </a:p>
              <a:p>
                <a:pPr algn="ctr"/>
                <a:r>
                  <a:rPr lang="en-GB" dirty="0"/>
                  <a:t>Update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GB" dirty="0"/>
              </a:p>
              <a:p>
                <a:pPr algn="ctr"/>
                <a:endParaRPr lang="en-GB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6AE84AA-AA5D-134F-8396-03563763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467" y="4418259"/>
                <a:ext cx="2375065" cy="9610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B130D637-7B02-3847-A724-3DC027ABDD15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724893" y="2728239"/>
            <a:ext cx="1183574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650B3C72-FDC1-7B44-8E19-467A92C9645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283532" y="2728239"/>
            <a:ext cx="1183575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E7FA92E3-06C4-1940-A1F3-0C07E7D7CFD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9654639" y="3081412"/>
            <a:ext cx="1" cy="131164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AB441396-D2A4-5747-B658-203321515C4D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7283532" y="4898808"/>
            <a:ext cx="1183574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E34E43D9-BD9B-A74B-A6E4-CA2F0A8A3C4F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6096000" y="3081412"/>
            <a:ext cx="0" cy="133684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0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0338A-C33F-5349-81FC-990D76CE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Material de Consulta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3EA60F-FDF7-2B4F-97C2-C8280EE2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[Schuld2021] – 	</a:t>
            </a:r>
            <a:r>
              <a:rPr lang="pt-PT" dirty="0" err="1"/>
              <a:t>Chap</a:t>
            </a:r>
            <a:r>
              <a:rPr lang="pt-PT" dirty="0"/>
              <a:t>. 5</a:t>
            </a:r>
          </a:p>
          <a:p>
            <a:endParaRPr lang="pt-PT" dirty="0"/>
          </a:p>
          <a:p>
            <a:r>
              <a:rPr lang="pt-PT" dirty="0"/>
              <a:t>[Abbas2021] – 2021 </a:t>
            </a:r>
            <a:r>
              <a:rPr lang="pt-PT" dirty="0" err="1"/>
              <a:t>Qiskit</a:t>
            </a:r>
            <a:r>
              <a:rPr lang="pt-PT" dirty="0"/>
              <a:t> Global </a:t>
            </a:r>
            <a:r>
              <a:rPr lang="pt-PT" dirty="0" err="1"/>
              <a:t>Summer</a:t>
            </a:r>
            <a:r>
              <a:rPr lang="pt-PT" dirty="0"/>
              <a:t> </a:t>
            </a:r>
            <a:r>
              <a:rPr lang="pt-PT" dirty="0" err="1"/>
              <a:t>School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Quantum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:</a:t>
            </a:r>
            <a:br>
              <a:rPr lang="pt-PT" dirty="0"/>
            </a:br>
            <a:r>
              <a:rPr lang="pt-PT" dirty="0" err="1"/>
              <a:t>Building</a:t>
            </a:r>
            <a:r>
              <a:rPr lang="pt-PT" dirty="0"/>
              <a:t> a Quantum </a:t>
            </a:r>
            <a:r>
              <a:rPr lang="pt-PT" dirty="0" err="1"/>
              <a:t>Classifier</a:t>
            </a:r>
            <a:br>
              <a:rPr lang="pt-PT" dirty="0"/>
            </a:br>
            <a:r>
              <a:rPr lang="pt-PT" sz="1600" dirty="0">
                <a:hlinkClick r:id="rId2"/>
              </a:rPr>
              <a:t>https://learn.qiskit.org/summer-school/2021/lec5-1-building-quantum-classifier</a:t>
            </a:r>
            <a:r>
              <a:rPr lang="pt-PT" sz="1600" dirty="0"/>
              <a:t> 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E8ED1B5-C649-7945-8A37-F2DF2187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29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E67CD59-A80C-693B-56A1-4FECD886E6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Update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E67CD59-A80C-693B-56A1-4FECD886E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26" t="-81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F57096-6AC1-E0E9-22BF-C488F63A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Posição de Conteúdo 4">
                <a:extLst>
                  <a:ext uri="{FF2B5EF4-FFF2-40B4-BE49-F238E27FC236}">
                    <a16:creationId xmlns:a16="http://schemas.microsoft.com/office/drawing/2014/main" id="{3AE2E856-9327-3987-563B-F7C70078E4E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248113" y="2934545"/>
                <a:ext cx="3639714" cy="524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pt-P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pt-P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Marcador de Posição de Conteúdo 4">
                <a:extLst>
                  <a:ext uri="{FF2B5EF4-FFF2-40B4-BE49-F238E27FC236}">
                    <a16:creationId xmlns:a16="http://schemas.microsoft.com/office/drawing/2014/main" id="{3AE2E856-9327-3987-563B-F7C70078E4E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8113" y="2934545"/>
                <a:ext cx="3639714" cy="524246"/>
              </a:xfrm>
              <a:prstGeom prst="rect">
                <a:avLst/>
              </a:prstGeom>
              <a:blipFill>
                <a:blip r:embed="rId3"/>
                <a:stretch>
                  <a:fillRect l="-1742" t="-30233" b="-25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Posição de Conteúdo 4">
                <a:extLst>
                  <a:ext uri="{FF2B5EF4-FFF2-40B4-BE49-F238E27FC236}">
                    <a16:creationId xmlns:a16="http://schemas.microsoft.com/office/drawing/2014/main" id="{E3E3C3B0-7AE2-D794-6AB7-81BC710F7E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4276" y="2576018"/>
                <a:ext cx="4348883" cy="1481368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pt-PT" sz="28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PT" sz="280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PT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PT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PT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  <m:r>
                                  <a:rPr lang="pt-PT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PT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pt-PT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PT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pt-PT" sz="28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pt-PT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pt-PT" sz="2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pt-PT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pt-PT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pt-PT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PT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PT" sz="28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  <m:sup>
                                    <m:r>
                                      <a:rPr lang="pt-PT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  <m:r>
                                  <a:rPr lang="pt-PT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PT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pt-PT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PT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pt-PT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pt-PT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pt-PT" sz="2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pt-PT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pt-PT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Marcador de Posição de Conteúdo 4">
                <a:extLst>
                  <a:ext uri="{FF2B5EF4-FFF2-40B4-BE49-F238E27FC236}">
                    <a16:creationId xmlns:a16="http://schemas.microsoft.com/office/drawing/2014/main" id="{E3E3C3B0-7AE2-D794-6AB7-81BC710F7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276" y="2576018"/>
                <a:ext cx="4348883" cy="1481368"/>
              </a:xfrm>
              <a:prstGeom prst="rect">
                <a:avLst/>
              </a:prstGeom>
              <a:blipFill>
                <a:blip r:embed="rId4"/>
                <a:stretch>
                  <a:fillRect l="-1166" t="-11111" b="-8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509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CF97F-D630-C84F-AD8D-645E34B5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Variational Quantum Algorithms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E25186D-BC56-0649-8729-3D2F64E5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15E964-DB72-ED49-8A3C-529C9C6589A9}"/>
                  </a:ext>
                </a:extLst>
              </p:cNvPr>
              <p:cNvSpPr txBox="1"/>
              <p:nvPr/>
            </p:nvSpPr>
            <p:spPr>
              <a:xfrm>
                <a:off x="1349828" y="2405073"/>
                <a:ext cx="2375065" cy="64633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Training data: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,⋯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815E964-DB72-ED49-8A3C-529C9C658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828" y="2405073"/>
                <a:ext cx="2375065" cy="646331"/>
              </a:xfrm>
              <a:prstGeom prst="rect">
                <a:avLst/>
              </a:prstGeom>
              <a:blipFill>
                <a:blip r:embed="rId2"/>
                <a:stretch>
                  <a:fillRect t="-3846" b="-3846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B39D0B6-B52D-4545-961E-CFD3C44DD7B0}"/>
                  </a:ext>
                </a:extLst>
              </p:cNvPr>
              <p:cNvSpPr txBox="1"/>
              <p:nvPr/>
            </p:nvSpPr>
            <p:spPr>
              <a:xfrm>
                <a:off x="4908467" y="2375065"/>
                <a:ext cx="2375065" cy="70634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Model: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acc>
                            <m:accPr>
                              <m:chr m:val="⃗"/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B39D0B6-B52D-4545-961E-CFD3C44DD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467" y="2375065"/>
                <a:ext cx="2375065" cy="706347"/>
              </a:xfrm>
              <a:prstGeom prst="rect">
                <a:avLst/>
              </a:prstGeom>
              <a:blipFill>
                <a:blip r:embed="rId3"/>
                <a:stretch>
                  <a:fillRect t="-3509" b="-526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7DCE703-511F-D143-B8EA-ABE7235E6AC9}"/>
                  </a:ext>
                </a:extLst>
              </p:cNvPr>
              <p:cNvSpPr txBox="1"/>
              <p:nvPr/>
            </p:nvSpPr>
            <p:spPr>
              <a:xfrm>
                <a:off x="8467107" y="2375065"/>
                <a:ext cx="2375065" cy="7063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Cost: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acc>
                                <m:accPr>
                                  <m:chr m:val="⃗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7DCE703-511F-D143-B8EA-ABE7235E6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107" y="2375065"/>
                <a:ext cx="2375065" cy="706347"/>
              </a:xfrm>
              <a:prstGeom prst="rect">
                <a:avLst/>
              </a:prstGeom>
              <a:blipFill>
                <a:blip r:embed="rId4"/>
                <a:stretch>
                  <a:fillRect t="-3509" b="-526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3D6E0-6BE3-3F46-882F-6FCB7D3178BE}"/>
                  </a:ext>
                </a:extLst>
              </p:cNvPr>
              <p:cNvSpPr txBox="1"/>
              <p:nvPr/>
            </p:nvSpPr>
            <p:spPr>
              <a:xfrm>
                <a:off x="8467106" y="4393061"/>
                <a:ext cx="2375065" cy="101149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Gradients: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𝑡𝑟𝑎𝑖𝑛</m:t>
                                      </m:r>
                                    </m:sub>
                                  </m:s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 , 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3D6E0-6BE3-3F46-882F-6FCB7D317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106" y="4393061"/>
                <a:ext cx="2375065" cy="1011495"/>
              </a:xfrm>
              <a:prstGeom prst="rect">
                <a:avLst/>
              </a:prstGeom>
              <a:blipFill>
                <a:blip r:embed="rId5"/>
                <a:stretch>
                  <a:fillRect t="-2439" b="-365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6AE84AA-AA5D-134F-8396-03563763AE21}"/>
                  </a:ext>
                </a:extLst>
              </p:cNvPr>
              <p:cNvSpPr txBox="1"/>
              <p:nvPr/>
            </p:nvSpPr>
            <p:spPr>
              <a:xfrm>
                <a:off x="4908467" y="4418259"/>
                <a:ext cx="2375065" cy="96109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GB" dirty="0"/>
              </a:p>
              <a:p>
                <a:pPr algn="ctr"/>
                <a:r>
                  <a:rPr lang="en-GB" dirty="0"/>
                  <a:t>Update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GB" dirty="0"/>
              </a:p>
              <a:p>
                <a:pPr algn="ctr"/>
                <a:endParaRPr lang="en-GB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6AE84AA-AA5D-134F-8396-03563763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467" y="4418259"/>
                <a:ext cx="2375065" cy="9610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B130D637-7B02-3847-A724-3DC027ABDD15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724893" y="2728239"/>
            <a:ext cx="1183574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650B3C72-FDC1-7B44-8E19-467A92C9645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283532" y="2728239"/>
            <a:ext cx="1183575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E7FA92E3-06C4-1940-A1F3-0C07E7D7CFD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9654639" y="3081412"/>
            <a:ext cx="1" cy="131164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AB441396-D2A4-5747-B658-203321515C4D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7283532" y="4898808"/>
            <a:ext cx="1183574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E34E43D9-BD9B-A74B-A6E4-CA2F0A8A3C4F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6096000" y="3081412"/>
            <a:ext cx="0" cy="133684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00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6B70C-8ACB-274A-A019-14545A1D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framework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C4514C5-34D5-A142-AD2D-DF68AA6A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56AB9C5-264E-3046-8378-2883DF1D29EB}"/>
                  </a:ext>
                </a:extLst>
              </p:cNvPr>
              <p:cNvSpPr txBox="1"/>
              <p:nvPr/>
            </p:nvSpPr>
            <p:spPr>
              <a:xfrm>
                <a:off x="1349828" y="2405073"/>
                <a:ext cx="2375065" cy="64633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Training data: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,⋯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56AB9C5-264E-3046-8378-2883DF1D2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828" y="2405073"/>
                <a:ext cx="2375065" cy="646331"/>
              </a:xfrm>
              <a:prstGeom prst="rect">
                <a:avLst/>
              </a:prstGeom>
              <a:blipFill>
                <a:blip r:embed="rId2"/>
                <a:stretch>
                  <a:fillRect t="-3846" b="-3846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05154AF-901C-A54A-B135-A3A290B7C5B5}"/>
                  </a:ext>
                </a:extLst>
              </p:cNvPr>
              <p:cNvSpPr txBox="1"/>
              <p:nvPr/>
            </p:nvSpPr>
            <p:spPr>
              <a:xfrm>
                <a:off x="4908467" y="2375065"/>
                <a:ext cx="2375065" cy="6766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Model: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05154AF-901C-A54A-B135-A3A290B7C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467" y="2375065"/>
                <a:ext cx="2375065" cy="676660"/>
              </a:xfrm>
              <a:prstGeom prst="rect">
                <a:avLst/>
              </a:prstGeom>
              <a:blipFill>
                <a:blip r:embed="rId3"/>
                <a:stretch>
                  <a:fillRect t="-3636" b="-363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4F27BA66-167A-D044-BC7E-79C9026418D4}"/>
              </a:ext>
            </a:extLst>
          </p:cNvPr>
          <p:cNvSpPr/>
          <p:nvPr/>
        </p:nvSpPr>
        <p:spPr>
          <a:xfrm>
            <a:off x="4714504" y="2018805"/>
            <a:ext cx="2743200" cy="1410195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3F8D613-FA32-364E-8575-974C6B0D076A}"/>
                  </a:ext>
                </a:extLst>
              </p:cNvPr>
              <p:cNvSpPr txBox="1"/>
              <p:nvPr/>
            </p:nvSpPr>
            <p:spPr>
              <a:xfrm>
                <a:off x="8467107" y="2375065"/>
                <a:ext cx="2375065" cy="7207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Cost: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sub>
                          </m:sSub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3F8D613-FA32-364E-8575-974C6B0D0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107" y="2375065"/>
                <a:ext cx="2375065" cy="720775"/>
              </a:xfrm>
              <a:prstGeom prst="rect">
                <a:avLst/>
              </a:prstGeom>
              <a:blipFill>
                <a:blip r:embed="rId4"/>
                <a:stretch>
                  <a:fillRect t="-3390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D844EFC-4DE1-C54F-929E-512DD96D64DA}"/>
                  </a:ext>
                </a:extLst>
              </p:cNvPr>
              <p:cNvSpPr txBox="1"/>
              <p:nvPr/>
            </p:nvSpPr>
            <p:spPr>
              <a:xfrm>
                <a:off x="8294108" y="4578416"/>
                <a:ext cx="2723627" cy="100155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Gradients: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sub>
                      </m:sSub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sub>
                              </m:sSub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𝑡𝑟𝑎𝑖𝑛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D844EFC-4DE1-C54F-929E-512DD96D6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108" y="4578416"/>
                <a:ext cx="2723627" cy="1001556"/>
              </a:xfrm>
              <a:prstGeom prst="rect">
                <a:avLst/>
              </a:prstGeom>
              <a:blipFill>
                <a:blip r:embed="rId5"/>
                <a:stretch>
                  <a:fillRect t="-2500" b="-3750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BD6535E-A9C8-1442-84D3-67E50EA9D7EA}"/>
                  </a:ext>
                </a:extLst>
              </p:cNvPr>
              <p:cNvSpPr txBox="1"/>
              <p:nvPr/>
            </p:nvSpPr>
            <p:spPr>
              <a:xfrm>
                <a:off x="4908467" y="4418259"/>
                <a:ext cx="2375065" cy="13125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GB" dirty="0"/>
              </a:p>
              <a:p>
                <a:pPr algn="ctr"/>
                <a:r>
                  <a:rPr lang="en-GB" dirty="0"/>
                  <a:t>Update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GB" dirty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pt-P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/>
              </a:p>
              <a:p>
                <a:pPr algn="ctr"/>
                <a:endParaRPr lang="en-GB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BD6535E-A9C8-1442-84D3-67E50EA9D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467" y="4418259"/>
                <a:ext cx="2375065" cy="13125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CA520117-1485-5B41-A4F6-D6E6C5776D81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724893" y="2713395"/>
            <a:ext cx="1183574" cy="1484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E64C9D63-516C-E941-B4AF-E88D06C356A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283532" y="2713395"/>
            <a:ext cx="1183575" cy="2205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A56FB2D8-73B9-3A43-BCBC-7D7446EC3F2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654640" y="3095840"/>
            <a:ext cx="1282" cy="148257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296DFA3B-DDFC-A54D-A5F3-01EC8C6A5A33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7283532" y="5074529"/>
            <a:ext cx="1010576" cy="466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8580D629-F1E3-2947-8B49-24840305FDEB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6096000" y="3051725"/>
            <a:ext cx="0" cy="136653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D94AC5E2-7EB4-C845-A8BF-3615FA64ABFE}"/>
              </a:ext>
            </a:extLst>
          </p:cNvPr>
          <p:cNvSpPr/>
          <p:nvPr/>
        </p:nvSpPr>
        <p:spPr>
          <a:xfrm>
            <a:off x="646111" y="4418259"/>
            <a:ext cx="2794660" cy="1579418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 we use a quantum device as a quantum model?</a:t>
            </a:r>
          </a:p>
        </p:txBody>
      </p:sp>
      <p:sp>
        <p:nvSpPr>
          <p:cNvPr id="33" name="Seta Entalhada para a Direita 32">
            <a:extLst>
              <a:ext uri="{FF2B5EF4-FFF2-40B4-BE49-F238E27FC236}">
                <a16:creationId xmlns:a16="http://schemas.microsoft.com/office/drawing/2014/main" id="{124A2F77-B344-604B-A3CD-7291F7C02598}"/>
              </a:ext>
            </a:extLst>
          </p:cNvPr>
          <p:cNvSpPr/>
          <p:nvPr/>
        </p:nvSpPr>
        <p:spPr>
          <a:xfrm rot="19346344">
            <a:off x="3145868" y="3553397"/>
            <a:ext cx="1773381" cy="715488"/>
          </a:xfrm>
          <a:prstGeom prst="notched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0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F89E1-9913-4945-A620-15F232BA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Near Term versus Fault Tolerant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630B6E-8DF3-9241-9192-962F42250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06660"/>
            <a:ext cx="8946541" cy="2732838"/>
          </a:xfrm>
        </p:spPr>
        <p:txBody>
          <a:bodyPr/>
          <a:lstStyle/>
          <a:p>
            <a:r>
              <a:rPr lang="en-GB" sz="2400" b="1" dirty="0">
                <a:solidFill>
                  <a:srgbClr val="002060"/>
                </a:solidFill>
              </a:rPr>
              <a:t>Fault Tolerant </a:t>
            </a:r>
            <a:r>
              <a:rPr lang="en-GB" dirty="0"/>
              <a:t>: </a:t>
            </a:r>
            <a:endParaRPr lang="en-GB" sz="2400" dirty="0"/>
          </a:p>
          <a:p>
            <a:pPr lvl="1"/>
            <a:r>
              <a:rPr lang="en-GB" dirty="0"/>
              <a:t>Large number of qubits, error corrected, noise resilient</a:t>
            </a:r>
          </a:p>
          <a:p>
            <a:pPr lvl="1"/>
            <a:r>
              <a:rPr lang="en-GB" dirty="0"/>
              <a:t>Large and long programs, deep circuits</a:t>
            </a:r>
          </a:p>
          <a:p>
            <a:r>
              <a:rPr lang="en-GB" sz="2400" b="1" dirty="0">
                <a:solidFill>
                  <a:srgbClr val="002060"/>
                </a:solidFill>
              </a:rPr>
              <a:t>NISQ</a:t>
            </a:r>
            <a:r>
              <a:rPr lang="en-GB" dirty="0"/>
              <a:t> : </a:t>
            </a:r>
            <a:r>
              <a:rPr lang="en-GB" sz="2400" b="1" dirty="0">
                <a:solidFill>
                  <a:srgbClr val="002060"/>
                </a:solidFill>
              </a:rPr>
              <a:t>N</a:t>
            </a:r>
            <a:r>
              <a:rPr lang="en-GB" dirty="0"/>
              <a:t>oisy </a:t>
            </a:r>
            <a:r>
              <a:rPr lang="en-GB" sz="2400" b="1" dirty="0">
                <a:solidFill>
                  <a:srgbClr val="002060"/>
                </a:solidFill>
              </a:rPr>
              <a:t>I</a:t>
            </a:r>
            <a:r>
              <a:rPr lang="en-GB" dirty="0"/>
              <a:t>ntermediate </a:t>
            </a:r>
            <a:r>
              <a:rPr lang="en-GB" sz="2400" b="1" dirty="0">
                <a:solidFill>
                  <a:srgbClr val="002060"/>
                </a:solidFill>
              </a:rPr>
              <a:t>S</a:t>
            </a:r>
            <a:r>
              <a:rPr lang="en-GB" dirty="0"/>
              <a:t>cale </a:t>
            </a:r>
            <a:r>
              <a:rPr lang="en-GB" sz="2400" b="1" dirty="0">
                <a:solidFill>
                  <a:srgbClr val="002060"/>
                </a:solidFill>
              </a:rPr>
              <a:t>Q</a:t>
            </a:r>
            <a:r>
              <a:rPr lang="en-GB" dirty="0"/>
              <a:t>uantum systems</a:t>
            </a:r>
          </a:p>
          <a:p>
            <a:pPr lvl="1"/>
            <a:r>
              <a:rPr lang="en-GB" dirty="0"/>
              <a:t>Limited number of qubits, noise sensitive, decoherence</a:t>
            </a:r>
          </a:p>
          <a:p>
            <a:pPr lvl="1"/>
            <a:r>
              <a:rPr lang="en-GB" dirty="0"/>
              <a:t>Short lived programs, shallow circuits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4D4D60E-64E6-4240-91D0-F5728462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D1B406-49FB-2A43-8379-125F8B60F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782" y="4239505"/>
            <a:ext cx="8517600" cy="18928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FC70315-0750-DE4D-8C1E-518018D88587}"/>
              </a:ext>
            </a:extLst>
          </p:cNvPr>
          <p:cNvSpPr txBox="1"/>
          <p:nvPr/>
        </p:nvSpPr>
        <p:spPr>
          <a:xfrm>
            <a:off x="4215740" y="5842660"/>
            <a:ext cx="2280063" cy="830997"/>
          </a:xfrm>
          <a:prstGeom prst="rect">
            <a:avLst/>
          </a:prstGeom>
          <a:solidFill>
            <a:srgbClr val="C9C8C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halkduster" panose="03050602040202020205" pitchFamily="66" charset="77"/>
              </a:rPr>
              <a:t>NOISE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A16FB80-FD80-564D-AA7F-234890B2ACE9}"/>
              </a:ext>
            </a:extLst>
          </p:cNvPr>
          <p:cNvSpPr/>
          <p:nvPr/>
        </p:nvSpPr>
        <p:spPr>
          <a:xfrm>
            <a:off x="8241676" y="6220616"/>
            <a:ext cx="1593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[Abbas2021]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02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D00A0-E8B1-4046-BFBA-7691DA94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Variational Models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FA8ACD3-41ED-0043-8324-C0EF2144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CA32A03-73BB-3E40-87A1-4B929BCD5204}"/>
                  </a:ext>
                </a:extLst>
              </p:cNvPr>
              <p:cNvSpPr txBox="1"/>
              <p:nvPr/>
            </p:nvSpPr>
            <p:spPr>
              <a:xfrm>
                <a:off x="2963553" y="2986045"/>
                <a:ext cx="1964046" cy="114568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6000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GB" sz="6000" b="1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CA32A03-73BB-3E40-87A1-4B929BCD5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553" y="2986045"/>
                <a:ext cx="1964046" cy="11456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EBEF440-59E3-6E42-9EE7-33312B8F5F21}"/>
                  </a:ext>
                </a:extLst>
              </p:cNvPr>
              <p:cNvSpPr txBox="1"/>
              <p:nvPr/>
            </p:nvSpPr>
            <p:spPr>
              <a:xfrm>
                <a:off x="6007956" y="2986045"/>
                <a:ext cx="1608447" cy="114568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6000" b="1" i="1" smtClean="0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GB" sz="6000" b="1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EBEF440-59E3-6E42-9EE7-33312B8F5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56" y="2986045"/>
                <a:ext cx="1608447" cy="11456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B50B983-5734-E342-9D6C-E28687FF5246}"/>
                  </a:ext>
                </a:extLst>
              </p:cNvPr>
              <p:cNvSpPr txBox="1"/>
              <p:nvPr/>
            </p:nvSpPr>
            <p:spPr>
              <a:xfrm>
                <a:off x="646111" y="3097224"/>
                <a:ext cx="1270732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GB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sz="6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6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6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B50B983-5734-E342-9D6C-E28687FF5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3097224"/>
                <a:ext cx="1270732" cy="923330"/>
              </a:xfrm>
              <a:prstGeom prst="rect">
                <a:avLst/>
              </a:prstGeom>
              <a:blipFill>
                <a:blip r:embed="rId4"/>
                <a:stretch>
                  <a:fillRect l="-100000" t="-166216" r="-79208" b="-2567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9C3F1D62-3A57-784E-98CB-A3A4D2327E78}"/>
                  </a:ext>
                </a:extLst>
              </p:cNvPr>
              <p:cNvSpPr txBox="1"/>
              <p:nvPr/>
            </p:nvSpPr>
            <p:spPr>
              <a:xfrm>
                <a:off x="2963552" y="2986045"/>
                <a:ext cx="1964047" cy="114568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6000" b="1" i="1" smtClean="0">
                          <a:latin typeface="Cambria Math" panose="02040503050406030204" pitchFamily="18" charset="0"/>
                        </a:rPr>
                        <m:t>𝑼</m:t>
                      </m:r>
                      <m:d>
                        <m:dPr>
                          <m:ctrlPr>
                            <a:rPr lang="pt-PT" sz="6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6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GB" sz="6000" b="1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9C3F1D62-3A57-784E-98CB-A3A4D2327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552" y="2986045"/>
                <a:ext cx="1964047" cy="1145688"/>
              </a:xfrm>
              <a:prstGeom prst="rect">
                <a:avLst/>
              </a:prstGeom>
              <a:blipFill>
                <a:blip r:embed="rId5"/>
                <a:stretch>
                  <a:fillRect l="-10191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CC88A0A3-4C00-2C4A-A892-0E36D4C3F7D3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916843" y="3558889"/>
            <a:ext cx="10467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F92A1103-BBEA-934F-BD26-637919DB7618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4927599" y="3558889"/>
            <a:ext cx="1080357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F9E3609-0D97-5640-A2D9-35FAB5156A4C}"/>
              </a:ext>
            </a:extLst>
          </p:cNvPr>
          <p:cNvSpPr txBox="1"/>
          <p:nvPr/>
        </p:nvSpPr>
        <p:spPr>
          <a:xfrm>
            <a:off x="8743873" y="2296319"/>
            <a:ext cx="321733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The output is stochastic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Multiple measurements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Expectation value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Probability distribution over basis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50F6FA6-4A7D-6445-A614-A00A225F0D52}"/>
                  </a:ext>
                </a:extLst>
              </p:cNvPr>
              <p:cNvSpPr txBox="1"/>
              <p:nvPr/>
            </p:nvSpPr>
            <p:spPr>
              <a:xfrm>
                <a:off x="7555067" y="3097224"/>
                <a:ext cx="115134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GB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6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sz="60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50F6FA6-4A7D-6445-A614-A00A225F0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067" y="3097224"/>
                <a:ext cx="1151341" cy="923330"/>
              </a:xfrm>
              <a:prstGeom prst="rect">
                <a:avLst/>
              </a:prstGeom>
              <a:blipFill>
                <a:blip r:embed="rId6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ângulo 15">
            <a:extLst>
              <a:ext uri="{FF2B5EF4-FFF2-40B4-BE49-F238E27FC236}">
                <a16:creationId xmlns:a16="http://schemas.microsoft.com/office/drawing/2014/main" id="{3B07C227-E595-FA4D-8967-B65919BF844C}"/>
              </a:ext>
            </a:extLst>
          </p:cNvPr>
          <p:cNvSpPr/>
          <p:nvPr/>
        </p:nvSpPr>
        <p:spPr>
          <a:xfrm>
            <a:off x="440267" y="2726267"/>
            <a:ext cx="8266141" cy="17272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42C27B3-08E2-A849-9D1E-05DF36AB0FCB}"/>
              </a:ext>
            </a:extLst>
          </p:cNvPr>
          <p:cNvSpPr txBox="1"/>
          <p:nvPr/>
        </p:nvSpPr>
        <p:spPr>
          <a:xfrm>
            <a:off x="2133600" y="1853248"/>
            <a:ext cx="245533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Variational circuit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8B3B83C-9581-4C42-BF97-DBDCA5DB2687}"/>
              </a:ext>
            </a:extLst>
          </p:cNvPr>
          <p:cNvSpPr txBox="1"/>
          <p:nvPr/>
        </p:nvSpPr>
        <p:spPr>
          <a:xfrm>
            <a:off x="1110929" y="5326486"/>
            <a:ext cx="520520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Parameterized quantum circuit / model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5FC6783-AC01-A04E-9E92-C1B13043EAC5}"/>
              </a:ext>
            </a:extLst>
          </p:cNvPr>
          <p:cNvSpPr txBox="1"/>
          <p:nvPr/>
        </p:nvSpPr>
        <p:spPr>
          <a:xfrm>
            <a:off x="6654800" y="1564317"/>
            <a:ext cx="118533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Ansatz</a:t>
            </a:r>
          </a:p>
        </p:txBody>
      </p: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5E0E730D-4451-4044-91F9-9DC7CF282281}"/>
              </a:ext>
            </a:extLst>
          </p:cNvPr>
          <p:cNvCxnSpPr>
            <a:endCxn id="17" idx="2"/>
          </p:cNvCxnSpPr>
          <p:nvPr/>
        </p:nvCxnSpPr>
        <p:spPr>
          <a:xfrm flipV="1">
            <a:off x="2709333" y="2253358"/>
            <a:ext cx="651934" cy="41095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8230110E-395F-D344-9D5A-179B63C55BE2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5802803" y="1964427"/>
            <a:ext cx="1444664" cy="73086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31058113-1080-3B40-B280-89D566DAE52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3713531" y="4453467"/>
            <a:ext cx="859807" cy="87301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40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uiExpand="1" build="p"/>
      <p:bldP spid="15" grpId="0"/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97B2-1B1C-6C43-8872-60A8E289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Variational circuit as a classifier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69A01F-341C-7E47-99EA-C6CEAF945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Task:</a:t>
            </a:r>
            <a:br>
              <a:rPr lang="en-GB" b="1" dirty="0"/>
            </a:br>
            <a:r>
              <a:rPr lang="en-GB" dirty="0"/>
              <a:t>Train a parameterized quantum circuit on labelled samples for a set of classical data</a:t>
            </a:r>
            <a:br>
              <a:rPr lang="en-GB" dirty="0"/>
            </a:br>
            <a:r>
              <a:rPr lang="en-GB" dirty="0"/>
              <a:t>in order to predict label for new, unseen, data</a:t>
            </a:r>
          </a:p>
          <a:p>
            <a:pPr marL="857250" lvl="1" indent="-457200">
              <a:spcBef>
                <a:spcPts val="2200"/>
              </a:spcBef>
              <a:buFont typeface="+mj-lt"/>
              <a:buAutoNum type="arabicPeriod"/>
            </a:pPr>
            <a:r>
              <a:rPr lang="en-GB" b="1" dirty="0"/>
              <a:t>Encode the classical data into a quantum state</a:t>
            </a:r>
          </a:p>
          <a:p>
            <a:pPr marL="857250" lvl="1" indent="-457200">
              <a:spcBef>
                <a:spcPts val="2200"/>
              </a:spcBef>
              <a:buFont typeface="+mj-lt"/>
              <a:buAutoNum type="arabicPeriod"/>
            </a:pPr>
            <a:r>
              <a:rPr lang="en-GB" b="1" dirty="0"/>
              <a:t>Apply a parameterized model</a:t>
            </a:r>
          </a:p>
          <a:p>
            <a:pPr marL="857250" lvl="1" indent="-457200">
              <a:spcBef>
                <a:spcPts val="2200"/>
              </a:spcBef>
              <a:buFont typeface="+mj-lt"/>
              <a:buAutoNum type="arabicPeriod"/>
            </a:pPr>
            <a:r>
              <a:rPr lang="en-GB" b="1" dirty="0"/>
              <a:t>Measure the circuit to extract labels</a:t>
            </a:r>
          </a:p>
          <a:p>
            <a:pPr marL="857250" lvl="1" indent="-457200">
              <a:spcBef>
                <a:spcPts val="2200"/>
              </a:spcBef>
              <a:buFont typeface="+mj-lt"/>
              <a:buAutoNum type="arabicPeriod"/>
            </a:pPr>
            <a:r>
              <a:rPr lang="en-GB" b="1" dirty="0"/>
              <a:t>Use optimization to update the model’s parameters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9DC94E6-CDDC-F442-ABF6-E0A2EC93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93A79E2-F269-D22A-069A-16A337053EFD}"/>
              </a:ext>
            </a:extLst>
          </p:cNvPr>
          <p:cNvGrpSpPr/>
          <p:nvPr/>
        </p:nvGrpSpPr>
        <p:grpSpPr>
          <a:xfrm>
            <a:off x="7704083" y="3762703"/>
            <a:ext cx="1051034" cy="1650125"/>
            <a:chOff x="7704083" y="3762703"/>
            <a:chExt cx="1051034" cy="1650125"/>
          </a:xfrm>
        </p:grpSpPr>
        <p:cxnSp>
          <p:nvCxnSpPr>
            <p:cNvPr id="11" name="Conexão Reta 10">
              <a:extLst>
                <a:ext uri="{FF2B5EF4-FFF2-40B4-BE49-F238E27FC236}">
                  <a16:creationId xmlns:a16="http://schemas.microsoft.com/office/drawing/2014/main" id="{9F9169D9-E415-2B3A-67A5-DF91C45403C1}"/>
                </a:ext>
              </a:extLst>
            </p:cNvPr>
            <p:cNvCxnSpPr/>
            <p:nvPr/>
          </p:nvCxnSpPr>
          <p:spPr>
            <a:xfrm>
              <a:off x="7882759" y="5412828"/>
              <a:ext cx="87235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>
              <a:extLst>
                <a:ext uri="{FF2B5EF4-FFF2-40B4-BE49-F238E27FC236}">
                  <a16:creationId xmlns:a16="http://schemas.microsoft.com/office/drawing/2014/main" id="{AA295021-8AAE-21CB-7C77-B1779487A9B8}"/>
                </a:ext>
              </a:extLst>
            </p:cNvPr>
            <p:cNvCxnSpPr>
              <a:cxnSpLocks/>
            </p:cNvCxnSpPr>
            <p:nvPr/>
          </p:nvCxnSpPr>
          <p:spPr>
            <a:xfrm>
              <a:off x="8755117" y="3762703"/>
              <a:ext cx="0" cy="16501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>
              <a:extLst>
                <a:ext uri="{FF2B5EF4-FFF2-40B4-BE49-F238E27FC236}">
                  <a16:creationId xmlns:a16="http://schemas.microsoft.com/office/drawing/2014/main" id="{3F41DCF3-B25A-C312-9C87-D83CD4E50B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4083" y="3762703"/>
              <a:ext cx="1051034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138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3EDBD-FDA8-E94F-B4B9-187661D5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8B96C236-7CA9-7D43-99EB-AA569B3763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1" y="1678986"/>
                <a:ext cx="9702140" cy="117717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 is the quantum state encoding some classical data point,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GB" dirty="0"/>
                  <a:t>, which is eventually a vector of multiple features: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 ⋯,</m:t>
                        </m:r>
                        <m:sSubSup>
                          <m:sSubSup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This encoding should be made explicit :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8B96C236-7CA9-7D43-99EB-AA569B3763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1" y="1678986"/>
                <a:ext cx="9702140" cy="1177170"/>
              </a:xfrm>
              <a:blipFill>
                <a:blip r:embed="rId2"/>
                <a:stretch>
                  <a:fillRect l="-261" t="-41489" r="-2222" b="-531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3413FAB-ED20-DC4D-9BDD-A1A5493B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A160497-337B-E84C-B7B4-748C2DE53C20}"/>
                  </a:ext>
                </a:extLst>
              </p:cNvPr>
              <p:cNvSpPr txBox="1"/>
              <p:nvPr/>
            </p:nvSpPr>
            <p:spPr>
              <a:xfrm>
                <a:off x="8337497" y="3029991"/>
                <a:ext cx="1608447" cy="114568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6000" b="1" i="1" smtClean="0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GB" sz="6000" b="1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A160497-337B-E84C-B7B4-748C2DE53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497" y="3029991"/>
                <a:ext cx="1608447" cy="11456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B4E8C3D-5A28-CD46-8FEA-F646FD5C14CA}"/>
                  </a:ext>
                </a:extLst>
              </p:cNvPr>
              <p:cNvSpPr txBox="1"/>
              <p:nvPr/>
            </p:nvSpPr>
            <p:spPr>
              <a:xfrm>
                <a:off x="1014246" y="3170531"/>
                <a:ext cx="1270732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GB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sz="6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6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60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B4E8C3D-5A28-CD46-8FEA-F646FD5C1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246" y="3170531"/>
                <a:ext cx="1270732" cy="923330"/>
              </a:xfrm>
              <a:prstGeom prst="rect">
                <a:avLst/>
              </a:prstGeom>
              <a:blipFill>
                <a:blip r:embed="rId4"/>
                <a:stretch>
                  <a:fillRect l="-100000" t="-166216" r="-80198" b="-2567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16C3D2C-6E8C-1B41-8D03-985F5321990B}"/>
                  </a:ext>
                </a:extLst>
              </p:cNvPr>
              <p:cNvSpPr txBox="1"/>
              <p:nvPr/>
            </p:nvSpPr>
            <p:spPr>
              <a:xfrm>
                <a:off x="4329214" y="3059352"/>
                <a:ext cx="1964047" cy="114568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6000" b="1" i="1" smtClean="0">
                          <a:latin typeface="Cambria Math" panose="02040503050406030204" pitchFamily="18" charset="0"/>
                        </a:rPr>
                        <m:t>𝑼</m:t>
                      </m:r>
                      <m:d>
                        <m:dPr>
                          <m:ctrlPr>
                            <a:rPr lang="pt-PT" sz="6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6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GB" sz="6000" b="1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16C3D2C-6E8C-1B41-8D03-985F53219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214" y="3059352"/>
                <a:ext cx="1964047" cy="1145688"/>
              </a:xfrm>
              <a:prstGeom prst="rect">
                <a:avLst/>
              </a:prstGeom>
              <a:blipFill>
                <a:blip r:embed="rId5"/>
                <a:stretch>
                  <a:fillRect l="-10256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EE3D1E14-A0DA-B94B-86D7-DD1D8A499DE9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284978" y="3632196"/>
            <a:ext cx="2044236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EB1B7378-3CEA-4040-A286-A5A150EBCB39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6293261" y="3602835"/>
            <a:ext cx="2044236" cy="2936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33B0795-A1FC-0145-B21D-6E4D7DCF7945}"/>
                  </a:ext>
                </a:extLst>
              </p:cNvPr>
              <p:cNvSpPr txBox="1"/>
              <p:nvPr/>
            </p:nvSpPr>
            <p:spPr>
              <a:xfrm>
                <a:off x="2997163" y="3029991"/>
                <a:ext cx="1964047" cy="11456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pt-PT" sz="6000" b="1" dirty="0"/>
                  <a:t>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sz="6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6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GB" sz="6000" b="1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33B0795-A1FC-0145-B21D-6E4D7DCF7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163" y="3029991"/>
                <a:ext cx="1964047" cy="1145688"/>
              </a:xfrm>
              <a:prstGeom prst="rect">
                <a:avLst/>
              </a:prstGeom>
              <a:blipFill>
                <a:blip r:embed="rId6"/>
                <a:stretch>
                  <a:fillRect l="-10191" t="-9783" b="-2934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0EDA025-EA17-2849-A24B-1FAD1BB5A6A7}"/>
                  </a:ext>
                </a:extLst>
              </p:cNvPr>
              <p:cNvSpPr txBox="1"/>
              <p:nvPr/>
            </p:nvSpPr>
            <p:spPr>
              <a:xfrm>
                <a:off x="5414672" y="3029991"/>
                <a:ext cx="2215704" cy="11456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pt-PT" sz="6000" b="1" dirty="0"/>
                  <a:t>W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sz="6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6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GB" sz="6000" b="1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0EDA025-EA17-2849-A24B-1FAD1BB5A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672" y="3029991"/>
                <a:ext cx="2215704" cy="1145688"/>
              </a:xfrm>
              <a:prstGeom prst="rect">
                <a:avLst/>
              </a:prstGeom>
              <a:blipFill>
                <a:blip r:embed="rId7"/>
                <a:stretch>
                  <a:fillRect l="-10734" t="-9783" b="-29348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B619D673-08CC-7C41-A3F9-50E3C88FAF0F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7630376" y="3602835"/>
            <a:ext cx="70712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2F196C09-37FD-6F49-B0C1-131B8B101C3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961210" y="3602835"/>
            <a:ext cx="453462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9F7C71BC-7AD9-CE4F-A63E-D2E9EAA6B864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2147062" y="3602835"/>
            <a:ext cx="8501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12E8C52-E338-0540-9804-17271CA5190F}"/>
                  </a:ext>
                </a:extLst>
              </p:cNvPr>
              <p:cNvSpPr txBox="1"/>
              <p:nvPr/>
            </p:nvSpPr>
            <p:spPr>
              <a:xfrm>
                <a:off x="987449" y="3141170"/>
                <a:ext cx="115961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GB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sz="6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6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60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12E8C52-E338-0540-9804-17271CA51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49" y="3141170"/>
                <a:ext cx="1159613" cy="923330"/>
              </a:xfrm>
              <a:prstGeom prst="rect">
                <a:avLst/>
              </a:prstGeom>
              <a:blipFill>
                <a:blip r:embed="rId8"/>
                <a:stretch>
                  <a:fillRect l="-109783" t="-166216" r="-88043" b="-2567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Balão Retangular Arredondado 29">
            <a:extLst>
              <a:ext uri="{FF2B5EF4-FFF2-40B4-BE49-F238E27FC236}">
                <a16:creationId xmlns:a16="http://schemas.microsoft.com/office/drawing/2014/main" id="{5DAAD9AD-1C56-1C4C-8AB9-69EEE8C84B79}"/>
              </a:ext>
            </a:extLst>
          </p:cNvPr>
          <p:cNvSpPr/>
          <p:nvPr/>
        </p:nvSpPr>
        <p:spPr>
          <a:xfrm>
            <a:off x="5187549" y="4542620"/>
            <a:ext cx="5428992" cy="2082796"/>
          </a:xfrm>
          <a:prstGeom prst="wedgeRoundRectCallout">
            <a:avLst>
              <a:gd name="adj1" fmla="val -78074"/>
              <a:gd name="adj2" fmla="val -66037"/>
              <a:gd name="adj3" fmla="val 16667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GB" sz="2000" b="1" dirty="0"/>
              <a:t>State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Basis / Amplitude  / Angle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IQP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Higher order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…  </a:t>
            </a:r>
          </a:p>
        </p:txBody>
      </p:sp>
    </p:spTree>
    <p:extLst>
      <p:ext uri="{BB962C8B-B14F-4D97-AF65-F5344CB8AC3E}">
        <p14:creationId xmlns:p14="http://schemas.microsoft.com/office/powerpoint/2010/main" val="294564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 animBg="1"/>
      <p:bldP spid="10" grpId="1" animBg="1"/>
      <p:bldP spid="11" grpId="0" animBg="1"/>
      <p:bldP spid="11" grpId="1" animBg="1"/>
      <p:bldP spid="16" grpId="0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DD132-3B90-904A-B333-805C128FE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encoding: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BA6BC887-3983-1C41-8600-02DB6596F0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sSubSup>
                          <m:sSubSup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GB" dirty="0"/>
                  <a:t> represents a student:</a:t>
                </a:r>
              </a:p>
              <a:p>
                <a:pPr lvl="1"/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- university access grade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10 , 20</m:t>
                        </m:r>
                      </m:e>
                    </m:d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- hours of independent work per week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0 , 20</m:t>
                        </m:r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Angle encoding. Normalize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GB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pt-PT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num>
                      <m:den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pt-PT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    ;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pt-PT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pt-PT" i="1">
                        <a:latin typeface="Cambria Math" panose="02040503050406030204" pitchFamily="18" charset="0"/>
                      </a:rPr>
                      <m:t> ∗2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GB" dirty="0"/>
              </a:p>
              <a:p>
                <a:r>
                  <a:rPr lang="en-GB" dirty="0"/>
                  <a:t>Higher order encoding. Normalize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pt-PT" b="0" i="1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</m:t>
                        </m:r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GB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pt-PT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BA6BC887-3983-1C41-8600-02DB6596F0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3" t="-6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A1ECDA8-9C72-FF4E-812C-CE3BD68F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E43F4B8-6C68-C779-FF5C-14C719AFE63F}"/>
              </a:ext>
            </a:extLst>
          </p:cNvPr>
          <p:cNvGrpSpPr/>
          <p:nvPr/>
        </p:nvGrpSpPr>
        <p:grpSpPr>
          <a:xfrm>
            <a:off x="8606868" y="2898049"/>
            <a:ext cx="2664600" cy="2006460"/>
            <a:chOff x="8606868" y="2898049"/>
            <a:chExt cx="2664600" cy="2006460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6E6E6A53-86A7-CE4F-B40E-EBCAF5A3E2D1}"/>
                </a:ext>
              </a:extLst>
            </p:cNvPr>
            <p:cNvSpPr/>
            <p:nvPr/>
          </p:nvSpPr>
          <p:spPr>
            <a:xfrm>
              <a:off x="9535886" y="3313216"/>
              <a:ext cx="1202736" cy="159129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96537D5B-8B77-7E44-AD77-DC7E453B4A88}"/>
                    </a:ext>
                  </a:extLst>
                </p:cNvPr>
                <p:cNvSpPr txBox="1"/>
                <p:nvPr/>
              </p:nvSpPr>
              <p:spPr>
                <a:xfrm>
                  <a:off x="8606868" y="3573561"/>
                  <a:ext cx="533031" cy="36933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GB" i="1" smtClean="0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GB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b="0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GB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96537D5B-8B77-7E44-AD77-DC7E453B4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6868" y="3573561"/>
                  <a:ext cx="53303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CBE0EA1B-E320-3A48-9114-B2BB0FEAD788}"/>
                    </a:ext>
                  </a:extLst>
                </p:cNvPr>
                <p:cNvSpPr txBox="1"/>
                <p:nvPr/>
              </p:nvSpPr>
              <p:spPr>
                <a:xfrm>
                  <a:off x="8606868" y="4295977"/>
                  <a:ext cx="533031" cy="36933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GB" i="1" smtClean="0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GB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b="0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GB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CBE0EA1B-E320-3A48-9114-B2BB0FEAD7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6868" y="4295977"/>
                  <a:ext cx="53303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BAB64E30-FED7-014F-B4F3-38CBE6ED6A82}"/>
                    </a:ext>
                  </a:extLst>
                </p:cNvPr>
                <p:cNvSpPr txBox="1"/>
                <p:nvPr/>
              </p:nvSpPr>
              <p:spPr>
                <a:xfrm>
                  <a:off x="9672745" y="3562597"/>
                  <a:ext cx="959943" cy="39126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pt-PT" b="0" i="1" smtClean="0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GB" i="1" smtClean="0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GB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n>
                                          <a:solidFill>
                                            <a:schemeClr val="bg1"/>
                                          </a:solidFill>
                                        </a:ln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smtClean="0">
                                        <a:ln>
                                          <a:solidFill>
                                            <a:schemeClr val="bg1"/>
                                          </a:solidFill>
                                        </a:ln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n>
                                          <a:solidFill>
                                            <a:schemeClr val="bg1"/>
                                          </a:solidFill>
                                        </a:ln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BAB64E30-FED7-014F-B4F3-38CBE6ED6A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2745" y="3562597"/>
                  <a:ext cx="959943" cy="39126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1AFD4806-523E-4D42-8B69-F494DE0452B4}"/>
                    </a:ext>
                  </a:extLst>
                </p:cNvPr>
                <p:cNvSpPr txBox="1"/>
                <p:nvPr/>
              </p:nvSpPr>
              <p:spPr>
                <a:xfrm>
                  <a:off x="9672745" y="4285013"/>
                  <a:ext cx="959943" cy="39126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pt-PT" b="0" i="1" smtClean="0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GB" i="1" smtClean="0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GB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n>
                                          <a:solidFill>
                                            <a:schemeClr val="bg1"/>
                                          </a:solidFill>
                                        </a:ln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smtClean="0">
                                        <a:ln>
                                          <a:solidFill>
                                            <a:schemeClr val="bg1"/>
                                          </a:solidFill>
                                        </a:ln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n>
                                          <a:solidFill>
                                            <a:schemeClr val="bg1"/>
                                          </a:solidFill>
                                        </a:ln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1AFD4806-523E-4D42-8B69-F494DE0452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2745" y="4285013"/>
                  <a:ext cx="959943" cy="39126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exão Reta Unidirecional 9">
              <a:extLst>
                <a:ext uri="{FF2B5EF4-FFF2-40B4-BE49-F238E27FC236}">
                  <a16:creationId xmlns:a16="http://schemas.microsoft.com/office/drawing/2014/main" id="{C47B2C2C-5145-5840-823F-6C639F2ED8A9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9139899" y="3758227"/>
              <a:ext cx="532846" cy="1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Unidirecional 10">
              <a:extLst>
                <a:ext uri="{FF2B5EF4-FFF2-40B4-BE49-F238E27FC236}">
                  <a16:creationId xmlns:a16="http://schemas.microsoft.com/office/drawing/2014/main" id="{DD722E5F-59B0-1148-8730-1DC64B36CA0C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10632688" y="3758227"/>
              <a:ext cx="638780" cy="1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Unidirecional 12">
              <a:extLst>
                <a:ext uri="{FF2B5EF4-FFF2-40B4-BE49-F238E27FC236}">
                  <a16:creationId xmlns:a16="http://schemas.microsoft.com/office/drawing/2014/main" id="{99C14332-64A1-2746-99DD-6C1C952D5CDE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9139899" y="4480643"/>
              <a:ext cx="532846" cy="1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Unidirecional 16">
              <a:extLst>
                <a:ext uri="{FF2B5EF4-FFF2-40B4-BE49-F238E27FC236}">
                  <a16:creationId xmlns:a16="http://schemas.microsoft.com/office/drawing/2014/main" id="{CA8AB3B6-1436-8348-BD5F-2AC1C839066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10632688" y="4480644"/>
              <a:ext cx="638780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B42794D9-9DC6-0744-9F66-97935F8C88E2}"/>
                    </a:ext>
                  </a:extLst>
                </p:cNvPr>
                <p:cNvSpPr txBox="1"/>
                <p:nvPr/>
              </p:nvSpPr>
              <p:spPr>
                <a:xfrm>
                  <a:off x="9804159" y="2898049"/>
                  <a:ext cx="6971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B42794D9-9DC6-0744-9F66-97935F8C8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4159" y="2898049"/>
                  <a:ext cx="69711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DDEB597-F9EA-17C7-2D68-91A596232779}"/>
              </a:ext>
            </a:extLst>
          </p:cNvPr>
          <p:cNvGrpSpPr/>
          <p:nvPr/>
        </p:nvGrpSpPr>
        <p:grpSpPr>
          <a:xfrm>
            <a:off x="4559473" y="5029357"/>
            <a:ext cx="5038233" cy="1667100"/>
            <a:chOff x="4559473" y="5029357"/>
            <a:chExt cx="5038233" cy="1667100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50331BF2-D264-D846-A282-3173B46549CB}"/>
                </a:ext>
              </a:extLst>
            </p:cNvPr>
            <p:cNvSpPr/>
            <p:nvPr/>
          </p:nvSpPr>
          <p:spPr>
            <a:xfrm>
              <a:off x="5488491" y="5029357"/>
              <a:ext cx="3798013" cy="1264877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0005E0A3-2542-5747-A224-B1662A92F788}"/>
                    </a:ext>
                  </a:extLst>
                </p:cNvPr>
                <p:cNvSpPr txBox="1"/>
                <p:nvPr/>
              </p:nvSpPr>
              <p:spPr>
                <a:xfrm>
                  <a:off x="4559473" y="5117121"/>
                  <a:ext cx="533031" cy="36933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GB" i="1" smtClean="0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GB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b="0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GB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0005E0A3-2542-5747-A224-B1662A92F7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473" y="5117121"/>
                  <a:ext cx="53303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2915B118-6A31-F44B-9E20-EEB3E357FADA}"/>
                    </a:ext>
                  </a:extLst>
                </p:cNvPr>
                <p:cNvSpPr txBox="1"/>
                <p:nvPr/>
              </p:nvSpPr>
              <p:spPr>
                <a:xfrm>
                  <a:off x="4559473" y="5839537"/>
                  <a:ext cx="533031" cy="36933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GB" i="1" smtClean="0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GB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b="0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GB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2915B118-6A31-F44B-9E20-EEB3E357F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473" y="5839537"/>
                  <a:ext cx="53303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2A92EF1D-0F69-C940-84C0-EA5685307C4B}"/>
                    </a:ext>
                  </a:extLst>
                </p:cNvPr>
                <p:cNvSpPr txBox="1"/>
                <p:nvPr/>
              </p:nvSpPr>
              <p:spPr>
                <a:xfrm>
                  <a:off x="5625350" y="5106157"/>
                  <a:ext cx="423834" cy="36933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i="1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GB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2A92EF1D-0F69-C940-84C0-EA5685307C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5350" y="5106157"/>
                  <a:ext cx="4238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8DB86855-F4B5-C142-AE3F-A9A61ADD0488}"/>
                    </a:ext>
                  </a:extLst>
                </p:cNvPr>
                <p:cNvSpPr txBox="1"/>
                <p:nvPr/>
              </p:nvSpPr>
              <p:spPr>
                <a:xfrm>
                  <a:off x="5625350" y="5828573"/>
                  <a:ext cx="423834" cy="36933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i="1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GB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8DB86855-F4B5-C142-AE3F-A9A61ADD04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5350" y="5828573"/>
                  <a:ext cx="42383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Conexão Reta Unidirecional 26">
              <a:extLst>
                <a:ext uri="{FF2B5EF4-FFF2-40B4-BE49-F238E27FC236}">
                  <a16:creationId xmlns:a16="http://schemas.microsoft.com/office/drawing/2014/main" id="{3B98D841-28EF-3345-B7CA-1DB6E4A46793}"/>
                </a:ext>
              </a:extLst>
            </p:cNvPr>
            <p:cNvCxnSpPr>
              <a:stCxn id="23" idx="3"/>
              <a:endCxn id="25" idx="1"/>
            </p:cNvCxnSpPr>
            <p:nvPr/>
          </p:nvCxnSpPr>
          <p:spPr>
            <a:xfrm flipV="1">
              <a:off x="5092504" y="5290823"/>
              <a:ext cx="532846" cy="10964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xão Reta Unidirecional 27">
              <a:extLst>
                <a:ext uri="{FF2B5EF4-FFF2-40B4-BE49-F238E27FC236}">
                  <a16:creationId xmlns:a16="http://schemas.microsoft.com/office/drawing/2014/main" id="{893AB95D-510C-C14E-971E-0E92F80C1860}"/>
                </a:ext>
              </a:extLst>
            </p:cNvPr>
            <p:cNvCxnSpPr>
              <a:cxnSpLocks/>
              <a:stCxn id="25" idx="3"/>
              <a:endCxn id="32" idx="1"/>
            </p:cNvCxnSpPr>
            <p:nvPr/>
          </p:nvCxnSpPr>
          <p:spPr>
            <a:xfrm>
              <a:off x="6049184" y="5290823"/>
              <a:ext cx="332533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xão Reta Unidirecional 28">
              <a:extLst>
                <a:ext uri="{FF2B5EF4-FFF2-40B4-BE49-F238E27FC236}">
                  <a16:creationId xmlns:a16="http://schemas.microsoft.com/office/drawing/2014/main" id="{6848240F-0D43-9D4F-8965-C216CA3E5952}"/>
                </a:ext>
              </a:extLst>
            </p:cNvPr>
            <p:cNvCxnSpPr>
              <a:cxnSpLocks/>
              <a:stCxn id="24" idx="3"/>
              <a:endCxn id="26" idx="1"/>
            </p:cNvCxnSpPr>
            <p:nvPr/>
          </p:nvCxnSpPr>
          <p:spPr>
            <a:xfrm flipV="1">
              <a:off x="5092504" y="6013239"/>
              <a:ext cx="532846" cy="10964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xão Reta Unidirecional 29">
              <a:extLst>
                <a:ext uri="{FF2B5EF4-FFF2-40B4-BE49-F238E27FC236}">
                  <a16:creationId xmlns:a16="http://schemas.microsoft.com/office/drawing/2014/main" id="{6FED976F-BA5B-6743-8AFD-51BED15D2734}"/>
                </a:ext>
              </a:extLst>
            </p:cNvPr>
            <p:cNvCxnSpPr>
              <a:cxnSpLocks/>
              <a:stCxn id="26" idx="3"/>
              <a:endCxn id="33" idx="1"/>
            </p:cNvCxnSpPr>
            <p:nvPr/>
          </p:nvCxnSpPr>
          <p:spPr>
            <a:xfrm>
              <a:off x="6049184" y="6013239"/>
              <a:ext cx="332533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B2CE4B75-5735-3347-8209-7A2AC25585B9}"/>
                    </a:ext>
                  </a:extLst>
                </p:cNvPr>
                <p:cNvSpPr txBox="1"/>
                <p:nvPr/>
              </p:nvSpPr>
              <p:spPr>
                <a:xfrm>
                  <a:off x="6993103" y="6327125"/>
                  <a:ext cx="6971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B2CE4B75-5735-3347-8209-7A2AC2558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103" y="6327125"/>
                  <a:ext cx="69711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C6885D4B-F280-0648-B042-90CC53C47517}"/>
                    </a:ext>
                  </a:extLst>
                </p:cNvPr>
                <p:cNvSpPr txBox="1"/>
                <p:nvPr/>
              </p:nvSpPr>
              <p:spPr>
                <a:xfrm>
                  <a:off x="6381717" y="5095192"/>
                  <a:ext cx="959943" cy="39126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pt-PT" b="0" i="1" smtClean="0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GB" i="1" smtClean="0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GB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n>
                                          <a:solidFill>
                                            <a:schemeClr val="bg1"/>
                                          </a:solidFill>
                                        </a:ln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smtClean="0">
                                        <a:ln>
                                          <a:solidFill>
                                            <a:schemeClr val="bg1"/>
                                          </a:solidFill>
                                        </a:ln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n>
                                          <a:solidFill>
                                            <a:schemeClr val="bg1"/>
                                          </a:solidFill>
                                        </a:ln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C6885D4B-F280-0648-B042-90CC53C47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1717" y="5095192"/>
                  <a:ext cx="959943" cy="39126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FDF08662-3403-5E47-A40D-D9ED63301DB1}"/>
                    </a:ext>
                  </a:extLst>
                </p:cNvPr>
                <p:cNvSpPr txBox="1"/>
                <p:nvPr/>
              </p:nvSpPr>
              <p:spPr>
                <a:xfrm>
                  <a:off x="6381717" y="5817608"/>
                  <a:ext cx="959943" cy="39126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pt-PT" b="0" i="1" smtClean="0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GB" i="1" smtClean="0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GB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n>
                                          <a:solidFill>
                                            <a:schemeClr val="bg1"/>
                                          </a:solidFill>
                                        </a:ln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smtClean="0">
                                        <a:ln>
                                          <a:solidFill>
                                            <a:schemeClr val="bg1"/>
                                          </a:solidFill>
                                        </a:ln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n>
                                          <a:solidFill>
                                            <a:schemeClr val="bg1"/>
                                          </a:solidFill>
                                        </a:ln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FDF08662-3403-5E47-A40D-D9ED63301D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1717" y="5817608"/>
                  <a:ext cx="959943" cy="39126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ixaDeTexto 35">
                  <a:extLst>
                    <a:ext uri="{FF2B5EF4-FFF2-40B4-BE49-F238E27FC236}">
                      <a16:creationId xmlns:a16="http://schemas.microsoft.com/office/drawing/2014/main" id="{ACC1EE1B-1112-ED41-AF52-0CAFA7C8EF0B}"/>
                    </a:ext>
                  </a:extLst>
                </p:cNvPr>
                <p:cNvSpPr txBox="1"/>
                <p:nvPr/>
              </p:nvSpPr>
              <p:spPr>
                <a:xfrm>
                  <a:off x="7951771" y="5806644"/>
                  <a:ext cx="1193788" cy="39126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pt-PT" b="0" i="1" smtClean="0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GB" i="1" smtClean="0">
                                <a:ln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GB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n>
                                          <a:solidFill>
                                            <a:schemeClr val="bg1"/>
                                          </a:solidFill>
                                        </a:ln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i="1">
                                        <a:ln>
                                          <a:solidFill>
                                            <a:schemeClr val="bg1"/>
                                          </a:solidFill>
                                        </a:ln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n>
                                          <a:solidFill>
                                            <a:schemeClr val="bg1"/>
                                          </a:solidFill>
                                        </a:ln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 smtClean="0">
                                        <a:ln>
                                          <a:solidFill>
                                            <a:schemeClr val="bg1"/>
                                          </a:solidFill>
                                        </a:ln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smtClean="0">
                                        <a:ln>
                                          <a:solidFill>
                                            <a:schemeClr val="bg1"/>
                                          </a:solidFill>
                                        </a:ln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n>
                                          <a:solidFill>
                                            <a:schemeClr val="bg1"/>
                                          </a:solidFill>
                                        </a:ln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aixaDeTexto 35">
                  <a:extLst>
                    <a:ext uri="{FF2B5EF4-FFF2-40B4-BE49-F238E27FC236}">
                      <a16:creationId xmlns:a16="http://schemas.microsoft.com/office/drawing/2014/main" id="{ACC1EE1B-1112-ED41-AF52-0CAFA7C8EF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771" y="5806644"/>
                  <a:ext cx="1193788" cy="39126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u 36">
              <a:extLst>
                <a:ext uri="{FF2B5EF4-FFF2-40B4-BE49-F238E27FC236}">
                  <a16:creationId xmlns:a16="http://schemas.microsoft.com/office/drawing/2014/main" id="{9A5C080F-7CD7-064F-BB8E-53A5A233C28B}"/>
                </a:ext>
              </a:extLst>
            </p:cNvPr>
            <p:cNvSpPr/>
            <p:nvPr/>
          </p:nvSpPr>
          <p:spPr>
            <a:xfrm>
              <a:off x="7557650" y="5909941"/>
              <a:ext cx="178130" cy="184666"/>
            </a:xfrm>
            <a:prstGeom prst="flowChartO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Conexão Reta Unidirecional 37">
              <a:extLst>
                <a:ext uri="{FF2B5EF4-FFF2-40B4-BE49-F238E27FC236}">
                  <a16:creationId xmlns:a16="http://schemas.microsoft.com/office/drawing/2014/main" id="{71883B80-901F-2140-B140-46C962640698}"/>
                </a:ext>
              </a:extLst>
            </p:cNvPr>
            <p:cNvCxnSpPr>
              <a:cxnSpLocks/>
              <a:stCxn id="33" idx="3"/>
              <a:endCxn id="37" idx="2"/>
            </p:cNvCxnSpPr>
            <p:nvPr/>
          </p:nvCxnSpPr>
          <p:spPr>
            <a:xfrm flipV="1">
              <a:off x="7341660" y="6002274"/>
              <a:ext cx="215990" cy="10965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xão Reta Unidirecional 40">
              <a:extLst>
                <a:ext uri="{FF2B5EF4-FFF2-40B4-BE49-F238E27FC236}">
                  <a16:creationId xmlns:a16="http://schemas.microsoft.com/office/drawing/2014/main" id="{8463DDBA-CC2D-2642-BDD3-B72C847DD987}"/>
                </a:ext>
              </a:extLst>
            </p:cNvPr>
            <p:cNvCxnSpPr>
              <a:cxnSpLocks/>
              <a:stCxn id="37" idx="6"/>
              <a:endCxn id="36" idx="1"/>
            </p:cNvCxnSpPr>
            <p:nvPr/>
          </p:nvCxnSpPr>
          <p:spPr>
            <a:xfrm>
              <a:off x="7735780" y="6002274"/>
              <a:ext cx="215991" cy="1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xão Reta Unidirecional 43">
              <a:extLst>
                <a:ext uri="{FF2B5EF4-FFF2-40B4-BE49-F238E27FC236}">
                  <a16:creationId xmlns:a16="http://schemas.microsoft.com/office/drawing/2014/main" id="{C5C83E4E-EC23-A542-9784-81F1696DAA9D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 flipV="1">
              <a:off x="9145559" y="5991309"/>
              <a:ext cx="452147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xão Reta Unidirecional 45">
              <a:extLst>
                <a:ext uri="{FF2B5EF4-FFF2-40B4-BE49-F238E27FC236}">
                  <a16:creationId xmlns:a16="http://schemas.microsoft.com/office/drawing/2014/main" id="{F4E1E421-21EB-7B4B-B0C1-8B306D11D669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7341660" y="5279858"/>
              <a:ext cx="225604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F799AFF-F117-6642-933E-43E7B90A5E5C}"/>
                </a:ext>
              </a:extLst>
            </p:cNvPr>
            <p:cNvSpPr/>
            <p:nvPr/>
          </p:nvSpPr>
          <p:spPr>
            <a:xfrm>
              <a:off x="7574715" y="5221550"/>
              <a:ext cx="144000" cy="1385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Conexão Reta Unidirecional 49">
              <a:extLst>
                <a:ext uri="{FF2B5EF4-FFF2-40B4-BE49-F238E27FC236}">
                  <a16:creationId xmlns:a16="http://schemas.microsoft.com/office/drawing/2014/main" id="{600CB541-2586-2548-8666-C782347FEAA5}"/>
                </a:ext>
              </a:extLst>
            </p:cNvPr>
            <p:cNvCxnSpPr>
              <a:cxnSpLocks/>
              <a:stCxn id="49" idx="4"/>
              <a:endCxn id="37" idx="0"/>
            </p:cNvCxnSpPr>
            <p:nvPr/>
          </p:nvCxnSpPr>
          <p:spPr>
            <a:xfrm>
              <a:off x="7646715" y="5360094"/>
              <a:ext cx="0" cy="549847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258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FCE73-4E41-F745-A460-D01BADC3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Parameterized model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DEBDBF-1B16-6349-A5E6-9DD18D713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599218"/>
          </a:xfrm>
        </p:spPr>
        <p:txBody>
          <a:bodyPr/>
          <a:lstStyle/>
          <a:p>
            <a:r>
              <a:rPr lang="en-GB" dirty="0"/>
              <a:t>What should be the parameterized model (ansatz) ?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BE049F8-460F-0841-98A3-5B24F17E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91328CA-D78A-8C42-8412-37148CDCDD6A}"/>
                  </a:ext>
                </a:extLst>
              </p:cNvPr>
              <p:cNvSpPr txBox="1"/>
              <p:nvPr/>
            </p:nvSpPr>
            <p:spPr>
              <a:xfrm>
                <a:off x="8420622" y="3006244"/>
                <a:ext cx="1608447" cy="114568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6000" b="1" i="1" smtClean="0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GB" sz="6000" b="1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91328CA-D78A-8C42-8412-37148CDCD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622" y="3006244"/>
                <a:ext cx="1608447" cy="11456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F8632D81-5CB5-B340-B39F-A63C110A7C1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376386" y="3579088"/>
            <a:ext cx="2044236" cy="2936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1524855-9630-D946-92FF-6CF57ADBF67B}"/>
                  </a:ext>
                </a:extLst>
              </p:cNvPr>
              <p:cNvSpPr txBox="1"/>
              <p:nvPr/>
            </p:nvSpPr>
            <p:spPr>
              <a:xfrm>
                <a:off x="3080288" y="3006244"/>
                <a:ext cx="1964047" cy="11456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pt-PT" sz="6000" b="1" dirty="0"/>
                  <a:t>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sz="6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6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GB" sz="6000" b="1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1524855-9630-D946-92FF-6CF57ADBF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288" y="3006244"/>
                <a:ext cx="1964047" cy="1145688"/>
              </a:xfrm>
              <a:prstGeom prst="rect">
                <a:avLst/>
              </a:prstGeom>
              <a:blipFill>
                <a:blip r:embed="rId3"/>
                <a:stretch>
                  <a:fillRect l="-10191" t="-9783" b="-2934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A9BD61F-BEC6-9547-833E-A97D2096899A}"/>
                  </a:ext>
                </a:extLst>
              </p:cNvPr>
              <p:cNvSpPr txBox="1"/>
              <p:nvPr/>
            </p:nvSpPr>
            <p:spPr>
              <a:xfrm>
                <a:off x="5497797" y="3006244"/>
                <a:ext cx="2215704" cy="11456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pt-PT" sz="6000" b="1" dirty="0"/>
                  <a:t>W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sz="6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6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GB" sz="6000" b="1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A9BD61F-BEC6-9547-833E-A97D20968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797" y="3006244"/>
                <a:ext cx="2215704" cy="1145688"/>
              </a:xfrm>
              <a:prstGeom prst="rect">
                <a:avLst/>
              </a:prstGeom>
              <a:blipFill>
                <a:blip r:embed="rId4"/>
                <a:stretch>
                  <a:fillRect l="-10795" t="-9783" b="-29348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BA43CB03-A9DF-2C40-A4D5-268E2700C6E6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7713501" y="3579088"/>
            <a:ext cx="70712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94757866-D548-7143-88E2-9B40CC6A518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044335" y="3579088"/>
            <a:ext cx="453462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5ECE9C59-A54A-9B40-B9E4-E839FF5E986E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>
            <a:off x="2230187" y="3579088"/>
            <a:ext cx="8501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C5080459-1032-7A47-8E84-C6F9768D9FF4}"/>
                  </a:ext>
                </a:extLst>
              </p:cNvPr>
              <p:cNvSpPr txBox="1"/>
              <p:nvPr/>
            </p:nvSpPr>
            <p:spPr>
              <a:xfrm>
                <a:off x="1070574" y="3117423"/>
                <a:ext cx="115961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GB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sz="6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6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60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C5080459-1032-7A47-8E84-C6F9768D9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574" y="3117423"/>
                <a:ext cx="1159613" cy="923330"/>
              </a:xfrm>
              <a:prstGeom prst="rect">
                <a:avLst/>
              </a:prstGeom>
              <a:blipFill>
                <a:blip r:embed="rId5"/>
                <a:stretch>
                  <a:fillRect l="-110870" t="-166216" r="-86957" b="-2567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6A633D43-67D1-8D4C-A30E-51BC6370E40F}"/>
              </a:ext>
            </a:extLst>
          </p:cNvPr>
          <p:cNvSpPr txBox="1">
            <a:spLocks/>
          </p:cNvSpPr>
          <p:nvPr/>
        </p:nvSpPr>
        <p:spPr>
          <a:xfrm>
            <a:off x="1103312" y="4543624"/>
            <a:ext cx="8946541" cy="1145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Problem dependent …</a:t>
            </a:r>
          </a:p>
          <a:p>
            <a:r>
              <a:rPr lang="en-GB" dirty="0"/>
              <a:t>Open research question …</a:t>
            </a:r>
          </a:p>
        </p:txBody>
      </p:sp>
    </p:spTree>
    <p:extLst>
      <p:ext uri="{BB962C8B-B14F-4D97-AF65-F5344CB8AC3E}">
        <p14:creationId xmlns:p14="http://schemas.microsoft.com/office/powerpoint/2010/main" val="1115498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Ião</Template>
  <TotalTime>6585</TotalTime>
  <Words>924</Words>
  <Application>Microsoft Macintosh PowerPoint</Application>
  <PresentationFormat>Ecrã Panorâmico</PresentationFormat>
  <Paragraphs>232</Paragraphs>
  <Slides>21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Century Gothic</vt:lpstr>
      <vt:lpstr>Chalkduster</vt:lpstr>
      <vt:lpstr>Wingdings 3</vt:lpstr>
      <vt:lpstr>Ião</vt:lpstr>
      <vt:lpstr>Ciência de Dados Quântica   Variational Quantum Classification: an overview</vt:lpstr>
      <vt:lpstr>Material de Consulta</vt:lpstr>
      <vt:lpstr>General framework</vt:lpstr>
      <vt:lpstr>Near Term versus Fault Tolerant</vt:lpstr>
      <vt:lpstr>Variational Models</vt:lpstr>
      <vt:lpstr>Variational circuit as a classifier</vt:lpstr>
      <vt:lpstr>Data encoding</vt:lpstr>
      <vt:lpstr>Data encoding: example</vt:lpstr>
      <vt:lpstr>Parameterized model</vt:lpstr>
      <vt:lpstr>Parameterized model: expressibility</vt:lpstr>
      <vt:lpstr>Parameterized model</vt:lpstr>
      <vt:lpstr>Extracting labels: binary example</vt:lpstr>
      <vt:lpstr>Cost Function</vt:lpstr>
      <vt:lpstr>Loss function: cross entropy</vt:lpstr>
      <vt:lpstr>Cost function</vt:lpstr>
      <vt:lpstr>Optimization</vt:lpstr>
      <vt:lpstr>Optimization: parameters shift rule</vt:lpstr>
      <vt:lpstr>Optimization: parameters shift rule</vt:lpstr>
      <vt:lpstr>Iterate</vt:lpstr>
      <vt:lpstr>Update θ</vt:lpstr>
      <vt:lpstr>Variational Quantum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Ciência de Dados Quântica 2021/22 Apresentação</dc:title>
  <dc:creator>Luis Paulo Santos</dc:creator>
  <cp:lastModifiedBy>Luis Paulo Santos</cp:lastModifiedBy>
  <cp:revision>208</cp:revision>
  <dcterms:created xsi:type="dcterms:W3CDTF">2022-02-08T11:26:10Z</dcterms:created>
  <dcterms:modified xsi:type="dcterms:W3CDTF">2024-04-10T10:05:46Z</dcterms:modified>
</cp:coreProperties>
</file>