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9B9A9A"/>
    <a:srgbClr val="C9C8CD"/>
    <a:srgbClr val="DCDBE2"/>
    <a:srgbClr val="CBC9CE"/>
    <a:srgbClr val="38736B"/>
    <a:srgbClr val="3D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87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501EA35B-EC94-9B4A-9A76-5695BD845B29}"/>
    <pc:docChg chg="undo custSel addSld modSld">
      <pc:chgData name="Luís Paulo Peixoto Santos" userId="1bcb44e7-5d82-436c-b2eb-8036fed75eb8" providerId="ADAL" clId="{501EA35B-EC94-9B4A-9A76-5695BD845B29}" dt="2024-01-17T16:26:12.058" v="3390" actId="1076"/>
      <pc:docMkLst>
        <pc:docMk/>
      </pc:docMkLst>
      <pc:sldChg chg="modSp">
        <pc:chgData name="Luís Paulo Peixoto Santos" userId="1bcb44e7-5d82-436c-b2eb-8036fed75eb8" providerId="ADAL" clId="{501EA35B-EC94-9B4A-9A76-5695BD845B29}" dt="2024-01-16T22:42:53.719" v="1961" actId="20577"/>
        <pc:sldMkLst>
          <pc:docMk/>
          <pc:sldMk cId="1115498002" sldId="293"/>
        </pc:sldMkLst>
        <pc:spChg chg="mod">
          <ac:chgData name="Luís Paulo Peixoto Santos" userId="1bcb44e7-5d82-436c-b2eb-8036fed75eb8" providerId="ADAL" clId="{501EA35B-EC94-9B4A-9A76-5695BD845B29}" dt="2024-01-16T22:42:53.719" v="1961" actId="20577"/>
          <ac:spMkLst>
            <pc:docMk/>
            <pc:sldMk cId="1115498002" sldId="293"/>
            <ac:spMk id="8" creationId="{47E379FB-6DB5-7E99-8B8A-1EF00930C3D4}"/>
          </ac:spMkLst>
        </pc:spChg>
        <pc:spChg chg="mod">
          <ac:chgData name="Luís Paulo Peixoto Santos" userId="1bcb44e7-5d82-436c-b2eb-8036fed75eb8" providerId="ADAL" clId="{501EA35B-EC94-9B4A-9A76-5695BD845B29}" dt="2024-01-15T19:37:16.486" v="45" actId="404"/>
          <ac:spMkLst>
            <pc:docMk/>
            <pc:sldMk cId="1115498002" sldId="293"/>
            <ac:spMk id="10" creationId="{41524855-9630-D946-92FF-6CF57ADBF67B}"/>
          </ac:spMkLst>
        </pc:spChg>
        <pc:spChg chg="mod">
          <ac:chgData name="Luís Paulo Peixoto Santos" userId="1bcb44e7-5d82-436c-b2eb-8036fed75eb8" providerId="ADAL" clId="{501EA35B-EC94-9B4A-9A76-5695BD845B29}" dt="2024-01-15T19:37:13.858" v="44" actId="404"/>
          <ac:spMkLst>
            <pc:docMk/>
            <pc:sldMk cId="1115498002" sldId="293"/>
            <ac:spMk id="11" creationId="{7A9BD61F-BEC6-9547-833E-A97D2096899A}"/>
          </ac:spMkLst>
        </pc:spChg>
        <pc:spChg chg="mod">
          <ac:chgData name="Luís Paulo Peixoto Santos" userId="1bcb44e7-5d82-436c-b2eb-8036fed75eb8" providerId="ADAL" clId="{501EA35B-EC94-9B4A-9A76-5695BD845B29}" dt="2024-01-15T19:37:10.228" v="43" actId="404"/>
          <ac:spMkLst>
            <pc:docMk/>
            <pc:sldMk cId="1115498002" sldId="293"/>
            <ac:spMk id="22" creationId="{53AFD389-52A1-B2A1-3444-E1DFC930CF08}"/>
          </ac:spMkLst>
        </pc:spChg>
        <pc:spChg chg="mod">
          <ac:chgData name="Luís Paulo Peixoto Santos" userId="1bcb44e7-5d82-436c-b2eb-8036fed75eb8" providerId="ADAL" clId="{501EA35B-EC94-9B4A-9A76-5695BD845B29}" dt="2024-01-15T19:36:55.899" v="42" actId="20577"/>
          <ac:spMkLst>
            <pc:docMk/>
            <pc:sldMk cId="1115498002" sldId="293"/>
            <ac:spMk id="95" creationId="{14FCF5E6-8B88-B5A5-F6B4-567EA1DC728D}"/>
          </ac:spMkLst>
        </pc:spChg>
      </pc:sldChg>
      <pc:sldChg chg="modSp">
        <pc:chgData name="Luís Paulo Peixoto Santos" userId="1bcb44e7-5d82-436c-b2eb-8036fed75eb8" providerId="ADAL" clId="{501EA35B-EC94-9B4A-9A76-5695BD845B29}" dt="2024-01-15T19:17:24.165" v="18" actId="20577"/>
        <pc:sldMkLst>
          <pc:docMk/>
          <pc:sldMk cId="2746098966" sldId="325"/>
        </pc:sldMkLst>
        <pc:graphicFrameChg chg="mod">
          <ac:chgData name="Luís Paulo Peixoto Santos" userId="1bcb44e7-5d82-436c-b2eb-8036fed75eb8" providerId="ADAL" clId="{501EA35B-EC94-9B4A-9A76-5695BD845B29}" dt="2024-01-15T19:17:24.165" v="18" actId="20577"/>
          <ac:graphicFrameMkLst>
            <pc:docMk/>
            <pc:sldMk cId="2746098966" sldId="325"/>
            <ac:graphicFrameMk id="13" creationId="{64441047-688D-B447-8914-E8C2929D991B}"/>
          </ac:graphicFrameMkLst>
        </pc:graphicFrameChg>
      </pc:sldChg>
      <pc:sldChg chg="addSp modSp new mod modAnim">
        <pc:chgData name="Luís Paulo Peixoto Santos" userId="1bcb44e7-5d82-436c-b2eb-8036fed75eb8" providerId="ADAL" clId="{501EA35B-EC94-9B4A-9A76-5695BD845B29}" dt="2024-01-16T22:44:26.890" v="1971"/>
        <pc:sldMkLst>
          <pc:docMk/>
          <pc:sldMk cId="2411449589" sldId="327"/>
        </pc:sldMkLst>
        <pc:spChg chg="mod">
          <ac:chgData name="Luís Paulo Peixoto Santos" userId="1bcb44e7-5d82-436c-b2eb-8036fed75eb8" providerId="ADAL" clId="{501EA35B-EC94-9B4A-9A76-5695BD845B29}" dt="2024-01-15T20:27:36.880" v="556" actId="20577"/>
          <ac:spMkLst>
            <pc:docMk/>
            <pc:sldMk cId="2411449589" sldId="327"/>
            <ac:spMk id="2" creationId="{59F98E8C-D8F5-4804-68CA-BC12C395EB1E}"/>
          </ac:spMkLst>
        </pc:spChg>
        <pc:spChg chg="mod">
          <ac:chgData name="Luís Paulo Peixoto Santos" userId="1bcb44e7-5d82-436c-b2eb-8036fed75eb8" providerId="ADAL" clId="{501EA35B-EC94-9B4A-9A76-5695BD845B29}" dt="2024-01-16T22:44:26.890" v="1971"/>
          <ac:spMkLst>
            <pc:docMk/>
            <pc:sldMk cId="2411449589" sldId="327"/>
            <ac:spMk id="3" creationId="{171A87E7-2DE9-50A1-011D-D5158EE89397}"/>
          </ac:spMkLst>
        </pc:spChg>
        <pc:spChg chg="add mod">
          <ac:chgData name="Luís Paulo Peixoto Santos" userId="1bcb44e7-5d82-436c-b2eb-8036fed75eb8" providerId="ADAL" clId="{501EA35B-EC94-9B4A-9A76-5695BD845B29}" dt="2024-01-15T20:28:51.284" v="570"/>
          <ac:spMkLst>
            <pc:docMk/>
            <pc:sldMk cId="2411449589" sldId="327"/>
            <ac:spMk id="5" creationId="{117927D0-2A02-F76A-D5F6-4487D7EF96EB}"/>
          </ac:spMkLst>
        </pc:spChg>
        <pc:spChg chg="add mod">
          <ac:chgData name="Luís Paulo Peixoto Santos" userId="1bcb44e7-5d82-436c-b2eb-8036fed75eb8" providerId="ADAL" clId="{501EA35B-EC94-9B4A-9A76-5695BD845B29}" dt="2024-01-15T20:28:51.284" v="570"/>
          <ac:spMkLst>
            <pc:docMk/>
            <pc:sldMk cId="2411449589" sldId="327"/>
            <ac:spMk id="6" creationId="{B3A93D79-7623-B228-690F-663735477E29}"/>
          </ac:spMkLst>
        </pc:spChg>
        <pc:spChg chg="add mod">
          <ac:chgData name="Luís Paulo Peixoto Santos" userId="1bcb44e7-5d82-436c-b2eb-8036fed75eb8" providerId="ADAL" clId="{501EA35B-EC94-9B4A-9A76-5695BD845B29}" dt="2024-01-15T20:28:51.284" v="570"/>
          <ac:spMkLst>
            <pc:docMk/>
            <pc:sldMk cId="2411449589" sldId="327"/>
            <ac:spMk id="7" creationId="{372D36EE-F96A-EECA-7C71-F24389726785}"/>
          </ac:spMkLst>
        </pc:spChg>
        <pc:spChg chg="add mod">
          <ac:chgData name="Luís Paulo Peixoto Santos" userId="1bcb44e7-5d82-436c-b2eb-8036fed75eb8" providerId="ADAL" clId="{501EA35B-EC94-9B4A-9A76-5695BD845B29}" dt="2024-01-15T20:29:00.965" v="588" actId="1037"/>
          <ac:spMkLst>
            <pc:docMk/>
            <pc:sldMk cId="2411449589" sldId="327"/>
            <ac:spMk id="8" creationId="{E08BA9CA-983D-54CA-CD6C-EF1333DEEBF0}"/>
          </ac:spMkLst>
        </pc:spChg>
        <pc:spChg chg="add mod">
          <ac:chgData name="Luís Paulo Peixoto Santos" userId="1bcb44e7-5d82-436c-b2eb-8036fed75eb8" providerId="ADAL" clId="{501EA35B-EC94-9B4A-9A76-5695BD845B29}" dt="2024-01-15T20:28:51.284" v="570"/>
          <ac:spMkLst>
            <pc:docMk/>
            <pc:sldMk cId="2411449589" sldId="327"/>
            <ac:spMk id="9" creationId="{EB445BED-2C05-1559-C933-61471820C7F7}"/>
          </ac:spMkLst>
        </pc:spChg>
        <pc:spChg chg="add mod">
          <ac:chgData name="Luís Paulo Peixoto Santos" userId="1bcb44e7-5d82-436c-b2eb-8036fed75eb8" providerId="ADAL" clId="{501EA35B-EC94-9B4A-9A76-5695BD845B29}" dt="2024-01-15T20:36:30.639" v="739" actId="208"/>
          <ac:spMkLst>
            <pc:docMk/>
            <pc:sldMk cId="2411449589" sldId="327"/>
            <ac:spMk id="16" creationId="{9A0383BD-2DF6-DA41-DAC9-ABCC5EF9C4D0}"/>
          </ac:spMkLst>
        </pc:spChg>
        <pc:grpChg chg="add mod">
          <ac:chgData name="Luís Paulo Peixoto Santos" userId="1bcb44e7-5d82-436c-b2eb-8036fed75eb8" providerId="ADAL" clId="{501EA35B-EC94-9B4A-9A76-5695BD845B29}" dt="2024-01-15T20:28:51.284" v="570"/>
          <ac:grpSpMkLst>
            <pc:docMk/>
            <pc:sldMk cId="2411449589" sldId="327"/>
            <ac:grpSpMk id="15" creationId="{7F92B608-BCD3-7C38-C1A7-04C5B917379D}"/>
          </ac:grpSpMkLst>
        </pc:grpChg>
        <pc:cxnChg chg="add mod">
          <ac:chgData name="Luís Paulo Peixoto Santos" userId="1bcb44e7-5d82-436c-b2eb-8036fed75eb8" providerId="ADAL" clId="{501EA35B-EC94-9B4A-9A76-5695BD845B29}" dt="2024-01-15T20:28:51.284" v="570"/>
          <ac:cxnSpMkLst>
            <pc:docMk/>
            <pc:sldMk cId="2411449589" sldId="327"/>
            <ac:cxnSpMk id="11" creationId="{DD75CB1E-A624-AB57-68FE-CE32F3249FFF}"/>
          </ac:cxnSpMkLst>
        </pc:cxnChg>
        <pc:cxnChg chg="add mod">
          <ac:chgData name="Luís Paulo Peixoto Santos" userId="1bcb44e7-5d82-436c-b2eb-8036fed75eb8" providerId="ADAL" clId="{501EA35B-EC94-9B4A-9A76-5695BD845B29}" dt="2024-01-15T20:28:51.284" v="570"/>
          <ac:cxnSpMkLst>
            <pc:docMk/>
            <pc:sldMk cId="2411449589" sldId="327"/>
            <ac:cxnSpMk id="12" creationId="{9F2AB0B6-A3F3-B38F-31D5-CA04DC9347BF}"/>
          </ac:cxnSpMkLst>
        </pc:cxnChg>
        <pc:cxnChg chg="add mod">
          <ac:chgData name="Luís Paulo Peixoto Santos" userId="1bcb44e7-5d82-436c-b2eb-8036fed75eb8" providerId="ADAL" clId="{501EA35B-EC94-9B4A-9A76-5695BD845B29}" dt="2024-01-15T20:28:51.284" v="570"/>
          <ac:cxnSpMkLst>
            <pc:docMk/>
            <pc:sldMk cId="2411449589" sldId="327"/>
            <ac:cxnSpMk id="13" creationId="{DDF87B94-57A2-FD0B-1932-B9F0ECCE15D7}"/>
          </ac:cxnSpMkLst>
        </pc:cxnChg>
        <pc:cxnChg chg="add mod">
          <ac:chgData name="Luís Paulo Peixoto Santos" userId="1bcb44e7-5d82-436c-b2eb-8036fed75eb8" providerId="ADAL" clId="{501EA35B-EC94-9B4A-9A76-5695BD845B29}" dt="2024-01-15T20:28:51.284" v="570"/>
          <ac:cxnSpMkLst>
            <pc:docMk/>
            <pc:sldMk cId="2411449589" sldId="327"/>
            <ac:cxnSpMk id="14" creationId="{5364BFCC-1E80-DFDF-F441-AFD5D81109FA}"/>
          </ac:cxnSpMkLst>
        </pc:cxnChg>
      </pc:sldChg>
      <pc:sldChg chg="addSp delSp modSp add mod delAnim modAnim">
        <pc:chgData name="Luís Paulo Peixoto Santos" userId="1bcb44e7-5d82-436c-b2eb-8036fed75eb8" providerId="ADAL" clId="{501EA35B-EC94-9B4A-9A76-5695BD845B29}" dt="2024-01-16T16:45:02.781" v="1014" actId="20577"/>
        <pc:sldMkLst>
          <pc:docMk/>
          <pc:sldMk cId="1685508265" sldId="328"/>
        </pc:sldMkLst>
        <pc:spChg chg="mod">
          <ac:chgData name="Luís Paulo Peixoto Santos" userId="1bcb44e7-5d82-436c-b2eb-8036fed75eb8" providerId="ADAL" clId="{501EA35B-EC94-9B4A-9A76-5695BD845B29}" dt="2024-01-16T16:45:02.781" v="1014" actId="20577"/>
          <ac:spMkLst>
            <pc:docMk/>
            <pc:sldMk cId="1685508265" sldId="328"/>
            <ac:spMk id="3" creationId="{171A87E7-2DE9-50A1-011D-D5158EE89397}"/>
          </ac:spMkLst>
        </pc:spChg>
        <pc:spChg chg="add mod">
          <ac:chgData name="Luís Paulo Peixoto Santos" userId="1bcb44e7-5d82-436c-b2eb-8036fed75eb8" providerId="ADAL" clId="{501EA35B-EC94-9B4A-9A76-5695BD845B29}" dt="2024-01-16T16:33:59.834" v="877" actId="1036"/>
          <ac:spMkLst>
            <pc:docMk/>
            <pc:sldMk cId="1685508265" sldId="328"/>
            <ac:spMk id="10" creationId="{E13874DC-71EA-F288-D251-1BBFAD3D8A17}"/>
          </ac:spMkLst>
        </pc:spChg>
        <pc:spChg chg="del mod">
          <ac:chgData name="Luís Paulo Peixoto Santos" userId="1bcb44e7-5d82-436c-b2eb-8036fed75eb8" providerId="ADAL" clId="{501EA35B-EC94-9B4A-9A76-5695BD845B29}" dt="2024-01-16T16:30:52.208" v="833" actId="478"/>
          <ac:spMkLst>
            <pc:docMk/>
            <pc:sldMk cId="1685508265" sldId="328"/>
            <ac:spMk id="16" creationId="{9A0383BD-2DF6-DA41-DAC9-ABCC5EF9C4D0}"/>
          </ac:spMkLst>
        </pc:spChg>
        <pc:spChg chg="add mod">
          <ac:chgData name="Luís Paulo Peixoto Santos" userId="1bcb44e7-5d82-436c-b2eb-8036fed75eb8" providerId="ADAL" clId="{501EA35B-EC94-9B4A-9A76-5695BD845B29}" dt="2024-01-16T16:34:09.576" v="899" actId="1035"/>
          <ac:spMkLst>
            <pc:docMk/>
            <pc:sldMk cId="1685508265" sldId="328"/>
            <ac:spMk id="17" creationId="{07900BE5-1A0E-67AD-A56E-E44501DB7915}"/>
          </ac:spMkLst>
        </pc:spChg>
      </pc:sldChg>
      <pc:sldChg chg="addSp delSp modSp add mod delAnim modAnim">
        <pc:chgData name="Luís Paulo Peixoto Santos" userId="1bcb44e7-5d82-436c-b2eb-8036fed75eb8" providerId="ADAL" clId="{501EA35B-EC94-9B4A-9A76-5695BD845B29}" dt="2024-01-16T17:03:06.738" v="1125"/>
        <pc:sldMkLst>
          <pc:docMk/>
          <pc:sldMk cId="2073686631" sldId="329"/>
        </pc:sldMkLst>
        <pc:spChg chg="del">
          <ac:chgData name="Luís Paulo Peixoto Santos" userId="1bcb44e7-5d82-436c-b2eb-8036fed75eb8" providerId="ADAL" clId="{501EA35B-EC94-9B4A-9A76-5695BD845B29}" dt="2024-01-16T16:36:51.577" v="915" actId="478"/>
          <ac:spMkLst>
            <pc:docMk/>
            <pc:sldMk cId="2073686631" sldId="329"/>
            <ac:spMk id="3" creationId="{171A87E7-2DE9-50A1-011D-D5158EE89397}"/>
          </ac:spMkLst>
        </pc:spChg>
        <pc:spChg chg="mod">
          <ac:chgData name="Luís Paulo Peixoto Santos" userId="1bcb44e7-5d82-436c-b2eb-8036fed75eb8" providerId="ADAL" clId="{501EA35B-EC94-9B4A-9A76-5695BD845B29}" dt="2024-01-16T16:38:17.451" v="929" actId="1076"/>
          <ac:spMkLst>
            <pc:docMk/>
            <pc:sldMk cId="2073686631" sldId="329"/>
            <ac:spMk id="10" creationId="{E13874DC-71EA-F288-D251-1BBFAD3D8A17}"/>
          </ac:spMkLst>
        </pc:spChg>
        <pc:spChg chg="del mod">
          <ac:chgData name="Luís Paulo Peixoto Santos" userId="1bcb44e7-5d82-436c-b2eb-8036fed75eb8" providerId="ADAL" clId="{501EA35B-EC94-9B4A-9A76-5695BD845B29}" dt="2024-01-16T16:38:22.130" v="930" actId="478"/>
          <ac:spMkLst>
            <pc:docMk/>
            <pc:sldMk cId="2073686631" sldId="329"/>
            <ac:spMk id="17" creationId="{07900BE5-1A0E-67AD-A56E-E44501DB7915}"/>
          </ac:spMkLst>
        </pc:spChg>
        <pc:spChg chg="add del mod">
          <ac:chgData name="Luís Paulo Peixoto Santos" userId="1bcb44e7-5d82-436c-b2eb-8036fed75eb8" providerId="ADAL" clId="{501EA35B-EC94-9B4A-9A76-5695BD845B29}" dt="2024-01-16T16:36:57.452" v="916" actId="478"/>
          <ac:spMkLst>
            <pc:docMk/>
            <pc:sldMk cId="2073686631" sldId="329"/>
            <ac:spMk id="18" creationId="{7214A58C-4D0D-0604-41A3-6A161D4613EF}"/>
          </ac:spMkLst>
        </pc:spChg>
        <pc:spChg chg="add mod">
          <ac:chgData name="Luís Paulo Peixoto Santos" userId="1bcb44e7-5d82-436c-b2eb-8036fed75eb8" providerId="ADAL" clId="{501EA35B-EC94-9B4A-9A76-5695BD845B29}" dt="2024-01-16T16:56:28.424" v="1051" actId="20577"/>
          <ac:spMkLst>
            <pc:docMk/>
            <pc:sldMk cId="2073686631" sldId="329"/>
            <ac:spMk id="19" creationId="{29EA6B2B-3BFC-EC7B-C2E5-4B6AC4909C5E}"/>
          </ac:spMkLst>
        </pc:spChg>
      </pc:sldChg>
      <pc:sldChg chg="addSp delSp modSp new mod modAnim">
        <pc:chgData name="Luís Paulo Peixoto Santos" userId="1bcb44e7-5d82-436c-b2eb-8036fed75eb8" providerId="ADAL" clId="{501EA35B-EC94-9B4A-9A76-5695BD845B29}" dt="2024-01-16T22:46:29.032" v="1973" actId="20577"/>
        <pc:sldMkLst>
          <pc:docMk/>
          <pc:sldMk cId="3870806948" sldId="330"/>
        </pc:sldMkLst>
        <pc:spChg chg="mod">
          <ac:chgData name="Luís Paulo Peixoto Santos" userId="1bcb44e7-5d82-436c-b2eb-8036fed75eb8" providerId="ADAL" clId="{501EA35B-EC94-9B4A-9A76-5695BD845B29}" dt="2024-01-16T16:57:40.250" v="1073" actId="20577"/>
          <ac:spMkLst>
            <pc:docMk/>
            <pc:sldMk cId="3870806948" sldId="330"/>
            <ac:spMk id="2" creationId="{043D6426-C3D9-ABDD-8A02-36F843F02A93}"/>
          </ac:spMkLst>
        </pc:spChg>
        <pc:spChg chg="del">
          <ac:chgData name="Luís Paulo Peixoto Santos" userId="1bcb44e7-5d82-436c-b2eb-8036fed75eb8" providerId="ADAL" clId="{501EA35B-EC94-9B4A-9A76-5695BD845B29}" dt="2024-01-16T16:57:45.925" v="1074" actId="478"/>
          <ac:spMkLst>
            <pc:docMk/>
            <pc:sldMk cId="3870806948" sldId="330"/>
            <ac:spMk id="3" creationId="{FC2065F9-3FA4-9F49-BB39-1DFC135351B0}"/>
          </ac:spMkLst>
        </pc:spChg>
        <pc:spChg chg="mod">
          <ac:chgData name="Luís Paulo Peixoto Santos" userId="1bcb44e7-5d82-436c-b2eb-8036fed75eb8" providerId="ADAL" clId="{501EA35B-EC94-9B4A-9A76-5695BD845B29}" dt="2024-01-16T16:58:10.760" v="1075"/>
          <ac:spMkLst>
            <pc:docMk/>
            <pc:sldMk cId="3870806948" sldId="330"/>
            <ac:spMk id="6" creationId="{F3E3A691-E618-D88B-1FC2-7A98BFF72864}"/>
          </ac:spMkLst>
        </pc:spChg>
        <pc:spChg chg="mod">
          <ac:chgData name="Luís Paulo Peixoto Santos" userId="1bcb44e7-5d82-436c-b2eb-8036fed75eb8" providerId="ADAL" clId="{501EA35B-EC94-9B4A-9A76-5695BD845B29}" dt="2024-01-16T16:58:10.760" v="1075"/>
          <ac:spMkLst>
            <pc:docMk/>
            <pc:sldMk cId="3870806948" sldId="330"/>
            <ac:spMk id="7" creationId="{A109FC62-6DA2-1D4F-777D-49D207668655}"/>
          </ac:spMkLst>
        </pc:spChg>
        <pc:spChg chg="mod">
          <ac:chgData name="Luís Paulo Peixoto Santos" userId="1bcb44e7-5d82-436c-b2eb-8036fed75eb8" providerId="ADAL" clId="{501EA35B-EC94-9B4A-9A76-5695BD845B29}" dt="2024-01-16T16:58:10.760" v="1075"/>
          <ac:spMkLst>
            <pc:docMk/>
            <pc:sldMk cId="3870806948" sldId="330"/>
            <ac:spMk id="8" creationId="{5D3754F1-076F-9686-A677-AE77032F7C99}"/>
          </ac:spMkLst>
        </pc:spChg>
        <pc:spChg chg="mod">
          <ac:chgData name="Luís Paulo Peixoto Santos" userId="1bcb44e7-5d82-436c-b2eb-8036fed75eb8" providerId="ADAL" clId="{501EA35B-EC94-9B4A-9A76-5695BD845B29}" dt="2024-01-16T16:58:10.760" v="1075"/>
          <ac:spMkLst>
            <pc:docMk/>
            <pc:sldMk cId="3870806948" sldId="330"/>
            <ac:spMk id="9" creationId="{EBFD8114-46ED-DA71-EEA2-6627276F3F21}"/>
          </ac:spMkLst>
        </pc:spChg>
        <pc:spChg chg="mod">
          <ac:chgData name="Luís Paulo Peixoto Santos" userId="1bcb44e7-5d82-436c-b2eb-8036fed75eb8" providerId="ADAL" clId="{501EA35B-EC94-9B4A-9A76-5695BD845B29}" dt="2024-01-16T16:58:10.760" v="1075"/>
          <ac:spMkLst>
            <pc:docMk/>
            <pc:sldMk cId="3870806948" sldId="330"/>
            <ac:spMk id="10" creationId="{F963AABF-C73F-EF93-9F7B-8D7A57AF9677}"/>
          </ac:spMkLst>
        </pc:spChg>
        <pc:spChg chg="add mod">
          <ac:chgData name="Luís Paulo Peixoto Santos" userId="1bcb44e7-5d82-436c-b2eb-8036fed75eb8" providerId="ADAL" clId="{501EA35B-EC94-9B4A-9A76-5695BD845B29}" dt="2024-01-16T17:01:36.108" v="1113" actId="1035"/>
          <ac:spMkLst>
            <pc:docMk/>
            <pc:sldMk cId="3870806948" sldId="330"/>
            <ac:spMk id="15" creationId="{B6BD204A-49C5-E47C-3616-A9BF55E696F9}"/>
          </ac:spMkLst>
        </pc:spChg>
        <pc:spChg chg="add mod">
          <ac:chgData name="Luís Paulo Peixoto Santos" userId="1bcb44e7-5d82-436c-b2eb-8036fed75eb8" providerId="ADAL" clId="{501EA35B-EC94-9B4A-9A76-5695BD845B29}" dt="2024-01-16T22:46:24.902" v="1972" actId="20577"/>
          <ac:spMkLst>
            <pc:docMk/>
            <pc:sldMk cId="3870806948" sldId="330"/>
            <ac:spMk id="16" creationId="{A478CA38-A066-39D8-4D68-02259BF8F201}"/>
          </ac:spMkLst>
        </pc:spChg>
        <pc:spChg chg="add mod">
          <ac:chgData name="Luís Paulo Peixoto Santos" userId="1bcb44e7-5d82-436c-b2eb-8036fed75eb8" providerId="ADAL" clId="{501EA35B-EC94-9B4A-9A76-5695BD845B29}" dt="2024-01-16T22:46:29.032" v="1973" actId="20577"/>
          <ac:spMkLst>
            <pc:docMk/>
            <pc:sldMk cId="3870806948" sldId="330"/>
            <ac:spMk id="17" creationId="{9B256175-A202-B48C-15DB-DE53BAD387FE}"/>
          </ac:spMkLst>
        </pc:spChg>
        <pc:spChg chg="add mod">
          <ac:chgData name="Luís Paulo Peixoto Santos" userId="1bcb44e7-5d82-436c-b2eb-8036fed75eb8" providerId="ADAL" clId="{501EA35B-EC94-9B4A-9A76-5695BD845B29}" dt="2024-01-16T17:02:26.244" v="1121" actId="1582"/>
          <ac:spMkLst>
            <pc:docMk/>
            <pc:sldMk cId="3870806948" sldId="330"/>
            <ac:spMk id="18" creationId="{37ADB5BE-ABD1-77EC-D906-13A09E223EA6}"/>
          </ac:spMkLst>
        </pc:spChg>
        <pc:grpChg chg="add mod">
          <ac:chgData name="Luís Paulo Peixoto Santos" userId="1bcb44e7-5d82-436c-b2eb-8036fed75eb8" providerId="ADAL" clId="{501EA35B-EC94-9B4A-9A76-5695BD845B29}" dt="2024-01-16T16:58:15.516" v="1076" actId="1076"/>
          <ac:grpSpMkLst>
            <pc:docMk/>
            <pc:sldMk cId="3870806948" sldId="330"/>
            <ac:grpSpMk id="5" creationId="{5C39DB5A-6F69-E35B-5139-BC7F08163DD1}"/>
          </ac:grpSpMkLst>
        </pc:grpChg>
        <pc:cxnChg chg="mod">
          <ac:chgData name="Luís Paulo Peixoto Santos" userId="1bcb44e7-5d82-436c-b2eb-8036fed75eb8" providerId="ADAL" clId="{501EA35B-EC94-9B4A-9A76-5695BD845B29}" dt="2024-01-16T16:58:10.760" v="1075"/>
          <ac:cxnSpMkLst>
            <pc:docMk/>
            <pc:sldMk cId="3870806948" sldId="330"/>
            <ac:cxnSpMk id="11" creationId="{EA160CDA-ADA9-631F-F9D4-F42601BAD93B}"/>
          </ac:cxnSpMkLst>
        </pc:cxnChg>
        <pc:cxnChg chg="mod">
          <ac:chgData name="Luís Paulo Peixoto Santos" userId="1bcb44e7-5d82-436c-b2eb-8036fed75eb8" providerId="ADAL" clId="{501EA35B-EC94-9B4A-9A76-5695BD845B29}" dt="2024-01-16T16:58:10.760" v="1075"/>
          <ac:cxnSpMkLst>
            <pc:docMk/>
            <pc:sldMk cId="3870806948" sldId="330"/>
            <ac:cxnSpMk id="12" creationId="{FEAFA7BC-CF17-38DA-6E71-9E59A08A3D37}"/>
          </ac:cxnSpMkLst>
        </pc:cxnChg>
        <pc:cxnChg chg="mod">
          <ac:chgData name="Luís Paulo Peixoto Santos" userId="1bcb44e7-5d82-436c-b2eb-8036fed75eb8" providerId="ADAL" clId="{501EA35B-EC94-9B4A-9A76-5695BD845B29}" dt="2024-01-16T16:58:10.760" v="1075"/>
          <ac:cxnSpMkLst>
            <pc:docMk/>
            <pc:sldMk cId="3870806948" sldId="330"/>
            <ac:cxnSpMk id="13" creationId="{A322FA8A-2671-63A7-C216-80BD06946DDB}"/>
          </ac:cxnSpMkLst>
        </pc:cxnChg>
        <pc:cxnChg chg="mod">
          <ac:chgData name="Luís Paulo Peixoto Santos" userId="1bcb44e7-5d82-436c-b2eb-8036fed75eb8" providerId="ADAL" clId="{501EA35B-EC94-9B4A-9A76-5695BD845B29}" dt="2024-01-16T16:58:10.760" v="1075"/>
          <ac:cxnSpMkLst>
            <pc:docMk/>
            <pc:sldMk cId="3870806948" sldId="330"/>
            <ac:cxnSpMk id="14" creationId="{386381BF-CCAE-335D-CABB-1CE998BA1B28}"/>
          </ac:cxnSpMkLst>
        </pc:cxnChg>
      </pc:sldChg>
      <pc:sldChg chg="addSp delSp modSp add mod modAnim">
        <pc:chgData name="Luís Paulo Peixoto Santos" userId="1bcb44e7-5d82-436c-b2eb-8036fed75eb8" providerId="ADAL" clId="{501EA35B-EC94-9B4A-9A76-5695BD845B29}" dt="2024-01-16T22:46:41.384" v="1975" actId="20577"/>
        <pc:sldMkLst>
          <pc:docMk/>
          <pc:sldMk cId="3368286499" sldId="331"/>
        </pc:sldMkLst>
        <pc:spChg chg="add mod">
          <ac:chgData name="Luís Paulo Peixoto Santos" userId="1bcb44e7-5d82-436c-b2eb-8036fed75eb8" providerId="ADAL" clId="{501EA35B-EC94-9B4A-9A76-5695BD845B29}" dt="2024-01-16T22:46:41.384" v="1975" actId="20577"/>
          <ac:spMkLst>
            <pc:docMk/>
            <pc:sldMk cId="3368286499" sldId="331"/>
            <ac:spMk id="3" creationId="{F63D8E7D-8FB5-AF1E-8DF2-25424A5928F0}"/>
          </ac:spMkLst>
        </pc:spChg>
        <pc:spChg chg="del">
          <ac:chgData name="Luís Paulo Peixoto Santos" userId="1bcb44e7-5d82-436c-b2eb-8036fed75eb8" providerId="ADAL" clId="{501EA35B-EC94-9B4A-9A76-5695BD845B29}" dt="2024-01-16T17:03:57.554" v="1129" actId="478"/>
          <ac:spMkLst>
            <pc:docMk/>
            <pc:sldMk cId="3368286499" sldId="331"/>
            <ac:spMk id="16" creationId="{A478CA38-A066-39D8-4D68-02259BF8F201}"/>
          </ac:spMkLst>
        </pc:spChg>
        <pc:spChg chg="mod">
          <ac:chgData name="Luís Paulo Peixoto Santos" userId="1bcb44e7-5d82-436c-b2eb-8036fed75eb8" providerId="ADAL" clId="{501EA35B-EC94-9B4A-9A76-5695BD845B29}" dt="2024-01-16T22:46:36.610" v="1974" actId="20577"/>
          <ac:spMkLst>
            <pc:docMk/>
            <pc:sldMk cId="3368286499" sldId="331"/>
            <ac:spMk id="17" creationId="{9B256175-A202-B48C-15DB-DE53BAD387FE}"/>
          </ac:spMkLst>
        </pc:spChg>
        <pc:spChg chg="mod">
          <ac:chgData name="Luís Paulo Peixoto Santos" userId="1bcb44e7-5d82-436c-b2eb-8036fed75eb8" providerId="ADAL" clId="{501EA35B-EC94-9B4A-9A76-5695BD845B29}" dt="2024-01-16T17:04:17.518" v="1132" actId="14100"/>
          <ac:spMkLst>
            <pc:docMk/>
            <pc:sldMk cId="3368286499" sldId="331"/>
            <ac:spMk id="18" creationId="{37ADB5BE-ABD1-77EC-D906-13A09E223EA6}"/>
          </ac:spMkLst>
        </pc:spChg>
      </pc:sldChg>
      <pc:sldChg chg="addSp delSp modSp add mod delAnim modAnim">
        <pc:chgData name="Luís Paulo Peixoto Santos" userId="1bcb44e7-5d82-436c-b2eb-8036fed75eb8" providerId="ADAL" clId="{501EA35B-EC94-9B4A-9A76-5695BD845B29}" dt="2024-01-16T19:41:04.867" v="1293" actId="20577"/>
        <pc:sldMkLst>
          <pc:docMk/>
          <pc:sldMk cId="3825508932" sldId="332"/>
        </pc:sldMkLst>
        <pc:spChg chg="mod">
          <ac:chgData name="Luís Paulo Peixoto Santos" userId="1bcb44e7-5d82-436c-b2eb-8036fed75eb8" providerId="ADAL" clId="{501EA35B-EC94-9B4A-9A76-5695BD845B29}" dt="2024-01-16T19:39:54.357" v="1255" actId="20577"/>
          <ac:spMkLst>
            <pc:docMk/>
            <pc:sldMk cId="3825508932" sldId="332"/>
            <ac:spMk id="3" creationId="{F63D8E7D-8FB5-AF1E-8DF2-25424A5928F0}"/>
          </ac:spMkLst>
        </pc:spChg>
        <pc:spChg chg="add mod">
          <ac:chgData name="Luís Paulo Peixoto Santos" userId="1bcb44e7-5d82-436c-b2eb-8036fed75eb8" providerId="ADAL" clId="{501EA35B-EC94-9B4A-9A76-5695BD845B29}" dt="2024-01-16T19:41:04.867" v="1293" actId="20577"/>
          <ac:spMkLst>
            <pc:docMk/>
            <pc:sldMk cId="3825508932" sldId="332"/>
            <ac:spMk id="16" creationId="{B1EFEE96-9539-5493-8D10-19E127CB6580}"/>
          </ac:spMkLst>
        </pc:spChg>
        <pc:spChg chg="del">
          <ac:chgData name="Luís Paulo Peixoto Santos" userId="1bcb44e7-5d82-436c-b2eb-8036fed75eb8" providerId="ADAL" clId="{501EA35B-EC94-9B4A-9A76-5695BD845B29}" dt="2024-01-16T17:08:25.914" v="1148" actId="478"/>
          <ac:spMkLst>
            <pc:docMk/>
            <pc:sldMk cId="3825508932" sldId="332"/>
            <ac:spMk id="17" creationId="{9B256175-A202-B48C-15DB-DE53BAD387FE}"/>
          </ac:spMkLst>
        </pc:spChg>
        <pc:spChg chg="add mod">
          <ac:chgData name="Luís Paulo Peixoto Santos" userId="1bcb44e7-5d82-436c-b2eb-8036fed75eb8" providerId="ADAL" clId="{501EA35B-EC94-9B4A-9A76-5695BD845B29}" dt="2024-01-16T19:28:17.691" v="1224" actId="14100"/>
          <ac:spMkLst>
            <pc:docMk/>
            <pc:sldMk cId="3825508932" sldId="332"/>
            <ac:spMk id="17" creationId="{D6D876FA-3FD5-ED62-0FE1-21A8479560E0}"/>
          </ac:spMkLst>
        </pc:spChg>
        <pc:spChg chg="del">
          <ac:chgData name="Luís Paulo Peixoto Santos" userId="1bcb44e7-5d82-436c-b2eb-8036fed75eb8" providerId="ADAL" clId="{501EA35B-EC94-9B4A-9A76-5695BD845B29}" dt="2024-01-16T17:08:40.808" v="1150" actId="478"/>
          <ac:spMkLst>
            <pc:docMk/>
            <pc:sldMk cId="3825508932" sldId="332"/>
            <ac:spMk id="18" creationId="{37ADB5BE-ABD1-77EC-D906-13A09E223EA6}"/>
          </ac:spMkLst>
        </pc:spChg>
        <pc:spChg chg="add mod">
          <ac:chgData name="Luís Paulo Peixoto Santos" userId="1bcb44e7-5d82-436c-b2eb-8036fed75eb8" providerId="ADAL" clId="{501EA35B-EC94-9B4A-9A76-5695BD845B29}" dt="2024-01-16T19:40:02.873" v="1283" actId="1035"/>
          <ac:spMkLst>
            <pc:docMk/>
            <pc:sldMk cId="3825508932" sldId="332"/>
            <ac:spMk id="19" creationId="{3589737B-87DB-90F8-3357-D87D8CDA4917}"/>
          </ac:spMkLst>
        </pc:spChg>
        <pc:spChg chg="add mod">
          <ac:chgData name="Luís Paulo Peixoto Santos" userId="1bcb44e7-5d82-436c-b2eb-8036fed75eb8" providerId="ADAL" clId="{501EA35B-EC94-9B4A-9A76-5695BD845B29}" dt="2024-01-16T17:10:31.721" v="1163" actId="164"/>
          <ac:spMkLst>
            <pc:docMk/>
            <pc:sldMk cId="3825508932" sldId="332"/>
            <ac:spMk id="20" creationId="{990FD709-F70B-6A28-44A9-F607C888D0D5}"/>
          </ac:spMkLst>
        </pc:spChg>
        <pc:spChg chg="add mod">
          <ac:chgData name="Luís Paulo Peixoto Santos" userId="1bcb44e7-5d82-436c-b2eb-8036fed75eb8" providerId="ADAL" clId="{501EA35B-EC94-9B4A-9A76-5695BD845B29}" dt="2024-01-16T17:10:31.721" v="1163" actId="164"/>
          <ac:spMkLst>
            <pc:docMk/>
            <pc:sldMk cId="3825508932" sldId="332"/>
            <ac:spMk id="21" creationId="{BFCF710A-BF61-A596-7C41-93696F4C6754}"/>
          </ac:spMkLst>
        </pc:spChg>
        <pc:grpChg chg="add mod">
          <ac:chgData name="Luís Paulo Peixoto Santos" userId="1bcb44e7-5d82-436c-b2eb-8036fed75eb8" providerId="ADAL" clId="{501EA35B-EC94-9B4A-9A76-5695BD845B29}" dt="2024-01-16T17:10:31.721" v="1163" actId="164"/>
          <ac:grpSpMkLst>
            <pc:docMk/>
            <pc:sldMk cId="3825508932" sldId="332"/>
            <ac:grpSpMk id="22" creationId="{857C83F7-C216-FE4F-FA1A-B0EE6A35CE56}"/>
          </ac:grpSpMkLst>
        </pc:grpChg>
      </pc:sldChg>
      <pc:sldChg chg="addSp delSp modSp add mod addAnim delAnim modAnim">
        <pc:chgData name="Luís Paulo Peixoto Santos" userId="1bcb44e7-5d82-436c-b2eb-8036fed75eb8" providerId="ADAL" clId="{501EA35B-EC94-9B4A-9A76-5695BD845B29}" dt="2024-01-16T19:50:59.795" v="1413"/>
        <pc:sldMkLst>
          <pc:docMk/>
          <pc:sldMk cId="999616500" sldId="333"/>
        </pc:sldMkLst>
        <pc:spChg chg="del mod">
          <ac:chgData name="Luís Paulo Peixoto Santos" userId="1bcb44e7-5d82-436c-b2eb-8036fed75eb8" providerId="ADAL" clId="{501EA35B-EC94-9B4A-9A76-5695BD845B29}" dt="2024-01-16T19:30:00.006" v="1231" actId="478"/>
          <ac:spMkLst>
            <pc:docMk/>
            <pc:sldMk cId="999616500" sldId="333"/>
            <ac:spMk id="3" creationId="{F63D8E7D-8FB5-AF1E-8DF2-25424A5928F0}"/>
          </ac:spMkLst>
        </pc:spChg>
        <pc:spChg chg="del">
          <ac:chgData name="Luís Paulo Peixoto Santos" userId="1bcb44e7-5d82-436c-b2eb-8036fed75eb8" providerId="ADAL" clId="{501EA35B-EC94-9B4A-9A76-5695BD845B29}" dt="2024-01-16T19:29:33.296" v="1227" actId="478"/>
          <ac:spMkLst>
            <pc:docMk/>
            <pc:sldMk cId="999616500" sldId="333"/>
            <ac:spMk id="15" creationId="{B6BD204A-49C5-E47C-3616-A9BF55E696F9}"/>
          </ac:spMkLst>
        </pc:spChg>
        <pc:spChg chg="del mod">
          <ac:chgData name="Luís Paulo Peixoto Santos" userId="1bcb44e7-5d82-436c-b2eb-8036fed75eb8" providerId="ADAL" clId="{501EA35B-EC94-9B4A-9A76-5695BD845B29}" dt="2024-01-16T19:47:51.928" v="1326" actId="21"/>
          <ac:spMkLst>
            <pc:docMk/>
            <pc:sldMk cId="999616500" sldId="333"/>
            <ac:spMk id="16" creationId="{B1EFEE96-9539-5493-8D10-19E127CB6580}"/>
          </ac:spMkLst>
        </pc:spChg>
        <pc:spChg chg="del">
          <ac:chgData name="Luís Paulo Peixoto Santos" userId="1bcb44e7-5d82-436c-b2eb-8036fed75eb8" providerId="ADAL" clId="{501EA35B-EC94-9B4A-9A76-5695BD845B29}" dt="2024-01-16T19:39:03.429" v="1237" actId="478"/>
          <ac:spMkLst>
            <pc:docMk/>
            <pc:sldMk cId="999616500" sldId="333"/>
            <ac:spMk id="17" creationId="{D6D876FA-3FD5-ED62-0FE1-21A8479560E0}"/>
          </ac:spMkLst>
        </pc:spChg>
        <pc:spChg chg="add mod">
          <ac:chgData name="Luís Paulo Peixoto Santos" userId="1bcb44e7-5d82-436c-b2eb-8036fed75eb8" providerId="ADAL" clId="{501EA35B-EC94-9B4A-9A76-5695BD845B29}" dt="2024-01-16T19:29:44.727" v="1229" actId="1076"/>
          <ac:spMkLst>
            <pc:docMk/>
            <pc:sldMk cId="999616500" sldId="333"/>
            <ac:spMk id="18" creationId="{B01D46FE-127D-FDA2-1BD8-E646E88FFA49}"/>
          </ac:spMkLst>
        </pc:spChg>
        <pc:spChg chg="del">
          <ac:chgData name="Luís Paulo Peixoto Santos" userId="1bcb44e7-5d82-436c-b2eb-8036fed75eb8" providerId="ADAL" clId="{501EA35B-EC94-9B4A-9A76-5695BD845B29}" dt="2024-01-16T19:30:03.416" v="1232" actId="478"/>
          <ac:spMkLst>
            <pc:docMk/>
            <pc:sldMk cId="999616500" sldId="333"/>
            <ac:spMk id="19" creationId="{3589737B-87DB-90F8-3357-D87D8CDA4917}"/>
          </ac:spMkLst>
        </pc:spChg>
        <pc:spChg chg="add mod">
          <ac:chgData name="Luís Paulo Peixoto Santos" userId="1bcb44e7-5d82-436c-b2eb-8036fed75eb8" providerId="ADAL" clId="{501EA35B-EC94-9B4A-9A76-5695BD845B29}" dt="2024-01-16T19:50:52.240" v="1412" actId="164"/>
          <ac:spMkLst>
            <pc:docMk/>
            <pc:sldMk cId="999616500" sldId="333"/>
            <ac:spMk id="23" creationId="{FB672CDE-D103-BE12-78E8-76C11531255D}"/>
          </ac:spMkLst>
        </pc:spChg>
        <pc:spChg chg="add del mod">
          <ac:chgData name="Luís Paulo Peixoto Santos" userId="1bcb44e7-5d82-436c-b2eb-8036fed75eb8" providerId="ADAL" clId="{501EA35B-EC94-9B4A-9A76-5695BD845B29}" dt="2024-01-16T19:48:03.459" v="1331"/>
          <ac:spMkLst>
            <pc:docMk/>
            <pc:sldMk cId="999616500" sldId="333"/>
            <ac:spMk id="24" creationId="{A8E32A23-E65A-F37A-41EE-43503A8817EA}"/>
          </ac:spMkLst>
        </pc:spChg>
        <pc:spChg chg="add del mod">
          <ac:chgData name="Luís Paulo Peixoto Santos" userId="1bcb44e7-5d82-436c-b2eb-8036fed75eb8" providerId="ADAL" clId="{501EA35B-EC94-9B4A-9A76-5695BD845B29}" dt="2024-01-16T19:50:52.240" v="1412" actId="164"/>
          <ac:spMkLst>
            <pc:docMk/>
            <pc:sldMk cId="999616500" sldId="333"/>
            <ac:spMk id="25" creationId="{A8CAA35A-0D34-3B05-DB00-6A0F383B5F81}"/>
          </ac:spMkLst>
        </pc:spChg>
        <pc:grpChg chg="del">
          <ac:chgData name="Luís Paulo Peixoto Santos" userId="1bcb44e7-5d82-436c-b2eb-8036fed75eb8" providerId="ADAL" clId="{501EA35B-EC94-9B4A-9A76-5695BD845B29}" dt="2024-01-16T19:30:03.416" v="1232" actId="478"/>
          <ac:grpSpMkLst>
            <pc:docMk/>
            <pc:sldMk cId="999616500" sldId="333"/>
            <ac:grpSpMk id="22" creationId="{857C83F7-C216-FE4F-FA1A-B0EE6A35CE56}"/>
          </ac:grpSpMkLst>
        </pc:grpChg>
        <pc:grpChg chg="add mod">
          <ac:chgData name="Luís Paulo Peixoto Santos" userId="1bcb44e7-5d82-436c-b2eb-8036fed75eb8" providerId="ADAL" clId="{501EA35B-EC94-9B4A-9A76-5695BD845B29}" dt="2024-01-16T19:50:52.240" v="1412" actId="164"/>
          <ac:grpSpMkLst>
            <pc:docMk/>
            <pc:sldMk cId="999616500" sldId="333"/>
            <ac:grpSpMk id="26" creationId="{91535DEA-D610-C70E-C2F4-BC4607C23C53}"/>
          </ac:grpSpMkLst>
        </pc:grpChg>
      </pc:sldChg>
      <pc:sldChg chg="addSp delSp modSp add mod delAnim modAnim">
        <pc:chgData name="Luís Paulo Peixoto Santos" userId="1bcb44e7-5d82-436c-b2eb-8036fed75eb8" providerId="ADAL" clId="{501EA35B-EC94-9B4A-9A76-5695BD845B29}" dt="2024-01-16T22:25:39.397" v="1636" actId="403"/>
        <pc:sldMkLst>
          <pc:docMk/>
          <pc:sldMk cId="3692967290" sldId="334"/>
        </pc:sldMkLst>
        <pc:spChg chg="mod">
          <ac:chgData name="Luís Paulo Peixoto Santos" userId="1bcb44e7-5d82-436c-b2eb-8036fed75eb8" providerId="ADAL" clId="{501EA35B-EC94-9B4A-9A76-5695BD845B29}" dt="2024-01-16T19:57:03.615" v="1432" actId="20577"/>
          <ac:spMkLst>
            <pc:docMk/>
            <pc:sldMk cId="3692967290" sldId="334"/>
            <ac:spMk id="2" creationId="{043D6426-C3D9-ABDD-8A02-36F843F02A93}"/>
          </ac:spMkLst>
        </pc:spChg>
        <pc:spChg chg="add mod">
          <ac:chgData name="Luís Paulo Peixoto Santos" userId="1bcb44e7-5d82-436c-b2eb-8036fed75eb8" providerId="ADAL" clId="{501EA35B-EC94-9B4A-9A76-5695BD845B29}" dt="2024-01-16T22:25:39.397" v="1636" actId="403"/>
          <ac:spMkLst>
            <pc:docMk/>
            <pc:sldMk cId="3692967290" sldId="334"/>
            <ac:spMk id="3" creationId="{018333AE-F907-0FAC-9BA4-40A34BD7C437}"/>
          </ac:spMkLst>
        </pc:spChg>
        <pc:spChg chg="add mod">
          <ac:chgData name="Luís Paulo Peixoto Santos" userId="1bcb44e7-5d82-436c-b2eb-8036fed75eb8" providerId="ADAL" clId="{501EA35B-EC94-9B4A-9A76-5695BD845B29}" dt="2024-01-16T22:25:39.397" v="1636" actId="403"/>
          <ac:spMkLst>
            <pc:docMk/>
            <pc:sldMk cId="3692967290" sldId="334"/>
            <ac:spMk id="15" creationId="{1F0C1E54-0765-BF18-0815-ACF17AEADE23}"/>
          </ac:spMkLst>
        </pc:spChg>
        <pc:grpChg chg="add mod">
          <ac:chgData name="Luís Paulo Peixoto Santos" userId="1bcb44e7-5d82-436c-b2eb-8036fed75eb8" providerId="ADAL" clId="{501EA35B-EC94-9B4A-9A76-5695BD845B29}" dt="2024-01-16T22:25:34.882" v="1635" actId="948"/>
          <ac:grpSpMkLst>
            <pc:docMk/>
            <pc:sldMk cId="3692967290" sldId="334"/>
            <ac:grpSpMk id="16" creationId="{76D19508-366A-E702-5F6B-1D814C280920}"/>
          </ac:grpSpMkLst>
        </pc:grpChg>
        <pc:grpChg chg="del mod">
          <ac:chgData name="Luís Paulo Peixoto Santos" userId="1bcb44e7-5d82-436c-b2eb-8036fed75eb8" providerId="ADAL" clId="{501EA35B-EC94-9B4A-9A76-5695BD845B29}" dt="2024-01-16T22:24:55.406" v="1612" actId="478"/>
          <ac:grpSpMkLst>
            <pc:docMk/>
            <pc:sldMk cId="3692967290" sldId="334"/>
            <ac:grpSpMk id="26" creationId="{91535DEA-D610-C70E-C2F4-BC4607C23C53}"/>
          </ac:grpSpMkLst>
        </pc:grpChg>
      </pc:sldChg>
      <pc:sldChg chg="addSp delSp modSp add mod delAnim modAnim">
        <pc:chgData name="Luís Paulo Peixoto Santos" userId="1bcb44e7-5d82-436c-b2eb-8036fed75eb8" providerId="ADAL" clId="{501EA35B-EC94-9B4A-9A76-5695BD845B29}" dt="2024-01-16T22:36:10.571" v="1803"/>
        <pc:sldMkLst>
          <pc:docMk/>
          <pc:sldMk cId="825565414" sldId="335"/>
        </pc:sldMkLst>
        <pc:spChg chg="add mod">
          <ac:chgData name="Luís Paulo Peixoto Santos" userId="1bcb44e7-5d82-436c-b2eb-8036fed75eb8" providerId="ADAL" clId="{501EA35B-EC94-9B4A-9A76-5695BD845B29}" dt="2024-01-16T22:35:38.654" v="1791" actId="164"/>
          <ac:spMkLst>
            <pc:docMk/>
            <pc:sldMk cId="825565414" sldId="335"/>
            <ac:spMk id="17" creationId="{9D20837D-BC52-2024-A183-AFCBBB3A4997}"/>
          </ac:spMkLst>
        </pc:spChg>
        <pc:spChg chg="add mod">
          <ac:chgData name="Luís Paulo Peixoto Santos" userId="1bcb44e7-5d82-436c-b2eb-8036fed75eb8" providerId="ADAL" clId="{501EA35B-EC94-9B4A-9A76-5695BD845B29}" dt="2024-01-16T22:35:38.654" v="1791" actId="164"/>
          <ac:spMkLst>
            <pc:docMk/>
            <pc:sldMk cId="825565414" sldId="335"/>
            <ac:spMk id="19" creationId="{C0D47DD4-CAA3-7C1A-0A4D-A52FE485A33E}"/>
          </ac:spMkLst>
        </pc:spChg>
        <pc:spChg chg="add mod">
          <ac:chgData name="Luís Paulo Peixoto Santos" userId="1bcb44e7-5d82-436c-b2eb-8036fed75eb8" providerId="ADAL" clId="{501EA35B-EC94-9B4A-9A76-5695BD845B29}" dt="2024-01-16T22:35:38.654" v="1791" actId="164"/>
          <ac:spMkLst>
            <pc:docMk/>
            <pc:sldMk cId="825565414" sldId="335"/>
            <ac:spMk id="20" creationId="{72D9D0B5-CCA3-AE21-A323-19326FBFD012}"/>
          </ac:spMkLst>
        </pc:spChg>
        <pc:spChg chg="mod topLvl">
          <ac:chgData name="Luís Paulo Peixoto Santos" userId="1bcb44e7-5d82-436c-b2eb-8036fed75eb8" providerId="ADAL" clId="{501EA35B-EC94-9B4A-9A76-5695BD845B29}" dt="2024-01-16T22:35:47.170" v="1801" actId="1035"/>
          <ac:spMkLst>
            <pc:docMk/>
            <pc:sldMk cId="825565414" sldId="335"/>
            <ac:spMk id="23" creationId="{FB672CDE-D103-BE12-78E8-76C11531255D}"/>
          </ac:spMkLst>
        </pc:spChg>
        <pc:spChg chg="mod topLvl">
          <ac:chgData name="Luís Paulo Peixoto Santos" userId="1bcb44e7-5d82-436c-b2eb-8036fed75eb8" providerId="ADAL" clId="{501EA35B-EC94-9B4A-9A76-5695BD845B29}" dt="2024-01-16T22:35:47.170" v="1801" actId="1035"/>
          <ac:spMkLst>
            <pc:docMk/>
            <pc:sldMk cId="825565414" sldId="335"/>
            <ac:spMk id="25" creationId="{A8CAA35A-0D34-3B05-DB00-6A0F383B5F81}"/>
          </ac:spMkLst>
        </pc:spChg>
        <pc:grpChg chg="del">
          <ac:chgData name="Luís Paulo Peixoto Santos" userId="1bcb44e7-5d82-436c-b2eb-8036fed75eb8" providerId="ADAL" clId="{501EA35B-EC94-9B4A-9A76-5695BD845B29}" dt="2024-01-16T22:26:34.609" v="1637" actId="478"/>
          <ac:grpSpMkLst>
            <pc:docMk/>
            <pc:sldMk cId="825565414" sldId="335"/>
            <ac:grpSpMk id="16" creationId="{76D19508-366A-E702-5F6B-1D814C280920}"/>
          </ac:grpSpMkLst>
        </pc:grpChg>
        <pc:grpChg chg="add mod">
          <ac:chgData name="Luís Paulo Peixoto Santos" userId="1bcb44e7-5d82-436c-b2eb-8036fed75eb8" providerId="ADAL" clId="{501EA35B-EC94-9B4A-9A76-5695BD845B29}" dt="2024-01-16T22:35:38.654" v="1791" actId="164"/>
          <ac:grpSpMkLst>
            <pc:docMk/>
            <pc:sldMk cId="825565414" sldId="335"/>
            <ac:grpSpMk id="21" creationId="{3998BF66-26E0-26E0-2B7F-8B8087E85AEB}"/>
          </ac:grpSpMkLst>
        </pc:grpChg>
        <pc:grpChg chg="del mod">
          <ac:chgData name="Luís Paulo Peixoto Santos" userId="1bcb44e7-5d82-436c-b2eb-8036fed75eb8" providerId="ADAL" clId="{501EA35B-EC94-9B4A-9A76-5695BD845B29}" dt="2024-01-16T22:27:01.888" v="1673" actId="165"/>
          <ac:grpSpMkLst>
            <pc:docMk/>
            <pc:sldMk cId="825565414" sldId="335"/>
            <ac:grpSpMk id="26" creationId="{91535DEA-D610-C70E-C2F4-BC4607C23C53}"/>
          </ac:grpSpMkLst>
        </pc:grpChg>
      </pc:sldChg>
      <pc:sldChg chg="addSp delSp modSp add mod delAnim modAnim">
        <pc:chgData name="Luís Paulo Peixoto Santos" userId="1bcb44e7-5d82-436c-b2eb-8036fed75eb8" providerId="ADAL" clId="{501EA35B-EC94-9B4A-9A76-5695BD845B29}" dt="2024-01-17T14:10:59.916" v="2154" actId="20577"/>
        <pc:sldMkLst>
          <pc:docMk/>
          <pc:sldMk cId="806458308" sldId="336"/>
        </pc:sldMkLst>
        <pc:spChg chg="mod">
          <ac:chgData name="Luís Paulo Peixoto Santos" userId="1bcb44e7-5d82-436c-b2eb-8036fed75eb8" providerId="ADAL" clId="{501EA35B-EC94-9B4A-9A76-5695BD845B29}" dt="2024-01-17T14:10:59.916" v="2154" actId="20577"/>
          <ac:spMkLst>
            <pc:docMk/>
            <pc:sldMk cId="806458308" sldId="336"/>
            <ac:spMk id="2" creationId="{043D6426-C3D9-ABDD-8A02-36F843F02A93}"/>
          </ac:spMkLst>
        </pc:spChg>
        <pc:spChg chg="add mod">
          <ac:chgData name="Luís Paulo Peixoto Santos" userId="1bcb44e7-5d82-436c-b2eb-8036fed75eb8" providerId="ADAL" clId="{501EA35B-EC94-9B4A-9A76-5695BD845B29}" dt="2024-01-16T22:48:27.801" v="1994" actId="20577"/>
          <ac:spMkLst>
            <pc:docMk/>
            <pc:sldMk cId="806458308" sldId="336"/>
            <ac:spMk id="15" creationId="{6D66817B-BB7F-5598-6DCD-65BE7586D2B3}"/>
          </ac:spMkLst>
        </pc:spChg>
        <pc:spChg chg="del mod topLvl">
          <ac:chgData name="Luís Paulo Peixoto Santos" userId="1bcb44e7-5d82-436c-b2eb-8036fed75eb8" providerId="ADAL" clId="{501EA35B-EC94-9B4A-9A76-5695BD845B29}" dt="2024-01-16T22:38:37.354" v="1810" actId="478"/>
          <ac:spMkLst>
            <pc:docMk/>
            <pc:sldMk cId="806458308" sldId="336"/>
            <ac:spMk id="17" creationId="{9D20837D-BC52-2024-A183-AFCBBB3A4997}"/>
          </ac:spMkLst>
        </pc:spChg>
        <pc:spChg chg="mod topLvl">
          <ac:chgData name="Luís Paulo Peixoto Santos" userId="1bcb44e7-5d82-436c-b2eb-8036fed75eb8" providerId="ADAL" clId="{501EA35B-EC94-9B4A-9A76-5695BD845B29}" dt="2024-01-16T22:38:26.611" v="1808" actId="164"/>
          <ac:spMkLst>
            <pc:docMk/>
            <pc:sldMk cId="806458308" sldId="336"/>
            <ac:spMk id="19" creationId="{C0D47DD4-CAA3-7C1A-0A4D-A52FE485A33E}"/>
          </ac:spMkLst>
        </pc:spChg>
        <pc:spChg chg="mod topLvl">
          <ac:chgData name="Luís Paulo Peixoto Santos" userId="1bcb44e7-5d82-436c-b2eb-8036fed75eb8" providerId="ADAL" clId="{501EA35B-EC94-9B4A-9A76-5695BD845B29}" dt="2024-01-16T22:38:26.611" v="1808" actId="164"/>
          <ac:spMkLst>
            <pc:docMk/>
            <pc:sldMk cId="806458308" sldId="336"/>
            <ac:spMk id="20" creationId="{72D9D0B5-CCA3-AE21-A323-19326FBFD012}"/>
          </ac:spMkLst>
        </pc:spChg>
        <pc:spChg chg="del">
          <ac:chgData name="Luís Paulo Peixoto Santos" userId="1bcb44e7-5d82-436c-b2eb-8036fed75eb8" providerId="ADAL" clId="{501EA35B-EC94-9B4A-9A76-5695BD845B29}" dt="2024-01-16T22:37:54.737" v="1805" actId="478"/>
          <ac:spMkLst>
            <pc:docMk/>
            <pc:sldMk cId="806458308" sldId="336"/>
            <ac:spMk id="23" creationId="{FB672CDE-D103-BE12-78E8-76C11531255D}"/>
          </ac:spMkLst>
        </pc:spChg>
        <pc:spChg chg="mod">
          <ac:chgData name="Luís Paulo Peixoto Santos" userId="1bcb44e7-5d82-436c-b2eb-8036fed75eb8" providerId="ADAL" clId="{501EA35B-EC94-9B4A-9A76-5695BD845B29}" dt="2024-01-16T22:38:17.161" v="1807"/>
          <ac:spMkLst>
            <pc:docMk/>
            <pc:sldMk cId="806458308" sldId="336"/>
            <ac:spMk id="25" creationId="{A8CAA35A-0D34-3B05-DB00-6A0F383B5F81}"/>
          </ac:spMkLst>
        </pc:spChg>
        <pc:grpChg chg="add mod">
          <ac:chgData name="Luís Paulo Peixoto Santos" userId="1bcb44e7-5d82-436c-b2eb-8036fed75eb8" providerId="ADAL" clId="{501EA35B-EC94-9B4A-9A76-5695BD845B29}" dt="2024-01-16T22:38:46.351" v="1812" actId="1036"/>
          <ac:grpSpMkLst>
            <pc:docMk/>
            <pc:sldMk cId="806458308" sldId="336"/>
            <ac:grpSpMk id="3" creationId="{11C35B02-96CA-FAB2-83D5-20E888394155}"/>
          </ac:grpSpMkLst>
        </pc:grpChg>
        <pc:grpChg chg="del">
          <ac:chgData name="Luís Paulo Peixoto Santos" userId="1bcb44e7-5d82-436c-b2eb-8036fed75eb8" providerId="ADAL" clId="{501EA35B-EC94-9B4A-9A76-5695BD845B29}" dt="2024-01-16T22:38:03.575" v="1806" actId="165"/>
          <ac:grpSpMkLst>
            <pc:docMk/>
            <pc:sldMk cId="806458308" sldId="336"/>
            <ac:grpSpMk id="21" creationId="{3998BF66-26E0-26E0-2B7F-8B8087E85AEB}"/>
          </ac:grpSpMkLst>
        </pc:grpChg>
      </pc:sldChg>
      <pc:sldChg chg="addSp modSp add mod modAnim">
        <pc:chgData name="Luís Paulo Peixoto Santos" userId="1bcb44e7-5d82-436c-b2eb-8036fed75eb8" providerId="ADAL" clId="{501EA35B-EC94-9B4A-9A76-5695BD845B29}" dt="2024-01-17T14:21:44.401" v="2409"/>
        <pc:sldMkLst>
          <pc:docMk/>
          <pc:sldMk cId="2318484620" sldId="337"/>
        </pc:sldMkLst>
        <pc:spChg chg="mod">
          <ac:chgData name="Luís Paulo Peixoto Santos" userId="1bcb44e7-5d82-436c-b2eb-8036fed75eb8" providerId="ADAL" clId="{501EA35B-EC94-9B4A-9A76-5695BD845B29}" dt="2024-01-17T14:06:38.026" v="2001" actId="1076"/>
          <ac:spMkLst>
            <pc:docMk/>
            <pc:sldMk cId="2318484620" sldId="337"/>
            <ac:spMk id="15" creationId="{6D66817B-BB7F-5598-6DCD-65BE7586D2B3}"/>
          </ac:spMkLst>
        </pc:spChg>
        <pc:spChg chg="add mod">
          <ac:chgData name="Luís Paulo Peixoto Santos" userId="1bcb44e7-5d82-436c-b2eb-8036fed75eb8" providerId="ADAL" clId="{501EA35B-EC94-9B4A-9A76-5695BD845B29}" dt="2024-01-17T14:09:30.208" v="2124" actId="20577"/>
          <ac:spMkLst>
            <pc:docMk/>
            <pc:sldMk cId="2318484620" sldId="337"/>
            <ac:spMk id="16" creationId="{D07C5055-3BF5-B647-D5E6-E54E6AA4EB6F}"/>
          </ac:spMkLst>
        </pc:spChg>
      </pc:sldChg>
      <pc:sldChg chg="addSp delSp modSp add mod delAnim modAnim">
        <pc:chgData name="Luís Paulo Peixoto Santos" userId="1bcb44e7-5d82-436c-b2eb-8036fed75eb8" providerId="ADAL" clId="{501EA35B-EC94-9B4A-9A76-5695BD845B29}" dt="2024-01-17T14:21:34.318" v="2408"/>
        <pc:sldMkLst>
          <pc:docMk/>
          <pc:sldMk cId="3018146511" sldId="338"/>
        </pc:sldMkLst>
        <pc:spChg chg="mod">
          <ac:chgData name="Luís Paulo Peixoto Santos" userId="1bcb44e7-5d82-436c-b2eb-8036fed75eb8" providerId="ADAL" clId="{501EA35B-EC94-9B4A-9A76-5695BD845B29}" dt="2024-01-17T14:11:31.476" v="2184" actId="20577"/>
          <ac:spMkLst>
            <pc:docMk/>
            <pc:sldMk cId="3018146511" sldId="338"/>
            <ac:spMk id="2" creationId="{043D6426-C3D9-ABDD-8A02-36F843F02A93}"/>
          </ac:spMkLst>
        </pc:spChg>
        <pc:spChg chg="mod">
          <ac:chgData name="Luís Paulo Peixoto Santos" userId="1bcb44e7-5d82-436c-b2eb-8036fed75eb8" providerId="ADAL" clId="{501EA35B-EC94-9B4A-9A76-5695BD845B29}" dt="2024-01-17T14:13:19.287" v="2209" actId="1037"/>
          <ac:spMkLst>
            <pc:docMk/>
            <pc:sldMk cId="3018146511" sldId="338"/>
            <ac:spMk id="6" creationId="{F3E3A691-E618-D88B-1FC2-7A98BFF72864}"/>
          </ac:spMkLst>
        </pc:spChg>
        <pc:spChg chg="mod">
          <ac:chgData name="Luís Paulo Peixoto Santos" userId="1bcb44e7-5d82-436c-b2eb-8036fed75eb8" providerId="ADAL" clId="{501EA35B-EC94-9B4A-9A76-5695BD845B29}" dt="2024-01-17T14:13:02.529" v="2195" actId="20577"/>
          <ac:spMkLst>
            <pc:docMk/>
            <pc:sldMk cId="3018146511" sldId="338"/>
            <ac:spMk id="7" creationId="{A109FC62-6DA2-1D4F-777D-49D207668655}"/>
          </ac:spMkLst>
        </pc:spChg>
        <pc:spChg chg="mod">
          <ac:chgData name="Luís Paulo Peixoto Santos" userId="1bcb44e7-5d82-436c-b2eb-8036fed75eb8" providerId="ADAL" clId="{501EA35B-EC94-9B4A-9A76-5695BD845B29}" dt="2024-01-17T14:13:19.287" v="2209" actId="1037"/>
          <ac:spMkLst>
            <pc:docMk/>
            <pc:sldMk cId="3018146511" sldId="338"/>
            <ac:spMk id="8" creationId="{5D3754F1-076F-9686-A677-AE77032F7C99}"/>
          </ac:spMkLst>
        </pc:spChg>
        <pc:spChg chg="mod">
          <ac:chgData name="Luís Paulo Peixoto Santos" userId="1bcb44e7-5d82-436c-b2eb-8036fed75eb8" providerId="ADAL" clId="{501EA35B-EC94-9B4A-9A76-5695BD845B29}" dt="2024-01-17T14:13:02.529" v="2195" actId="20577"/>
          <ac:spMkLst>
            <pc:docMk/>
            <pc:sldMk cId="3018146511" sldId="338"/>
            <ac:spMk id="9" creationId="{EBFD8114-46ED-DA71-EEA2-6627276F3F21}"/>
          </ac:spMkLst>
        </pc:spChg>
        <pc:spChg chg="mod">
          <ac:chgData name="Luís Paulo Peixoto Santos" userId="1bcb44e7-5d82-436c-b2eb-8036fed75eb8" providerId="ADAL" clId="{501EA35B-EC94-9B4A-9A76-5695BD845B29}" dt="2024-01-17T14:13:02.529" v="2195" actId="20577"/>
          <ac:spMkLst>
            <pc:docMk/>
            <pc:sldMk cId="3018146511" sldId="338"/>
            <ac:spMk id="10" creationId="{F963AABF-C73F-EF93-9F7B-8D7A57AF9677}"/>
          </ac:spMkLst>
        </pc:spChg>
        <pc:spChg chg="del">
          <ac:chgData name="Luís Paulo Peixoto Santos" userId="1bcb44e7-5d82-436c-b2eb-8036fed75eb8" providerId="ADAL" clId="{501EA35B-EC94-9B4A-9A76-5695BD845B29}" dt="2024-01-17T14:14:12.839" v="2215" actId="478"/>
          <ac:spMkLst>
            <pc:docMk/>
            <pc:sldMk cId="3018146511" sldId="338"/>
            <ac:spMk id="15" creationId="{6D66817B-BB7F-5598-6DCD-65BE7586D2B3}"/>
          </ac:spMkLst>
        </pc:spChg>
        <pc:spChg chg="add mod">
          <ac:chgData name="Luís Paulo Peixoto Santos" userId="1bcb44e7-5d82-436c-b2eb-8036fed75eb8" providerId="ADAL" clId="{501EA35B-EC94-9B4A-9A76-5695BD845B29}" dt="2024-01-17T14:19:18.986" v="2298" actId="403"/>
          <ac:spMkLst>
            <pc:docMk/>
            <pc:sldMk cId="3018146511" sldId="338"/>
            <ac:spMk id="16" creationId="{F89B54C1-74F4-20E8-3AF1-60F6F4B22587}"/>
          </ac:spMkLst>
        </pc:spChg>
        <pc:spChg chg="add mod">
          <ac:chgData name="Luís Paulo Peixoto Santos" userId="1bcb44e7-5d82-436c-b2eb-8036fed75eb8" providerId="ADAL" clId="{501EA35B-EC94-9B4A-9A76-5695BD845B29}" dt="2024-01-17T14:21:22.904" v="2406" actId="208"/>
          <ac:spMkLst>
            <pc:docMk/>
            <pc:sldMk cId="3018146511" sldId="338"/>
            <ac:spMk id="17" creationId="{9F36B4F4-C218-492C-A9D6-E28D038F6CD6}"/>
          </ac:spMkLst>
        </pc:spChg>
        <pc:spChg chg="mod">
          <ac:chgData name="Luís Paulo Peixoto Santos" userId="1bcb44e7-5d82-436c-b2eb-8036fed75eb8" providerId="ADAL" clId="{501EA35B-EC94-9B4A-9A76-5695BD845B29}" dt="2024-01-17T14:13:49.499" v="2214" actId="20577"/>
          <ac:spMkLst>
            <pc:docMk/>
            <pc:sldMk cId="3018146511" sldId="338"/>
            <ac:spMk id="25" creationId="{A8CAA35A-0D34-3B05-DB00-6A0F383B5F81}"/>
          </ac:spMkLst>
        </pc:spChg>
        <pc:grpChg chg="del">
          <ac:chgData name="Luís Paulo Peixoto Santos" userId="1bcb44e7-5d82-436c-b2eb-8036fed75eb8" providerId="ADAL" clId="{501EA35B-EC94-9B4A-9A76-5695BD845B29}" dt="2024-01-17T14:14:21.723" v="2216" actId="478"/>
          <ac:grpSpMkLst>
            <pc:docMk/>
            <pc:sldMk cId="3018146511" sldId="338"/>
            <ac:grpSpMk id="3" creationId="{11C35B02-96CA-FAB2-83D5-20E888394155}"/>
          </ac:grpSpMkLst>
        </pc:grpChg>
        <pc:grpChg chg="mod">
          <ac:chgData name="Luís Paulo Peixoto Santos" userId="1bcb44e7-5d82-436c-b2eb-8036fed75eb8" providerId="ADAL" clId="{501EA35B-EC94-9B4A-9A76-5695BD845B29}" dt="2024-01-17T14:13:02.529" v="2195" actId="20577"/>
          <ac:grpSpMkLst>
            <pc:docMk/>
            <pc:sldMk cId="3018146511" sldId="338"/>
            <ac:grpSpMk id="5" creationId="{5C39DB5A-6F69-E35B-5139-BC7F08163DD1}"/>
          </ac:grpSpMkLst>
        </pc:grpChg>
        <pc:cxnChg chg="mod">
          <ac:chgData name="Luís Paulo Peixoto Santos" userId="1bcb44e7-5d82-436c-b2eb-8036fed75eb8" providerId="ADAL" clId="{501EA35B-EC94-9B4A-9A76-5695BD845B29}" dt="2024-01-17T14:13:19.287" v="2209" actId="1037"/>
          <ac:cxnSpMkLst>
            <pc:docMk/>
            <pc:sldMk cId="3018146511" sldId="338"/>
            <ac:cxnSpMk id="11" creationId="{EA160CDA-ADA9-631F-F9D4-F42601BAD93B}"/>
          </ac:cxnSpMkLst>
        </pc:cxnChg>
        <pc:cxnChg chg="mod">
          <ac:chgData name="Luís Paulo Peixoto Santos" userId="1bcb44e7-5d82-436c-b2eb-8036fed75eb8" providerId="ADAL" clId="{501EA35B-EC94-9B4A-9A76-5695BD845B29}" dt="2024-01-17T14:13:02.529" v="2195" actId="20577"/>
          <ac:cxnSpMkLst>
            <pc:docMk/>
            <pc:sldMk cId="3018146511" sldId="338"/>
            <ac:cxnSpMk id="12" creationId="{FEAFA7BC-CF17-38DA-6E71-9E59A08A3D37}"/>
          </ac:cxnSpMkLst>
        </pc:cxnChg>
        <pc:cxnChg chg="mod">
          <ac:chgData name="Luís Paulo Peixoto Santos" userId="1bcb44e7-5d82-436c-b2eb-8036fed75eb8" providerId="ADAL" clId="{501EA35B-EC94-9B4A-9A76-5695BD845B29}" dt="2024-01-17T14:13:02.529" v="2195" actId="20577"/>
          <ac:cxnSpMkLst>
            <pc:docMk/>
            <pc:sldMk cId="3018146511" sldId="338"/>
            <ac:cxnSpMk id="13" creationId="{A322FA8A-2671-63A7-C216-80BD06946DDB}"/>
          </ac:cxnSpMkLst>
        </pc:cxnChg>
        <pc:cxnChg chg="mod">
          <ac:chgData name="Luís Paulo Peixoto Santos" userId="1bcb44e7-5d82-436c-b2eb-8036fed75eb8" providerId="ADAL" clId="{501EA35B-EC94-9B4A-9A76-5695BD845B29}" dt="2024-01-17T14:13:19.287" v="2209" actId="1037"/>
          <ac:cxnSpMkLst>
            <pc:docMk/>
            <pc:sldMk cId="3018146511" sldId="338"/>
            <ac:cxnSpMk id="14" creationId="{386381BF-CCAE-335D-CABB-1CE998BA1B28}"/>
          </ac:cxnSpMkLst>
        </pc:cxnChg>
      </pc:sldChg>
      <pc:sldChg chg="addSp delSp modSp add mod delAnim modAnim">
        <pc:chgData name="Luís Paulo Peixoto Santos" userId="1bcb44e7-5d82-436c-b2eb-8036fed75eb8" providerId="ADAL" clId="{501EA35B-EC94-9B4A-9A76-5695BD845B29}" dt="2024-01-17T16:05:35.962" v="3115" actId="408"/>
        <pc:sldMkLst>
          <pc:docMk/>
          <pc:sldMk cId="2027557404" sldId="339"/>
        </pc:sldMkLst>
        <pc:spChg chg="mod">
          <ac:chgData name="Luís Paulo Peixoto Santos" userId="1bcb44e7-5d82-436c-b2eb-8036fed75eb8" providerId="ADAL" clId="{501EA35B-EC94-9B4A-9A76-5695BD845B29}" dt="2024-01-17T15:42:22.369" v="2834" actId="404"/>
          <ac:spMkLst>
            <pc:docMk/>
            <pc:sldMk cId="2027557404" sldId="339"/>
            <ac:spMk id="2" creationId="{043D6426-C3D9-ABDD-8A02-36F843F02A93}"/>
          </ac:spMkLst>
        </pc:spChg>
        <pc:spChg chg="add mod">
          <ac:chgData name="Luís Paulo Peixoto Santos" userId="1bcb44e7-5d82-436c-b2eb-8036fed75eb8" providerId="ADAL" clId="{501EA35B-EC94-9B4A-9A76-5695BD845B29}" dt="2024-01-17T15:32:35.089" v="2730" actId="20577"/>
          <ac:spMkLst>
            <pc:docMk/>
            <pc:sldMk cId="2027557404" sldId="339"/>
            <ac:spMk id="3" creationId="{E8344B1F-1A78-5470-FD9D-C2F1B68782D6}"/>
          </ac:spMkLst>
        </pc:spChg>
        <pc:spChg chg="mod topLvl">
          <ac:chgData name="Luís Paulo Peixoto Santos" userId="1bcb44e7-5d82-436c-b2eb-8036fed75eb8" providerId="ADAL" clId="{501EA35B-EC94-9B4A-9A76-5695BD845B29}" dt="2024-01-17T15:32:49.977" v="2731" actId="164"/>
          <ac:spMkLst>
            <pc:docMk/>
            <pc:sldMk cId="2027557404" sldId="339"/>
            <ac:spMk id="6" creationId="{F3E3A691-E618-D88B-1FC2-7A98BFF72864}"/>
          </ac:spMkLst>
        </pc:spChg>
        <pc:spChg chg="mod topLvl">
          <ac:chgData name="Luís Paulo Peixoto Santos" userId="1bcb44e7-5d82-436c-b2eb-8036fed75eb8" providerId="ADAL" clId="{501EA35B-EC94-9B4A-9A76-5695BD845B29}" dt="2024-01-17T15:32:49.977" v="2731" actId="164"/>
          <ac:spMkLst>
            <pc:docMk/>
            <pc:sldMk cId="2027557404" sldId="339"/>
            <ac:spMk id="7" creationId="{A109FC62-6DA2-1D4F-777D-49D207668655}"/>
          </ac:spMkLst>
        </pc:spChg>
        <pc:spChg chg="mod topLvl">
          <ac:chgData name="Luís Paulo Peixoto Santos" userId="1bcb44e7-5d82-436c-b2eb-8036fed75eb8" providerId="ADAL" clId="{501EA35B-EC94-9B4A-9A76-5695BD845B29}" dt="2024-01-17T15:32:49.977" v="2731" actId="164"/>
          <ac:spMkLst>
            <pc:docMk/>
            <pc:sldMk cId="2027557404" sldId="339"/>
            <ac:spMk id="8" creationId="{5D3754F1-076F-9686-A677-AE77032F7C99}"/>
          </ac:spMkLst>
        </pc:spChg>
        <pc:spChg chg="mod topLvl">
          <ac:chgData name="Luís Paulo Peixoto Santos" userId="1bcb44e7-5d82-436c-b2eb-8036fed75eb8" providerId="ADAL" clId="{501EA35B-EC94-9B4A-9A76-5695BD845B29}" dt="2024-01-17T15:32:49.977" v="2731" actId="164"/>
          <ac:spMkLst>
            <pc:docMk/>
            <pc:sldMk cId="2027557404" sldId="339"/>
            <ac:spMk id="9" creationId="{EBFD8114-46ED-DA71-EEA2-6627276F3F21}"/>
          </ac:spMkLst>
        </pc:spChg>
        <pc:spChg chg="mod topLvl">
          <ac:chgData name="Luís Paulo Peixoto Santos" userId="1bcb44e7-5d82-436c-b2eb-8036fed75eb8" providerId="ADAL" clId="{501EA35B-EC94-9B4A-9A76-5695BD845B29}" dt="2024-01-17T15:32:04.901" v="2701" actId="20577"/>
          <ac:spMkLst>
            <pc:docMk/>
            <pc:sldMk cId="2027557404" sldId="339"/>
            <ac:spMk id="10" creationId="{F963AABF-C73F-EF93-9F7B-8D7A57AF9677}"/>
          </ac:spMkLst>
        </pc:spChg>
        <pc:spChg chg="add mod">
          <ac:chgData name="Luís Paulo Peixoto Santos" userId="1bcb44e7-5d82-436c-b2eb-8036fed75eb8" providerId="ADAL" clId="{501EA35B-EC94-9B4A-9A76-5695BD845B29}" dt="2024-01-17T15:32:28.186" v="2729" actId="1037"/>
          <ac:spMkLst>
            <pc:docMk/>
            <pc:sldMk cId="2027557404" sldId="339"/>
            <ac:spMk id="15" creationId="{153DE7EE-5248-C17F-A444-1E1E68983DB9}"/>
          </ac:spMkLst>
        </pc:spChg>
        <pc:spChg chg="del">
          <ac:chgData name="Luís Paulo Peixoto Santos" userId="1bcb44e7-5d82-436c-b2eb-8036fed75eb8" providerId="ADAL" clId="{501EA35B-EC94-9B4A-9A76-5695BD845B29}" dt="2024-01-17T15:35:02.049" v="2784" actId="478"/>
          <ac:spMkLst>
            <pc:docMk/>
            <pc:sldMk cId="2027557404" sldId="339"/>
            <ac:spMk id="16" creationId="{F89B54C1-74F4-20E8-3AF1-60F6F4B22587}"/>
          </ac:spMkLst>
        </pc:spChg>
        <pc:spChg chg="del">
          <ac:chgData name="Luís Paulo Peixoto Santos" userId="1bcb44e7-5d82-436c-b2eb-8036fed75eb8" providerId="ADAL" clId="{501EA35B-EC94-9B4A-9A76-5695BD845B29}" dt="2024-01-17T15:34:57.865" v="2783" actId="478"/>
          <ac:spMkLst>
            <pc:docMk/>
            <pc:sldMk cId="2027557404" sldId="339"/>
            <ac:spMk id="17" creationId="{9F36B4F4-C218-492C-A9D6-E28D038F6CD6}"/>
          </ac:spMkLst>
        </pc:spChg>
        <pc:spChg chg="mod">
          <ac:chgData name="Luís Paulo Peixoto Santos" userId="1bcb44e7-5d82-436c-b2eb-8036fed75eb8" providerId="ADAL" clId="{501EA35B-EC94-9B4A-9A76-5695BD845B29}" dt="2024-01-17T15:40:44.901" v="2807" actId="1076"/>
          <ac:spMkLst>
            <pc:docMk/>
            <pc:sldMk cId="2027557404" sldId="339"/>
            <ac:spMk id="18" creationId="{B01D46FE-127D-FDA2-1BD8-E646E88FFA49}"/>
          </ac:spMkLst>
        </pc:spChg>
        <pc:spChg chg="mod">
          <ac:chgData name="Luís Paulo Peixoto Santos" userId="1bcb44e7-5d82-436c-b2eb-8036fed75eb8" providerId="ADAL" clId="{501EA35B-EC94-9B4A-9A76-5695BD845B29}" dt="2024-01-17T15:56:15.094" v="3001"/>
          <ac:spMkLst>
            <pc:docMk/>
            <pc:sldMk cId="2027557404" sldId="339"/>
            <ac:spMk id="25" creationId="{A8CAA35A-0D34-3B05-DB00-6A0F383B5F81}"/>
          </ac:spMkLst>
        </pc:spChg>
        <pc:spChg chg="add mod">
          <ac:chgData name="Luís Paulo Peixoto Santos" userId="1bcb44e7-5d82-436c-b2eb-8036fed75eb8" providerId="ADAL" clId="{501EA35B-EC94-9B4A-9A76-5695BD845B29}" dt="2024-01-17T15:34:26.964" v="2777" actId="1076"/>
          <ac:spMkLst>
            <pc:docMk/>
            <pc:sldMk cId="2027557404" sldId="339"/>
            <ac:spMk id="28" creationId="{7ECC62FA-D3B8-4C6E-DD30-5BCD4DADA605}"/>
          </ac:spMkLst>
        </pc:spChg>
        <pc:spChg chg="add mod">
          <ac:chgData name="Luís Paulo Peixoto Santos" userId="1bcb44e7-5d82-436c-b2eb-8036fed75eb8" providerId="ADAL" clId="{501EA35B-EC94-9B4A-9A76-5695BD845B29}" dt="2024-01-17T15:40:28.854" v="2806" actId="20577"/>
          <ac:spMkLst>
            <pc:docMk/>
            <pc:sldMk cId="2027557404" sldId="339"/>
            <ac:spMk id="34" creationId="{1312A2B0-C735-04A9-D93B-DC3B08E480DA}"/>
          </ac:spMkLst>
        </pc:spChg>
        <pc:spChg chg="add mod">
          <ac:chgData name="Luís Paulo Peixoto Santos" userId="1bcb44e7-5d82-436c-b2eb-8036fed75eb8" providerId="ADAL" clId="{501EA35B-EC94-9B4A-9A76-5695BD845B29}" dt="2024-01-17T15:51:31.767" v="2991" actId="1076"/>
          <ac:spMkLst>
            <pc:docMk/>
            <pc:sldMk cId="2027557404" sldId="339"/>
            <ac:spMk id="35" creationId="{2AFB5156-B281-C778-8CAE-9CC9BFB519C3}"/>
          </ac:spMkLst>
        </pc:spChg>
        <pc:spChg chg="add mod">
          <ac:chgData name="Luís Paulo Peixoto Santos" userId="1bcb44e7-5d82-436c-b2eb-8036fed75eb8" providerId="ADAL" clId="{501EA35B-EC94-9B4A-9A76-5695BD845B29}" dt="2024-01-17T16:01:01.825" v="3084" actId="1038"/>
          <ac:spMkLst>
            <pc:docMk/>
            <pc:sldMk cId="2027557404" sldId="339"/>
            <ac:spMk id="42" creationId="{4947103D-8084-603A-554D-B32882A9FE23}"/>
          </ac:spMkLst>
        </pc:spChg>
        <pc:spChg chg="add mod">
          <ac:chgData name="Luís Paulo Peixoto Santos" userId="1bcb44e7-5d82-436c-b2eb-8036fed75eb8" providerId="ADAL" clId="{501EA35B-EC94-9B4A-9A76-5695BD845B29}" dt="2024-01-17T16:05:35.962" v="3115" actId="408"/>
          <ac:spMkLst>
            <pc:docMk/>
            <pc:sldMk cId="2027557404" sldId="339"/>
            <ac:spMk id="53" creationId="{437DBFCC-AEDE-528A-861E-FB8669EC0740}"/>
          </ac:spMkLst>
        </pc:spChg>
        <pc:spChg chg="add mod">
          <ac:chgData name="Luís Paulo Peixoto Santos" userId="1bcb44e7-5d82-436c-b2eb-8036fed75eb8" providerId="ADAL" clId="{501EA35B-EC94-9B4A-9A76-5695BD845B29}" dt="2024-01-17T16:05:35.962" v="3115" actId="408"/>
          <ac:spMkLst>
            <pc:docMk/>
            <pc:sldMk cId="2027557404" sldId="339"/>
            <ac:spMk id="54" creationId="{91B7B29F-235E-49B1-808C-7CB311FB64E7}"/>
          </ac:spMkLst>
        </pc:spChg>
        <pc:spChg chg="add mod">
          <ac:chgData name="Luís Paulo Peixoto Santos" userId="1bcb44e7-5d82-436c-b2eb-8036fed75eb8" providerId="ADAL" clId="{501EA35B-EC94-9B4A-9A76-5695BD845B29}" dt="2024-01-17T16:05:35.962" v="3115" actId="408"/>
          <ac:spMkLst>
            <pc:docMk/>
            <pc:sldMk cId="2027557404" sldId="339"/>
            <ac:spMk id="55" creationId="{55D3018E-78EA-EEA2-3CD3-C04471317324}"/>
          </ac:spMkLst>
        </pc:spChg>
        <pc:grpChg chg="del">
          <ac:chgData name="Luís Paulo Peixoto Santos" userId="1bcb44e7-5d82-436c-b2eb-8036fed75eb8" providerId="ADAL" clId="{501EA35B-EC94-9B4A-9A76-5695BD845B29}" dt="2024-01-17T15:28:58.811" v="2446" actId="165"/>
          <ac:grpSpMkLst>
            <pc:docMk/>
            <pc:sldMk cId="2027557404" sldId="339"/>
            <ac:grpSpMk id="5" creationId="{5C39DB5A-6F69-E35B-5139-BC7F08163DD1}"/>
          </ac:grpSpMkLst>
        </pc:grpChg>
        <pc:grpChg chg="add mod">
          <ac:chgData name="Luís Paulo Peixoto Santos" userId="1bcb44e7-5d82-436c-b2eb-8036fed75eb8" providerId="ADAL" clId="{501EA35B-EC94-9B4A-9A76-5695BD845B29}" dt="2024-01-17T15:32:14.108" v="2703" actId="14100"/>
          <ac:grpSpMkLst>
            <pc:docMk/>
            <pc:sldMk cId="2027557404" sldId="339"/>
            <ac:grpSpMk id="21" creationId="{8D3406BB-5B2C-7701-6C65-531F45FBEF48}"/>
          </ac:grpSpMkLst>
        </pc:grpChg>
        <pc:grpChg chg="add mod">
          <ac:chgData name="Luís Paulo Peixoto Santos" userId="1bcb44e7-5d82-436c-b2eb-8036fed75eb8" providerId="ADAL" clId="{501EA35B-EC94-9B4A-9A76-5695BD845B29}" dt="2024-01-17T15:32:56.871" v="2753" actId="1037"/>
          <ac:grpSpMkLst>
            <pc:docMk/>
            <pc:sldMk cId="2027557404" sldId="339"/>
            <ac:grpSpMk id="23" creationId="{3DEEE3FF-E8F1-7399-A95A-D159890CADD5}"/>
          </ac:grpSpMkLst>
        </pc:grpChg>
        <pc:cxnChg chg="mod topLvl">
          <ac:chgData name="Luís Paulo Peixoto Santos" userId="1bcb44e7-5d82-436c-b2eb-8036fed75eb8" providerId="ADAL" clId="{501EA35B-EC94-9B4A-9A76-5695BD845B29}" dt="2024-01-17T15:32:49.977" v="2731" actId="164"/>
          <ac:cxnSpMkLst>
            <pc:docMk/>
            <pc:sldMk cId="2027557404" sldId="339"/>
            <ac:cxnSpMk id="11" creationId="{EA160CDA-ADA9-631F-F9D4-F42601BAD93B}"/>
          </ac:cxnSpMkLst>
        </pc:cxnChg>
        <pc:cxnChg chg="mod topLvl">
          <ac:chgData name="Luís Paulo Peixoto Santos" userId="1bcb44e7-5d82-436c-b2eb-8036fed75eb8" providerId="ADAL" clId="{501EA35B-EC94-9B4A-9A76-5695BD845B29}" dt="2024-01-17T15:32:28.186" v="2729" actId="1037"/>
          <ac:cxnSpMkLst>
            <pc:docMk/>
            <pc:sldMk cId="2027557404" sldId="339"/>
            <ac:cxnSpMk id="12" creationId="{FEAFA7BC-CF17-38DA-6E71-9E59A08A3D37}"/>
          </ac:cxnSpMkLst>
        </pc:cxnChg>
        <pc:cxnChg chg="mod topLvl">
          <ac:chgData name="Luís Paulo Peixoto Santos" userId="1bcb44e7-5d82-436c-b2eb-8036fed75eb8" providerId="ADAL" clId="{501EA35B-EC94-9B4A-9A76-5695BD845B29}" dt="2024-01-17T15:32:49.977" v="2731" actId="164"/>
          <ac:cxnSpMkLst>
            <pc:docMk/>
            <pc:sldMk cId="2027557404" sldId="339"/>
            <ac:cxnSpMk id="13" creationId="{A322FA8A-2671-63A7-C216-80BD06946DDB}"/>
          </ac:cxnSpMkLst>
        </pc:cxnChg>
        <pc:cxnChg chg="mod topLvl">
          <ac:chgData name="Luís Paulo Peixoto Santos" userId="1bcb44e7-5d82-436c-b2eb-8036fed75eb8" providerId="ADAL" clId="{501EA35B-EC94-9B4A-9A76-5695BD845B29}" dt="2024-01-17T15:32:49.977" v="2731" actId="164"/>
          <ac:cxnSpMkLst>
            <pc:docMk/>
            <pc:sldMk cId="2027557404" sldId="339"/>
            <ac:cxnSpMk id="14" creationId="{386381BF-CCAE-335D-CABB-1CE998BA1B28}"/>
          </ac:cxnSpMkLst>
        </pc:cxnChg>
        <pc:cxnChg chg="add mod">
          <ac:chgData name="Luís Paulo Peixoto Santos" userId="1bcb44e7-5d82-436c-b2eb-8036fed75eb8" providerId="ADAL" clId="{501EA35B-EC94-9B4A-9A76-5695BD845B29}" dt="2024-01-17T15:32:04.901" v="2701" actId="20577"/>
          <ac:cxnSpMkLst>
            <pc:docMk/>
            <pc:sldMk cId="2027557404" sldId="339"/>
            <ac:cxnSpMk id="19" creationId="{B6E0971D-D8D6-A109-6F16-B5EEE2CC42E9}"/>
          </ac:cxnSpMkLst>
        </pc:cxnChg>
        <pc:cxnChg chg="add del mod">
          <ac:chgData name="Luís Paulo Peixoto Santos" userId="1bcb44e7-5d82-436c-b2eb-8036fed75eb8" providerId="ADAL" clId="{501EA35B-EC94-9B4A-9A76-5695BD845B29}" dt="2024-01-17T15:31:13.528" v="2676" actId="478"/>
          <ac:cxnSpMkLst>
            <pc:docMk/>
            <pc:sldMk cId="2027557404" sldId="339"/>
            <ac:cxnSpMk id="20" creationId="{DA541E11-6328-434A-CCC2-DE6057920D52}"/>
          </ac:cxnSpMkLst>
        </pc:cxnChg>
        <pc:cxnChg chg="add mod">
          <ac:chgData name="Luís Paulo Peixoto Santos" userId="1bcb44e7-5d82-436c-b2eb-8036fed75eb8" providerId="ADAL" clId="{501EA35B-EC94-9B4A-9A76-5695BD845B29}" dt="2024-01-17T15:33:26.413" v="2759" actId="14100"/>
          <ac:cxnSpMkLst>
            <pc:docMk/>
            <pc:sldMk cId="2027557404" sldId="339"/>
            <ac:cxnSpMk id="22" creationId="{23B59221-B92A-1336-A2D5-45BB84737516}"/>
          </ac:cxnSpMkLst>
        </pc:cxnChg>
        <pc:cxnChg chg="add mod">
          <ac:chgData name="Luís Paulo Peixoto Santos" userId="1bcb44e7-5d82-436c-b2eb-8036fed75eb8" providerId="ADAL" clId="{501EA35B-EC94-9B4A-9A76-5695BD845B29}" dt="2024-01-17T15:33:17.283" v="2757" actId="14100"/>
          <ac:cxnSpMkLst>
            <pc:docMk/>
            <pc:sldMk cId="2027557404" sldId="339"/>
            <ac:cxnSpMk id="24" creationId="{10236C14-1F99-7E5B-CB8B-2916D5F9397A}"/>
          </ac:cxnSpMkLst>
        </pc:cxnChg>
        <pc:cxnChg chg="add mod">
          <ac:chgData name="Luís Paulo Peixoto Santos" userId="1bcb44e7-5d82-436c-b2eb-8036fed75eb8" providerId="ADAL" clId="{501EA35B-EC94-9B4A-9A76-5695BD845B29}" dt="2024-01-17T15:34:39.460" v="2779" actId="208"/>
          <ac:cxnSpMkLst>
            <pc:docMk/>
            <pc:sldMk cId="2027557404" sldId="339"/>
            <ac:cxnSpMk id="30" creationId="{4257508A-2AE1-5BCD-DE50-CFA429FCC5AE}"/>
          </ac:cxnSpMkLst>
        </pc:cxnChg>
        <pc:cxnChg chg="add mod">
          <ac:chgData name="Luís Paulo Peixoto Santos" userId="1bcb44e7-5d82-436c-b2eb-8036fed75eb8" providerId="ADAL" clId="{501EA35B-EC94-9B4A-9A76-5695BD845B29}" dt="2024-01-17T15:34:49.307" v="2782" actId="14100"/>
          <ac:cxnSpMkLst>
            <pc:docMk/>
            <pc:sldMk cId="2027557404" sldId="339"/>
            <ac:cxnSpMk id="31" creationId="{D3EF849C-6E6C-E9F0-C281-AD9231E3880B}"/>
          </ac:cxnSpMkLst>
        </pc:cxnChg>
        <pc:cxnChg chg="add mod">
          <ac:chgData name="Luís Paulo Peixoto Santos" userId="1bcb44e7-5d82-436c-b2eb-8036fed75eb8" providerId="ADAL" clId="{501EA35B-EC94-9B4A-9A76-5695BD845B29}" dt="2024-01-17T15:53:21.445" v="2999" actId="1582"/>
          <ac:cxnSpMkLst>
            <pc:docMk/>
            <pc:sldMk cId="2027557404" sldId="339"/>
            <ac:cxnSpMk id="37" creationId="{4E001A71-AFE1-AF57-F36B-451DCBEEED45}"/>
          </ac:cxnSpMkLst>
        </pc:cxnChg>
        <pc:cxnChg chg="add mod">
          <ac:chgData name="Luís Paulo Peixoto Santos" userId="1bcb44e7-5d82-436c-b2eb-8036fed75eb8" providerId="ADAL" clId="{501EA35B-EC94-9B4A-9A76-5695BD845B29}" dt="2024-01-17T16:01:55.102" v="3091" actId="14100"/>
          <ac:cxnSpMkLst>
            <pc:docMk/>
            <pc:sldMk cId="2027557404" sldId="339"/>
            <ac:cxnSpMk id="43" creationId="{BDD41F54-1FBE-7C75-4592-6AD244D08802}"/>
          </ac:cxnSpMkLst>
        </pc:cxnChg>
        <pc:cxnChg chg="add mod">
          <ac:chgData name="Luís Paulo Peixoto Santos" userId="1bcb44e7-5d82-436c-b2eb-8036fed75eb8" providerId="ADAL" clId="{501EA35B-EC94-9B4A-9A76-5695BD845B29}" dt="2024-01-17T16:03:29.449" v="3095"/>
          <ac:cxnSpMkLst>
            <pc:docMk/>
            <pc:sldMk cId="2027557404" sldId="339"/>
            <ac:cxnSpMk id="52" creationId="{17C70B31-8211-D856-17B2-41D43CE68139}"/>
          </ac:cxnSpMkLst>
        </pc:cxnChg>
      </pc:sldChg>
      <pc:sldChg chg="addSp delSp modSp add mod delAnim">
        <pc:chgData name="Luís Paulo Peixoto Santos" userId="1bcb44e7-5d82-436c-b2eb-8036fed75eb8" providerId="ADAL" clId="{501EA35B-EC94-9B4A-9A76-5695BD845B29}" dt="2024-01-17T16:26:12.058" v="3390" actId="1076"/>
        <pc:sldMkLst>
          <pc:docMk/>
          <pc:sldMk cId="2981176928" sldId="340"/>
        </pc:sldMkLst>
        <pc:spChg chg="add del mod">
          <ac:chgData name="Luís Paulo Peixoto Santos" userId="1bcb44e7-5d82-436c-b2eb-8036fed75eb8" providerId="ADAL" clId="{501EA35B-EC94-9B4A-9A76-5695BD845B29}" dt="2024-01-17T16:18:08.434" v="3249" actId="478"/>
          <ac:spMkLst>
            <pc:docMk/>
            <pc:sldMk cId="2981176928" sldId="340"/>
            <ac:spMk id="17" creationId="{A35D3872-41D8-CEEF-9B2B-329FABF0668E}"/>
          </ac:spMkLst>
        </pc:spChg>
        <pc:spChg chg="del mod">
          <ac:chgData name="Luís Paulo Peixoto Santos" userId="1bcb44e7-5d82-436c-b2eb-8036fed75eb8" providerId="ADAL" clId="{501EA35B-EC94-9B4A-9A76-5695BD845B29}" dt="2024-01-17T16:06:05.466" v="3118" actId="478"/>
          <ac:spMkLst>
            <pc:docMk/>
            <pc:sldMk cId="2981176928" sldId="340"/>
            <ac:spMk id="18" creationId="{B01D46FE-127D-FDA2-1BD8-E646E88FFA49}"/>
          </ac:spMkLst>
        </pc:spChg>
        <pc:spChg chg="add del mod">
          <ac:chgData name="Luís Paulo Peixoto Santos" userId="1bcb44e7-5d82-436c-b2eb-8036fed75eb8" providerId="ADAL" clId="{501EA35B-EC94-9B4A-9A76-5695BD845B29}" dt="2024-01-17T16:18:08.434" v="3249" actId="478"/>
          <ac:spMkLst>
            <pc:docMk/>
            <pc:sldMk cId="2981176928" sldId="340"/>
            <ac:spMk id="20" creationId="{2AF321BC-EB6C-682D-6E53-4E00CF85CA42}"/>
          </ac:spMkLst>
        </pc:spChg>
        <pc:spChg chg="del">
          <ac:chgData name="Luís Paulo Peixoto Santos" userId="1bcb44e7-5d82-436c-b2eb-8036fed75eb8" providerId="ADAL" clId="{501EA35B-EC94-9B4A-9A76-5695BD845B29}" dt="2024-01-17T16:11:16.278" v="3157" actId="478"/>
          <ac:spMkLst>
            <pc:docMk/>
            <pc:sldMk cId="2981176928" sldId="340"/>
            <ac:spMk id="25" creationId="{A8CAA35A-0D34-3B05-DB00-6A0F383B5F81}"/>
          </ac:spMkLst>
        </pc:spChg>
        <pc:spChg chg="add del mod">
          <ac:chgData name="Luís Paulo Peixoto Santos" userId="1bcb44e7-5d82-436c-b2eb-8036fed75eb8" providerId="ADAL" clId="{501EA35B-EC94-9B4A-9A76-5695BD845B29}" dt="2024-01-17T16:18:08.434" v="3249" actId="478"/>
          <ac:spMkLst>
            <pc:docMk/>
            <pc:sldMk cId="2981176928" sldId="340"/>
            <ac:spMk id="26" creationId="{1AF3E9C7-DAD4-9A06-9E10-15ABD32AE64D}"/>
          </ac:spMkLst>
        </pc:spChg>
        <pc:spChg chg="add mod">
          <ac:chgData name="Luís Paulo Peixoto Santos" userId="1bcb44e7-5d82-436c-b2eb-8036fed75eb8" providerId="ADAL" clId="{501EA35B-EC94-9B4A-9A76-5695BD845B29}" dt="2024-01-17T16:23:17.673" v="3327" actId="20577"/>
          <ac:spMkLst>
            <pc:docMk/>
            <pc:sldMk cId="2981176928" sldId="340"/>
            <ac:spMk id="27" creationId="{1561B951-41FB-AB01-7D73-45E1795E6C44}"/>
          </ac:spMkLst>
        </pc:spChg>
        <pc:spChg chg="mod">
          <ac:chgData name="Luís Paulo Peixoto Santos" userId="1bcb44e7-5d82-436c-b2eb-8036fed75eb8" providerId="ADAL" clId="{501EA35B-EC94-9B4A-9A76-5695BD845B29}" dt="2024-01-17T16:03:53.738" v="3098" actId="20577"/>
          <ac:spMkLst>
            <pc:docMk/>
            <pc:sldMk cId="2981176928" sldId="340"/>
            <ac:spMk id="28" creationId="{7ECC62FA-D3B8-4C6E-DD30-5BCD4DADA605}"/>
          </ac:spMkLst>
        </pc:spChg>
        <pc:spChg chg="add mod">
          <ac:chgData name="Luís Paulo Peixoto Santos" userId="1bcb44e7-5d82-436c-b2eb-8036fed75eb8" providerId="ADAL" clId="{501EA35B-EC94-9B4A-9A76-5695BD845B29}" dt="2024-01-17T16:25:46.442" v="3386" actId="1076"/>
          <ac:spMkLst>
            <pc:docMk/>
            <pc:sldMk cId="2981176928" sldId="340"/>
            <ac:spMk id="29" creationId="{A90720FC-A6A7-3C2E-F947-94AC2A6DD16E}"/>
          </ac:spMkLst>
        </pc:spChg>
        <pc:spChg chg="add mod">
          <ac:chgData name="Luís Paulo Peixoto Santos" userId="1bcb44e7-5d82-436c-b2eb-8036fed75eb8" providerId="ADAL" clId="{501EA35B-EC94-9B4A-9A76-5695BD845B29}" dt="2024-01-17T16:26:12.058" v="3390" actId="1076"/>
          <ac:spMkLst>
            <pc:docMk/>
            <pc:sldMk cId="2981176928" sldId="340"/>
            <ac:spMk id="32" creationId="{D1C47396-6635-E5CB-1589-5F982ED33B98}"/>
          </ac:spMkLst>
        </pc:spChg>
        <pc:spChg chg="del">
          <ac:chgData name="Luís Paulo Peixoto Santos" userId="1bcb44e7-5d82-436c-b2eb-8036fed75eb8" providerId="ADAL" clId="{501EA35B-EC94-9B4A-9A76-5695BD845B29}" dt="2024-01-17T16:05:59.645" v="3116" actId="478"/>
          <ac:spMkLst>
            <pc:docMk/>
            <pc:sldMk cId="2981176928" sldId="340"/>
            <ac:spMk id="34" creationId="{1312A2B0-C735-04A9-D93B-DC3B08E480DA}"/>
          </ac:spMkLst>
        </pc:spChg>
        <pc:spChg chg="del">
          <ac:chgData name="Luís Paulo Peixoto Santos" userId="1bcb44e7-5d82-436c-b2eb-8036fed75eb8" providerId="ADAL" clId="{501EA35B-EC94-9B4A-9A76-5695BD845B29}" dt="2024-01-17T16:11:16.278" v="3157" actId="478"/>
          <ac:spMkLst>
            <pc:docMk/>
            <pc:sldMk cId="2981176928" sldId="340"/>
            <ac:spMk id="35" creationId="{2AFB5156-B281-C778-8CAE-9CC9BFB519C3}"/>
          </ac:spMkLst>
        </pc:spChg>
        <pc:spChg chg="del">
          <ac:chgData name="Luís Paulo Peixoto Santos" userId="1bcb44e7-5d82-436c-b2eb-8036fed75eb8" providerId="ADAL" clId="{501EA35B-EC94-9B4A-9A76-5695BD845B29}" dt="2024-01-17T16:11:16.278" v="3157" actId="478"/>
          <ac:spMkLst>
            <pc:docMk/>
            <pc:sldMk cId="2981176928" sldId="340"/>
            <ac:spMk id="42" creationId="{4947103D-8084-603A-554D-B32882A9FE23}"/>
          </ac:spMkLst>
        </pc:spChg>
        <pc:graphicFrameChg chg="add mod modGraphic">
          <ac:chgData name="Luís Paulo Peixoto Santos" userId="1bcb44e7-5d82-436c-b2eb-8036fed75eb8" providerId="ADAL" clId="{501EA35B-EC94-9B4A-9A76-5695BD845B29}" dt="2024-01-17T16:22:16.247" v="3307" actId="20577"/>
          <ac:graphicFrameMkLst>
            <pc:docMk/>
            <pc:sldMk cId="2981176928" sldId="340"/>
            <ac:graphicFrameMk id="16" creationId="{22495D93-25D2-8BD1-F9E7-5F344E25AE25}"/>
          </ac:graphicFrameMkLst>
        </pc:graphicFrameChg>
        <pc:cxnChg chg="mod">
          <ac:chgData name="Luís Paulo Peixoto Santos" userId="1bcb44e7-5d82-436c-b2eb-8036fed75eb8" providerId="ADAL" clId="{501EA35B-EC94-9B4A-9A76-5695BD845B29}" dt="2024-01-17T16:04:07.974" v="3100" actId="14100"/>
          <ac:cxnSpMkLst>
            <pc:docMk/>
            <pc:sldMk cId="2981176928" sldId="340"/>
            <ac:cxnSpMk id="22" creationId="{23B59221-B92A-1336-A2D5-45BB84737516}"/>
          </ac:cxnSpMkLst>
        </pc:cxnChg>
        <pc:cxnChg chg="del">
          <ac:chgData name="Luís Paulo Peixoto Santos" userId="1bcb44e7-5d82-436c-b2eb-8036fed75eb8" providerId="ADAL" clId="{501EA35B-EC94-9B4A-9A76-5695BD845B29}" dt="2024-01-17T16:04:01.070" v="3099" actId="478"/>
          <ac:cxnSpMkLst>
            <pc:docMk/>
            <pc:sldMk cId="2981176928" sldId="340"/>
            <ac:cxnSpMk id="24" creationId="{10236C14-1F99-7E5B-CB8B-2916D5F9397A}"/>
          </ac:cxnSpMkLst>
        </pc:cxnChg>
        <pc:cxnChg chg="mod">
          <ac:chgData name="Luís Paulo Peixoto Santos" userId="1bcb44e7-5d82-436c-b2eb-8036fed75eb8" providerId="ADAL" clId="{501EA35B-EC94-9B4A-9A76-5695BD845B29}" dt="2024-01-17T16:03:53.738" v="3098" actId="20577"/>
          <ac:cxnSpMkLst>
            <pc:docMk/>
            <pc:sldMk cId="2981176928" sldId="340"/>
            <ac:cxnSpMk id="30" creationId="{4257508A-2AE1-5BCD-DE50-CFA429FCC5AE}"/>
          </ac:cxnSpMkLst>
        </pc:cxnChg>
        <pc:cxnChg chg="mod">
          <ac:chgData name="Luís Paulo Peixoto Santos" userId="1bcb44e7-5d82-436c-b2eb-8036fed75eb8" providerId="ADAL" clId="{501EA35B-EC94-9B4A-9A76-5695BD845B29}" dt="2024-01-17T16:03:53.738" v="3098" actId="20577"/>
          <ac:cxnSpMkLst>
            <pc:docMk/>
            <pc:sldMk cId="2981176928" sldId="340"/>
            <ac:cxnSpMk id="31" creationId="{D3EF849C-6E6C-E9F0-C281-AD9231E3880B}"/>
          </ac:cxnSpMkLst>
        </pc:cxnChg>
        <pc:cxnChg chg="del mod">
          <ac:chgData name="Luís Paulo Peixoto Santos" userId="1bcb44e7-5d82-436c-b2eb-8036fed75eb8" providerId="ADAL" clId="{501EA35B-EC94-9B4A-9A76-5695BD845B29}" dt="2024-01-17T16:11:16.278" v="3157" actId="478"/>
          <ac:cxnSpMkLst>
            <pc:docMk/>
            <pc:sldMk cId="2981176928" sldId="340"/>
            <ac:cxnSpMk id="37" creationId="{4E001A71-AFE1-AF57-F36B-451DCBEEED45}"/>
          </ac:cxnSpMkLst>
        </pc:cxnChg>
        <pc:cxnChg chg="del mod">
          <ac:chgData name="Luís Paulo Peixoto Santos" userId="1bcb44e7-5d82-436c-b2eb-8036fed75eb8" providerId="ADAL" clId="{501EA35B-EC94-9B4A-9A76-5695BD845B29}" dt="2024-01-17T16:11:16.278" v="3157" actId="478"/>
          <ac:cxnSpMkLst>
            <pc:docMk/>
            <pc:sldMk cId="2981176928" sldId="340"/>
            <ac:cxnSpMk id="43" creationId="{BDD41F54-1FBE-7C75-4592-6AD244D08802}"/>
          </ac:cxnSpMkLst>
        </pc:cxnChg>
        <pc:cxnChg chg="del">
          <ac:chgData name="Luís Paulo Peixoto Santos" userId="1bcb44e7-5d82-436c-b2eb-8036fed75eb8" providerId="ADAL" clId="{501EA35B-EC94-9B4A-9A76-5695BD845B29}" dt="2024-01-17T16:11:16.278" v="3157" actId="478"/>
          <ac:cxnSpMkLst>
            <pc:docMk/>
            <pc:sldMk cId="2981176928" sldId="340"/>
            <ac:cxnSpMk id="52" creationId="{17C70B31-8211-D856-17B2-41D43CE68139}"/>
          </ac:cxnSpMkLst>
        </pc:cxnChg>
      </pc:sldChg>
    </pc:docChg>
  </pc:docChgLst>
  <pc:docChgLst>
    <pc:chgData name="Luís Paulo Peixoto Santos" userId="1bcb44e7-5d82-436c-b2eb-8036fed75eb8" providerId="ADAL" clId="{7D2F9A5C-D3A9-CF4F-A238-8A93A57FCAF4}"/>
    <pc:docChg chg="custSel addSld modSld">
      <pc:chgData name="Luís Paulo Peixoto Santos" userId="1bcb44e7-5d82-436c-b2eb-8036fed75eb8" providerId="ADAL" clId="{7D2F9A5C-D3A9-CF4F-A238-8A93A57FCAF4}" dt="2024-02-10T18:29:49.948" v="519" actId="20577"/>
      <pc:docMkLst>
        <pc:docMk/>
      </pc:docMkLst>
      <pc:sldChg chg="modSp">
        <pc:chgData name="Luís Paulo Peixoto Santos" userId="1bcb44e7-5d82-436c-b2eb-8036fed75eb8" providerId="ADAL" clId="{7D2F9A5C-D3A9-CF4F-A238-8A93A57FCAF4}" dt="2024-02-10T18:16:06.369" v="3" actId="20577"/>
        <pc:sldMkLst>
          <pc:docMk/>
          <pc:sldMk cId="1685508265" sldId="328"/>
        </pc:sldMkLst>
        <pc:spChg chg="mod">
          <ac:chgData name="Luís Paulo Peixoto Santos" userId="1bcb44e7-5d82-436c-b2eb-8036fed75eb8" providerId="ADAL" clId="{7D2F9A5C-D3A9-CF4F-A238-8A93A57FCAF4}" dt="2024-02-10T18:16:06.369" v="3" actId="20577"/>
          <ac:spMkLst>
            <pc:docMk/>
            <pc:sldMk cId="1685508265" sldId="328"/>
            <ac:spMk id="10" creationId="{E13874DC-71EA-F288-D251-1BBFAD3D8A17}"/>
          </ac:spMkLst>
        </pc:spChg>
      </pc:sldChg>
      <pc:sldChg chg="modSp">
        <pc:chgData name="Luís Paulo Peixoto Santos" userId="1bcb44e7-5d82-436c-b2eb-8036fed75eb8" providerId="ADAL" clId="{7D2F9A5C-D3A9-CF4F-A238-8A93A57FCAF4}" dt="2024-02-10T18:16:35.760" v="7" actId="20577"/>
        <pc:sldMkLst>
          <pc:docMk/>
          <pc:sldMk cId="2073686631" sldId="329"/>
        </pc:sldMkLst>
        <pc:spChg chg="mod">
          <ac:chgData name="Luís Paulo Peixoto Santos" userId="1bcb44e7-5d82-436c-b2eb-8036fed75eb8" providerId="ADAL" clId="{7D2F9A5C-D3A9-CF4F-A238-8A93A57FCAF4}" dt="2024-02-10T18:16:35.760" v="7" actId="20577"/>
          <ac:spMkLst>
            <pc:docMk/>
            <pc:sldMk cId="2073686631" sldId="329"/>
            <ac:spMk id="10" creationId="{E13874DC-71EA-F288-D251-1BBFAD3D8A17}"/>
          </ac:spMkLst>
        </pc:spChg>
      </pc:sldChg>
      <pc:sldChg chg="modSp">
        <pc:chgData name="Luís Paulo Peixoto Santos" userId="1bcb44e7-5d82-436c-b2eb-8036fed75eb8" providerId="ADAL" clId="{7D2F9A5C-D3A9-CF4F-A238-8A93A57FCAF4}" dt="2024-02-10T18:16:59.460" v="11" actId="20577"/>
        <pc:sldMkLst>
          <pc:docMk/>
          <pc:sldMk cId="3870806948" sldId="330"/>
        </pc:sldMkLst>
        <pc:spChg chg="mod">
          <ac:chgData name="Luís Paulo Peixoto Santos" userId="1bcb44e7-5d82-436c-b2eb-8036fed75eb8" providerId="ADAL" clId="{7D2F9A5C-D3A9-CF4F-A238-8A93A57FCAF4}" dt="2024-02-10T18:16:59.460" v="11" actId="20577"/>
          <ac:spMkLst>
            <pc:docMk/>
            <pc:sldMk cId="3870806948" sldId="330"/>
            <ac:spMk id="15" creationId="{B6BD204A-49C5-E47C-3616-A9BF55E696F9}"/>
          </ac:spMkLst>
        </pc:spChg>
      </pc:sldChg>
      <pc:sldChg chg="modSp">
        <pc:chgData name="Luís Paulo Peixoto Santos" userId="1bcb44e7-5d82-436c-b2eb-8036fed75eb8" providerId="ADAL" clId="{7D2F9A5C-D3A9-CF4F-A238-8A93A57FCAF4}" dt="2024-02-10T18:17:22.916" v="15" actId="20577"/>
        <pc:sldMkLst>
          <pc:docMk/>
          <pc:sldMk cId="3368286499" sldId="331"/>
        </pc:sldMkLst>
        <pc:spChg chg="mod">
          <ac:chgData name="Luís Paulo Peixoto Santos" userId="1bcb44e7-5d82-436c-b2eb-8036fed75eb8" providerId="ADAL" clId="{7D2F9A5C-D3A9-CF4F-A238-8A93A57FCAF4}" dt="2024-02-10T18:17:22.916" v="15" actId="20577"/>
          <ac:spMkLst>
            <pc:docMk/>
            <pc:sldMk cId="3368286499" sldId="331"/>
            <ac:spMk id="15" creationId="{B6BD204A-49C5-E47C-3616-A9BF55E696F9}"/>
          </ac:spMkLst>
        </pc:spChg>
      </pc:sldChg>
      <pc:sldChg chg="modSp">
        <pc:chgData name="Luís Paulo Peixoto Santos" userId="1bcb44e7-5d82-436c-b2eb-8036fed75eb8" providerId="ADAL" clId="{7D2F9A5C-D3A9-CF4F-A238-8A93A57FCAF4}" dt="2024-02-10T18:18:18.246" v="33" actId="20577"/>
        <pc:sldMkLst>
          <pc:docMk/>
          <pc:sldMk cId="3825508932" sldId="332"/>
        </pc:sldMkLst>
        <pc:spChg chg="mod">
          <ac:chgData name="Luís Paulo Peixoto Santos" userId="1bcb44e7-5d82-436c-b2eb-8036fed75eb8" providerId="ADAL" clId="{7D2F9A5C-D3A9-CF4F-A238-8A93A57FCAF4}" dt="2024-02-10T18:17:49.463" v="16" actId="20577"/>
          <ac:spMkLst>
            <pc:docMk/>
            <pc:sldMk cId="3825508932" sldId="332"/>
            <ac:spMk id="6" creationId="{F3E3A691-E618-D88B-1FC2-7A98BFF72864}"/>
          </ac:spMkLst>
        </pc:spChg>
        <pc:spChg chg="mod">
          <ac:chgData name="Luís Paulo Peixoto Santos" userId="1bcb44e7-5d82-436c-b2eb-8036fed75eb8" providerId="ADAL" clId="{7D2F9A5C-D3A9-CF4F-A238-8A93A57FCAF4}" dt="2024-02-10T18:18:08.303" v="20" actId="20577"/>
          <ac:spMkLst>
            <pc:docMk/>
            <pc:sldMk cId="3825508932" sldId="332"/>
            <ac:spMk id="15" creationId="{B6BD204A-49C5-E47C-3616-A9BF55E696F9}"/>
          </ac:spMkLst>
        </pc:spChg>
        <pc:spChg chg="mod">
          <ac:chgData name="Luís Paulo Peixoto Santos" userId="1bcb44e7-5d82-436c-b2eb-8036fed75eb8" providerId="ADAL" clId="{7D2F9A5C-D3A9-CF4F-A238-8A93A57FCAF4}" dt="2024-02-10T18:18:18.246" v="33" actId="20577"/>
          <ac:spMkLst>
            <pc:docMk/>
            <pc:sldMk cId="3825508932" sldId="332"/>
            <ac:spMk id="17" creationId="{D6D876FA-3FD5-ED62-0FE1-21A8479560E0}"/>
          </ac:spMkLst>
        </pc:spChg>
      </pc:sldChg>
      <pc:sldChg chg="delSp mod">
        <pc:chgData name="Luís Paulo Peixoto Santos" userId="1bcb44e7-5d82-436c-b2eb-8036fed75eb8" providerId="ADAL" clId="{7D2F9A5C-D3A9-CF4F-A238-8A93A57FCAF4}" dt="2024-02-10T18:24:33.989" v="34" actId="478"/>
        <pc:sldMkLst>
          <pc:docMk/>
          <pc:sldMk cId="2027557404" sldId="339"/>
        </pc:sldMkLst>
        <pc:cxnChg chg="del">
          <ac:chgData name="Luís Paulo Peixoto Santos" userId="1bcb44e7-5d82-436c-b2eb-8036fed75eb8" providerId="ADAL" clId="{7D2F9A5C-D3A9-CF4F-A238-8A93A57FCAF4}" dt="2024-02-10T18:24:33.989" v="34" actId="478"/>
          <ac:cxnSpMkLst>
            <pc:docMk/>
            <pc:sldMk cId="2027557404" sldId="339"/>
            <ac:cxnSpMk id="52" creationId="{17C70B31-8211-D856-17B2-41D43CE68139}"/>
          </ac:cxnSpMkLst>
        </pc:cxnChg>
      </pc:sldChg>
      <pc:sldChg chg="modSp new mod">
        <pc:chgData name="Luís Paulo Peixoto Santos" userId="1bcb44e7-5d82-436c-b2eb-8036fed75eb8" providerId="ADAL" clId="{7D2F9A5C-D3A9-CF4F-A238-8A93A57FCAF4}" dt="2024-02-10T18:29:49.948" v="519" actId="20577"/>
        <pc:sldMkLst>
          <pc:docMk/>
          <pc:sldMk cId="26727718" sldId="341"/>
        </pc:sldMkLst>
        <pc:spChg chg="mod">
          <ac:chgData name="Luís Paulo Peixoto Santos" userId="1bcb44e7-5d82-436c-b2eb-8036fed75eb8" providerId="ADAL" clId="{7D2F9A5C-D3A9-CF4F-A238-8A93A57FCAF4}" dt="2024-02-10T18:26:12.656" v="64" actId="20577"/>
          <ac:spMkLst>
            <pc:docMk/>
            <pc:sldMk cId="26727718" sldId="341"/>
            <ac:spMk id="2" creationId="{B880995C-BD41-4160-5BF3-9F006772DC60}"/>
          </ac:spMkLst>
        </pc:spChg>
        <pc:spChg chg="mod">
          <ac:chgData name="Luís Paulo Peixoto Santos" userId="1bcb44e7-5d82-436c-b2eb-8036fed75eb8" providerId="ADAL" clId="{7D2F9A5C-D3A9-CF4F-A238-8A93A57FCAF4}" dt="2024-02-10T18:29:49.948" v="519" actId="20577"/>
          <ac:spMkLst>
            <pc:docMk/>
            <pc:sldMk cId="26727718" sldId="341"/>
            <ac:spMk id="3" creationId="{CC8F74E5-4475-2E7E-F107-43EBDA8ED0F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sin(ax+b)</c:v>
                </c:pt>
              </c:strCache>
            </c:strRef>
          </c:tx>
          <c:spPr>
            <a:ln w="571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Folha1!$A$2:$A$17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Folha1!$B$2:$B$17</c:f>
              <c:numCache>
                <c:formatCode>General</c:formatCode>
                <c:ptCount val="16"/>
                <c:pt idx="0">
                  <c:v>0</c:v>
                </c:pt>
                <c:pt idx="1">
                  <c:v>0.38268343236508978</c:v>
                </c:pt>
                <c:pt idx="2">
                  <c:v>0.70710678118654746</c:v>
                </c:pt>
                <c:pt idx="3">
                  <c:v>0.92387953251128674</c:v>
                </c:pt>
                <c:pt idx="4">
                  <c:v>1</c:v>
                </c:pt>
                <c:pt idx="5">
                  <c:v>0.92387953251128674</c:v>
                </c:pt>
                <c:pt idx="6">
                  <c:v>0.70710678118654757</c:v>
                </c:pt>
                <c:pt idx="7">
                  <c:v>0.38268343236508989</c:v>
                </c:pt>
                <c:pt idx="8">
                  <c:v>1.22514845490862E-16</c:v>
                </c:pt>
                <c:pt idx="9">
                  <c:v>-0.38268343236508967</c:v>
                </c:pt>
                <c:pt idx="10">
                  <c:v>-0.70710678118654746</c:v>
                </c:pt>
                <c:pt idx="11">
                  <c:v>-0.92387953251128652</c:v>
                </c:pt>
                <c:pt idx="12">
                  <c:v>-1</c:v>
                </c:pt>
                <c:pt idx="13">
                  <c:v>-0.92387953251128663</c:v>
                </c:pt>
                <c:pt idx="14">
                  <c:v>-0.70710678118654768</c:v>
                </c:pt>
                <c:pt idx="15">
                  <c:v>-0.38268343236509039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6A-D443-B670-F56D6EBBC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9309983"/>
        <c:axId val="837426607"/>
      </c:lineChart>
      <c:catAx>
        <c:axId val="85930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37426607"/>
        <c:crosses val="autoZero"/>
        <c:auto val="1"/>
        <c:lblAlgn val="ctr"/>
        <c:lblOffset val="100"/>
        <c:noMultiLvlLbl val="0"/>
      </c:catAx>
      <c:valAx>
        <c:axId val="837426607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5930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Folha1!$C$1</c:f>
              <c:strCache>
                <c:ptCount val="1"/>
                <c:pt idx="0">
                  <c:v>ax+b</c:v>
                </c:pt>
              </c:strCache>
            </c:strRef>
          </c:tx>
          <c:spPr>
            <a:ln w="571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Folha1!$C$2:$C$17</c:f>
              <c:numCache>
                <c:formatCode>General</c:formatCode>
                <c:ptCount val="16"/>
                <c:pt idx="0">
                  <c:v>-1</c:v>
                </c:pt>
                <c:pt idx="1">
                  <c:v>-0.875</c:v>
                </c:pt>
                <c:pt idx="2">
                  <c:v>-0.75</c:v>
                </c:pt>
                <c:pt idx="3">
                  <c:v>-0.625</c:v>
                </c:pt>
                <c:pt idx="4">
                  <c:v>-0.5</c:v>
                </c:pt>
                <c:pt idx="5">
                  <c:v>-0.375</c:v>
                </c:pt>
                <c:pt idx="6">
                  <c:v>-0.25</c:v>
                </c:pt>
                <c:pt idx="7">
                  <c:v>-0.125</c:v>
                </c:pt>
                <c:pt idx="8">
                  <c:v>0</c:v>
                </c:pt>
                <c:pt idx="9">
                  <c:v>0.125</c:v>
                </c:pt>
                <c:pt idx="10">
                  <c:v>0.25</c:v>
                </c:pt>
                <c:pt idx="11">
                  <c:v>0.375</c:v>
                </c:pt>
                <c:pt idx="12">
                  <c:v>0.5</c:v>
                </c:pt>
                <c:pt idx="13">
                  <c:v>0.625</c:v>
                </c:pt>
                <c:pt idx="14">
                  <c:v>0.75</c:v>
                </c:pt>
                <c:pt idx="15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7A-BC40-8121-D7616E5D5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9309983"/>
        <c:axId val="837426607"/>
      </c:lineChart>
      <c:catAx>
        <c:axId val="85930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37426607"/>
        <c:crosses val="autoZero"/>
        <c:auto val="1"/>
        <c:lblAlgn val="ctr"/>
        <c:lblOffset val="100"/>
        <c:noMultiLvlLbl val="0"/>
      </c:catAx>
      <c:valAx>
        <c:axId val="837426607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5930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sum_w</a:t>
            </a:r>
            <a:r>
              <a:rPr lang="en-GB" dirty="0"/>
              <a:t> [</a:t>
            </a:r>
            <a:r>
              <a:rPr lang="en-GB" dirty="0" err="1"/>
              <a:t>c_w</a:t>
            </a:r>
            <a:r>
              <a:rPr lang="en-GB" dirty="0"/>
              <a:t>*sin(</a:t>
            </a:r>
            <a:r>
              <a:rPr lang="en-GB" dirty="0" err="1"/>
              <a:t>a_w</a:t>
            </a:r>
            <a:r>
              <a:rPr lang="en-GB" baseline="0" dirty="0"/>
              <a:t> </a:t>
            </a:r>
            <a:r>
              <a:rPr lang="en-GB" dirty="0" err="1"/>
              <a:t>x+b_w</a:t>
            </a:r>
            <a:r>
              <a:rPr lang="en-GB" dirty="0"/>
              <a:t>)]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sum_w(wx+b)</c:v>
                </c:pt>
              </c:strCache>
            </c:strRef>
          </c:tx>
          <c:spPr>
            <a:ln w="571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Folha1!$D$2:$D$17</c:f>
              <c:numCache>
                <c:formatCode>General</c:formatCode>
                <c:ptCount val="16"/>
                <c:pt idx="0">
                  <c:v>0.20203050891044214</c:v>
                </c:pt>
                <c:pt idx="1">
                  <c:v>0.13361413097596311</c:v>
                </c:pt>
                <c:pt idx="2">
                  <c:v>0.12875514216588346</c:v>
                </c:pt>
                <c:pt idx="3">
                  <c:v>0.22249634110973018</c:v>
                </c:pt>
                <c:pt idx="4">
                  <c:v>0.27645054469009883</c:v>
                </c:pt>
                <c:pt idx="5">
                  <c:v>0.158344733680779</c:v>
                </c:pt>
                <c:pt idx="6">
                  <c:v>-7.9367176145657428E-2</c:v>
                </c:pt>
                <c:pt idx="7">
                  <c:v>-0.22872531814319183</c:v>
                </c:pt>
                <c:pt idx="8">
                  <c:v>-0.14642057519747584</c:v>
                </c:pt>
                <c:pt idx="9">
                  <c:v>6.5946097415297583E-2</c:v>
                </c:pt>
                <c:pt idx="10">
                  <c:v>0.12865445646661913</c:v>
                </c:pt>
                <c:pt idx="11">
                  <c:v>-0.14251850311457842</c:v>
                </c:pt>
                <c:pt idx="12">
                  <c:v>-0.61972758498348313</c:v>
                </c:pt>
                <c:pt idx="13">
                  <c:v>-0.93382145833195129</c:v>
                </c:pt>
                <c:pt idx="14">
                  <c:v>-0.79160903038832875</c:v>
                </c:pt>
                <c:pt idx="15">
                  <c:v>-0.25150737020034047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F-2740-AA46-A94DC00F5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9309983"/>
        <c:axId val="837426607"/>
      </c:lineChart>
      <c:catAx>
        <c:axId val="85930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37426607"/>
        <c:crosses val="autoZero"/>
        <c:auto val="1"/>
        <c:lblAlgn val="ctr"/>
        <c:lblOffset val="100"/>
        <c:noMultiLvlLbl val="0"/>
      </c:catAx>
      <c:valAx>
        <c:axId val="837426607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5930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EB4E-959F-0D46-A670-A856F2184D0B}" type="datetimeFigureOut">
              <a:rPr lang="pt-PT" smtClean="0"/>
              <a:t>10/02/24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E357-3509-FD48-B1ED-289412645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96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A45-56F1-C846-8E71-5B49EA88C3C8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35F1-A35F-CD43-9414-A19103BF4A8A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FCA-7A9A-534B-A08C-570FD2973B39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ED13-E2E8-1344-A0B7-FF1E3C6B8C12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12C-0342-3442-8E0D-BEA7DA93FB1B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522-062B-C443-852D-228F8089B563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A23D-423C-A847-9420-DB8D4AF52B9D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CB8F-49A0-114D-98BC-06E165CA2AEA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510C-BF21-144A-913E-5B23B229D1F5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ADA3-C076-F144-8C22-B781CAF409F4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C12-0A97-BE4C-B22B-4AB10E3F69B2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1B82-305D-5241-B5A4-17232108C33A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DD2-1453-1A47-A02A-BFB24AD2528B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20-CCD1-594A-978D-25109ACE93B1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2EA4-DC4D-A445-8404-FBEA2446C09B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759F-A1C6-BC44-B2C8-E7179212478E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743-F5D1-7C42-B1E9-7ABE4861CD8E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07DAF3-CB27-0543-8701-6CCEAE41E5F9}" type="datetime1">
              <a:rPr lang="pt-PT" smtClean="0"/>
              <a:t>10/02/24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0.png"/><Relationship Id="rId4" Type="http://schemas.openxmlformats.org/officeDocument/2006/relationships/image" Target="../media/image2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6.png"/><Relationship Id="rId5" Type="http://schemas.openxmlformats.org/officeDocument/2006/relationships/image" Target="../media/image21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0.png"/><Relationship Id="rId5" Type="http://schemas.openxmlformats.org/officeDocument/2006/relationships/image" Target="../media/image21.png"/><Relationship Id="rId10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2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2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5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3.png"/><Relationship Id="rId5" Type="http://schemas.openxmlformats.org/officeDocument/2006/relationships/image" Target="../media/image63.png"/><Relationship Id="rId10" Type="http://schemas.openxmlformats.org/officeDocument/2006/relationships/image" Target="../media/image72.png"/><Relationship Id="rId4" Type="http://schemas.openxmlformats.org/officeDocument/2006/relationships/image" Target="../media/image62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901.11434" TargetMode="External"/><Relationship Id="rId2" Type="http://schemas.openxmlformats.org/officeDocument/2006/relationships/hyperlink" Target="https://journals.aps.org/pra/abstract/10.1103/PhysRevA.103.0324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LESC-quantum/quantum_comp/blob/main/pulsar_search/ml/reupload/reupload_qiskit.ipyn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163B-4827-FB49-8AAA-498C7B51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73" y="1017090"/>
            <a:ext cx="10873946" cy="370609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PT" sz="4800" dirty="0"/>
              <a:t>Ciência de Dados Quântica</a:t>
            </a:r>
            <a:br>
              <a:rPr lang="pt-PT" sz="4800" dirty="0"/>
            </a:br>
            <a:br>
              <a:rPr lang="pt-PT" sz="4800" dirty="0"/>
            </a:br>
            <a:br>
              <a:rPr lang="pt-PT" sz="1600" dirty="0"/>
            </a:br>
            <a:r>
              <a:rPr lang="pt-PT" sz="5400" dirty="0" err="1"/>
              <a:t>Variational</a:t>
            </a:r>
            <a:r>
              <a:rPr lang="pt-PT" sz="5400" dirty="0"/>
              <a:t> Quantum </a:t>
            </a:r>
            <a:r>
              <a:rPr lang="pt-PT" sz="5400" dirty="0" err="1"/>
              <a:t>Circuits</a:t>
            </a:r>
            <a:r>
              <a:rPr lang="pt-PT" sz="5400" dirty="0"/>
              <a:t>: </a:t>
            </a:r>
            <a:r>
              <a:rPr lang="pt-PT" sz="4400" dirty="0" err="1"/>
              <a:t>expressivity</a:t>
            </a:r>
            <a:r>
              <a:rPr lang="pt-PT" sz="4400" dirty="0"/>
              <a:t> </a:t>
            </a:r>
            <a:r>
              <a:rPr lang="pt-PT" sz="4400" dirty="0" err="1"/>
              <a:t>and</a:t>
            </a:r>
            <a:r>
              <a:rPr lang="pt-PT" sz="4400" dirty="0"/>
              <a:t> data </a:t>
            </a:r>
            <a:r>
              <a:rPr lang="pt-PT" sz="4400" dirty="0" err="1"/>
              <a:t>reuploading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44B29-F38C-5547-93AC-63CBD960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773" y="5276053"/>
            <a:ext cx="8825658" cy="861420"/>
          </a:xfrm>
        </p:spPr>
        <p:txBody>
          <a:bodyPr/>
          <a:lstStyle/>
          <a:p>
            <a:r>
              <a:rPr lang="pt-PT" dirty="0"/>
              <a:t>Luís Paulo santos</a:t>
            </a:r>
          </a:p>
        </p:txBody>
      </p:sp>
    </p:spTree>
    <p:extLst>
      <p:ext uri="{BB962C8B-B14F-4D97-AF65-F5344CB8AC3E}">
        <p14:creationId xmlns:p14="http://schemas.microsoft.com/office/powerpoint/2010/main" val="5034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BD204A-49C5-E47C-3616-A9BF55E696F9}"/>
                  </a:ext>
                </a:extLst>
              </p:cNvPr>
              <p:cNvSpPr txBox="1"/>
              <p:nvPr/>
            </p:nvSpPr>
            <p:spPr>
              <a:xfrm>
                <a:off x="2692775" y="2296364"/>
                <a:ext cx="5819240" cy="541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BD204A-49C5-E47C-3616-A9BF55E6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75" y="2296364"/>
                <a:ext cx="5819240" cy="541623"/>
              </a:xfrm>
              <a:prstGeom prst="rect">
                <a:avLst/>
              </a:prstGeom>
              <a:blipFill>
                <a:blip r:embed="rId8"/>
                <a:stretch>
                  <a:fillRect t="-95455" b="-15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256175-A202-B48C-15DB-DE53BAD387FE}"/>
                  </a:ext>
                </a:extLst>
              </p:cNvPr>
              <p:cNvSpPr txBox="1"/>
              <p:nvPr/>
            </p:nvSpPr>
            <p:spPr>
              <a:xfrm>
                <a:off x="407719" y="2983361"/>
                <a:ext cx="9083961" cy="149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1(1,1)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1(</m:t>
                                          </m:r>
                                          <m:r>
                                            <a:rPr lang="pt-P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,1)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256175-A202-B48C-15DB-DE53BAD38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9" y="2983361"/>
                <a:ext cx="9083961" cy="1490793"/>
              </a:xfrm>
              <a:prstGeom prst="rect">
                <a:avLst/>
              </a:prstGeom>
              <a:blipFill>
                <a:blip r:embed="rId9"/>
                <a:stretch>
                  <a:fillRect t="-5042" b="-26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haveta à Esquerda 17">
            <a:extLst>
              <a:ext uri="{FF2B5EF4-FFF2-40B4-BE49-F238E27FC236}">
                <a16:creationId xmlns:a16="http://schemas.microsoft.com/office/drawing/2014/main" id="{37ADB5BE-ABD1-77EC-D906-13A09E223EA6}"/>
              </a:ext>
            </a:extLst>
          </p:cNvPr>
          <p:cNvSpPr/>
          <p:nvPr/>
        </p:nvSpPr>
        <p:spPr>
          <a:xfrm rot="16200000">
            <a:off x="7415966" y="2682552"/>
            <a:ext cx="262145" cy="3889286"/>
          </a:xfrm>
          <a:prstGeom prst="leftBrace">
            <a:avLst>
              <a:gd name="adj1" fmla="val 8333"/>
              <a:gd name="adj2" fmla="val 1288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63D8E7D-8FB5-AF1E-8DF2-25424A5928F0}"/>
                  </a:ext>
                </a:extLst>
              </p:cNvPr>
              <p:cNvSpPr txBox="1"/>
              <p:nvPr/>
            </p:nvSpPr>
            <p:spPr>
              <a:xfrm>
                <a:off x="407718" y="4745089"/>
                <a:ext cx="7190430" cy="1695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1(1,1)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1(</m:t>
                                          </m:r>
                                          <m:r>
                                            <a:rPr lang="pt-P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,1)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63D8E7D-8FB5-AF1E-8DF2-25424A592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8" y="4745089"/>
                <a:ext cx="7190430" cy="1695079"/>
              </a:xfrm>
              <a:prstGeom prst="rect">
                <a:avLst/>
              </a:prstGeom>
              <a:blipFill>
                <a:blip r:embed="rId10"/>
                <a:stretch>
                  <a:fillRect b="-17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BD204A-49C5-E47C-3616-A9BF55E696F9}"/>
                  </a:ext>
                </a:extLst>
              </p:cNvPr>
              <p:cNvSpPr txBox="1"/>
              <p:nvPr/>
            </p:nvSpPr>
            <p:spPr>
              <a:xfrm>
                <a:off x="2692775" y="2296364"/>
                <a:ext cx="5819240" cy="541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BD204A-49C5-E47C-3616-A9BF55E6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75" y="2296364"/>
                <a:ext cx="5819240" cy="541623"/>
              </a:xfrm>
              <a:prstGeom prst="rect">
                <a:avLst/>
              </a:prstGeom>
              <a:blipFill>
                <a:blip r:embed="rId8"/>
                <a:stretch>
                  <a:fillRect t="-95455" b="-15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63D8E7D-8FB5-AF1E-8DF2-25424A5928F0}"/>
                  </a:ext>
                </a:extLst>
              </p:cNvPr>
              <p:cNvSpPr txBox="1"/>
              <p:nvPr/>
            </p:nvSpPr>
            <p:spPr>
              <a:xfrm>
                <a:off x="726110" y="3146391"/>
                <a:ext cx="7190430" cy="1695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1(1,1)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1(</m:t>
                                          </m:r>
                                          <m:r>
                                            <a:rPr lang="pt-P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,1)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63D8E7D-8FB5-AF1E-8DF2-25424A592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" y="3146391"/>
                <a:ext cx="7190430" cy="1695079"/>
              </a:xfrm>
              <a:prstGeom prst="rect">
                <a:avLst/>
              </a:prstGeom>
              <a:blipFill>
                <a:blip r:embed="rId9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1EFEE96-9539-5493-8D10-19E127CB6580}"/>
                  </a:ext>
                </a:extLst>
              </p:cNvPr>
              <p:cNvSpPr txBox="1"/>
              <p:nvPr/>
            </p:nvSpPr>
            <p:spPr>
              <a:xfrm>
                <a:off x="646111" y="5244610"/>
                <a:ext cx="6063006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1EFEE96-9539-5493-8D10-19E127CB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5244610"/>
                <a:ext cx="6063006" cy="1045927"/>
              </a:xfrm>
              <a:prstGeom prst="rect">
                <a:avLst/>
              </a:prstGeom>
              <a:blipFill>
                <a:blip r:embed="rId10"/>
                <a:stretch>
                  <a:fillRect t="-111905" b="-17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3589737B-87DB-90F8-3357-D87D8CDA4917}"/>
              </a:ext>
            </a:extLst>
          </p:cNvPr>
          <p:cNvSpPr/>
          <p:nvPr/>
        </p:nvSpPr>
        <p:spPr>
          <a:xfrm>
            <a:off x="2286000" y="4044723"/>
            <a:ext cx="287867" cy="331853"/>
          </a:xfrm>
          <a:prstGeom prst="round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57C83F7-C216-FE4F-FA1A-B0EE6A35CE56}"/>
              </a:ext>
            </a:extLst>
          </p:cNvPr>
          <p:cNvGrpSpPr/>
          <p:nvPr/>
        </p:nvGrpSpPr>
        <p:grpSpPr>
          <a:xfrm>
            <a:off x="3014617" y="3139047"/>
            <a:ext cx="4682936" cy="1839353"/>
            <a:chOff x="3014617" y="3139047"/>
            <a:chExt cx="4682936" cy="1839353"/>
          </a:xfrm>
        </p:grpSpPr>
        <p:sp>
          <p:nvSpPr>
            <p:cNvPr id="20" name="Retângulo Arredondado 19">
              <a:extLst>
                <a:ext uri="{FF2B5EF4-FFF2-40B4-BE49-F238E27FC236}">
                  <a16:creationId xmlns:a16="http://schemas.microsoft.com/office/drawing/2014/main" id="{990FD709-F70B-6A28-44A9-F607C888D0D5}"/>
                </a:ext>
              </a:extLst>
            </p:cNvPr>
            <p:cNvSpPr/>
            <p:nvPr/>
          </p:nvSpPr>
          <p:spPr>
            <a:xfrm>
              <a:off x="3014617" y="3288039"/>
              <a:ext cx="2658050" cy="679808"/>
            </a:xfrm>
            <a:prstGeom prst="roundRect">
              <a:avLst/>
            </a:prstGeom>
            <a:solidFill>
              <a:srgbClr val="B01513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tângulo Arredondado 20">
              <a:extLst>
                <a:ext uri="{FF2B5EF4-FFF2-40B4-BE49-F238E27FC236}">
                  <a16:creationId xmlns:a16="http://schemas.microsoft.com/office/drawing/2014/main" id="{BFCF710A-BF61-A596-7C41-93696F4C6754}"/>
                </a:ext>
              </a:extLst>
            </p:cNvPr>
            <p:cNvSpPr/>
            <p:nvPr/>
          </p:nvSpPr>
          <p:spPr>
            <a:xfrm>
              <a:off x="5967224" y="3139047"/>
              <a:ext cx="1730329" cy="1839353"/>
            </a:xfrm>
            <a:prstGeom prst="roundRect">
              <a:avLst/>
            </a:prstGeom>
            <a:solidFill>
              <a:srgbClr val="B01513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Balão em Forma de Nuvem 16">
            <a:extLst>
              <a:ext uri="{FF2B5EF4-FFF2-40B4-BE49-F238E27FC236}">
                <a16:creationId xmlns:a16="http://schemas.microsoft.com/office/drawing/2014/main" id="{D6D876FA-3FD5-ED62-0FE1-21A8479560E0}"/>
              </a:ext>
            </a:extLst>
          </p:cNvPr>
          <p:cNvSpPr/>
          <p:nvPr/>
        </p:nvSpPr>
        <p:spPr>
          <a:xfrm>
            <a:off x="8234984" y="4216876"/>
            <a:ext cx="3496963" cy="1575753"/>
          </a:xfrm>
          <a:prstGeom prst="cloudCallout">
            <a:avLst>
              <a:gd name="adj1" fmla="val -90798"/>
              <a:gd name="adj2" fmla="val 421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Reminds you something?....</a:t>
            </a:r>
          </a:p>
        </p:txBody>
      </p:sp>
    </p:spTree>
    <p:extLst>
      <p:ext uri="{BB962C8B-B14F-4D97-AF65-F5344CB8AC3E}">
        <p14:creationId xmlns:p14="http://schemas.microsoft.com/office/powerpoint/2010/main" val="382550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/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blipFill>
                <a:blip r:embed="rId8"/>
                <a:stretch>
                  <a:fillRect l="-1714" t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1535DEA-D610-C70E-C2F4-BC4607C23C53}"/>
              </a:ext>
            </a:extLst>
          </p:cNvPr>
          <p:cNvGrpSpPr/>
          <p:nvPr/>
        </p:nvGrpSpPr>
        <p:grpSpPr>
          <a:xfrm>
            <a:off x="848497" y="3278976"/>
            <a:ext cx="10722436" cy="1087734"/>
            <a:chOff x="848497" y="3278976"/>
            <a:chExt cx="10722436" cy="1087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FB672CDE-D103-BE12-78E8-76C11531255D}"/>
                    </a:ext>
                  </a:extLst>
                </p:cNvPr>
                <p:cNvSpPr txBox="1"/>
                <p:nvPr/>
              </p:nvSpPr>
              <p:spPr>
                <a:xfrm>
                  <a:off x="5052856" y="3610445"/>
                  <a:ext cx="6518077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GB" sz="2000" dirty="0"/>
                    <a:t> only depends on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GB" sz="2000" dirty="0"/>
                    <a:t> and </a:t>
                  </a:r>
                  <a14:m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GB" sz="2000" dirty="0"/>
                    <a:t>   </a:t>
                  </a:r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FB672CDE-D103-BE12-78E8-76C115312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856" y="3610445"/>
                  <a:ext cx="6518077" cy="424796"/>
                </a:xfrm>
                <a:prstGeom prst="rect">
                  <a:avLst/>
                </a:prstGeom>
                <a:blipFill>
                  <a:blip r:embed="rId9"/>
                  <a:stretch>
                    <a:fillRect l="-971" t="-11765" b="-176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A8CAA35A-0D34-3B05-DB00-6A0F383B5F81}"/>
                    </a:ext>
                  </a:extLst>
                </p:cNvPr>
                <p:cNvSpPr txBox="1"/>
                <p:nvPr/>
              </p:nvSpPr>
              <p:spPr>
                <a:xfrm>
                  <a:off x="848497" y="3278976"/>
                  <a:ext cx="3876767" cy="10877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A8CAA35A-0D34-3B05-DB00-6A0F383B5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97" y="3278976"/>
                  <a:ext cx="3876767" cy="1087734"/>
                </a:xfrm>
                <a:prstGeom prst="rect">
                  <a:avLst/>
                </a:prstGeom>
                <a:blipFill>
                  <a:blip r:embed="rId10"/>
                  <a:stretch>
                    <a:fillRect l="-1961" t="-109302" r="-654" b="-166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96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Fourier series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/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blipFill>
                <a:blip r:embed="rId8"/>
                <a:stretch>
                  <a:fillRect l="-1714" t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6D19508-366A-E702-5F6B-1D814C280920}"/>
              </a:ext>
            </a:extLst>
          </p:cNvPr>
          <p:cNvGrpSpPr/>
          <p:nvPr/>
        </p:nvGrpSpPr>
        <p:grpSpPr>
          <a:xfrm>
            <a:off x="848497" y="3738072"/>
            <a:ext cx="9272274" cy="1207027"/>
            <a:chOff x="848497" y="3256155"/>
            <a:chExt cx="9272274" cy="12070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018333AE-F907-0FAC-9BA4-40A34BD7C437}"/>
                    </a:ext>
                  </a:extLst>
                </p:cNvPr>
                <p:cNvSpPr txBox="1"/>
                <p:nvPr/>
              </p:nvSpPr>
              <p:spPr>
                <a:xfrm>
                  <a:off x="848497" y="3256155"/>
                  <a:ext cx="306301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8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pt-PT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PT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pt-PT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PT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pt-PT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PT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018333AE-F907-0FAC-9BA4-40A34BD7C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97" y="3256155"/>
                  <a:ext cx="3063018" cy="1045543"/>
                </a:xfrm>
                <a:prstGeom prst="rect">
                  <a:avLst/>
                </a:prstGeom>
                <a:blipFill>
                  <a:blip r:embed="rId9"/>
                  <a:stretch>
                    <a:fillRect l="-3292" t="-145783" b="-20241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1F0C1E54-0765-BF18-0815-ACF17AEADE23}"/>
                    </a:ext>
                  </a:extLst>
                </p:cNvPr>
                <p:cNvSpPr txBox="1"/>
                <p:nvPr/>
              </p:nvSpPr>
              <p:spPr>
                <a:xfrm>
                  <a:off x="4196029" y="3259839"/>
                  <a:ext cx="5924742" cy="12033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en-GB" sz="2000" b="1" dirty="0"/>
                    <a:t>Partial Fourier Series</a:t>
                  </a:r>
                </a:p>
                <a:p>
                  <a:pPr>
                    <a:lnSpc>
                      <a:spcPct val="110000"/>
                    </a:lnSpc>
                  </a:pPr>
                  <a:r>
                    <a:rPr lang="en-GB" sz="2000" dirty="0"/>
                    <a:t>where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a14:m>
                  <a:r>
                    <a:rPr lang="en-GB" sz="2000" dirty="0"/>
                    <a:t> is the frequency spectrum supporting the function representation </a:t>
                  </a:r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1F0C1E54-0765-BF18-0815-ACF17AEAD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029" y="3259839"/>
                  <a:ext cx="5924742" cy="1203343"/>
                </a:xfrm>
                <a:prstGeom prst="rect">
                  <a:avLst/>
                </a:prstGeom>
                <a:blipFill>
                  <a:blip r:embed="rId10"/>
                  <a:stretch>
                    <a:fillRect l="-853" t="-3125" b="-72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296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Fourier series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/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blipFill>
                <a:blip r:embed="rId8"/>
                <a:stretch>
                  <a:fillRect l="-1714" t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B672CDE-D103-BE12-78E8-76C11531255D}"/>
                  </a:ext>
                </a:extLst>
              </p:cNvPr>
              <p:cNvSpPr txBox="1"/>
              <p:nvPr/>
            </p:nvSpPr>
            <p:spPr>
              <a:xfrm>
                <a:off x="4939140" y="3251928"/>
                <a:ext cx="6518077" cy="106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/>
                  <a:t>group </a:t>
                </a:r>
                <a:r>
                  <a:rPr lang="pt-PT" sz="2000" dirty="0" err="1"/>
                  <a:t>all</a:t>
                </a:r>
                <a:r>
                  <a:rPr lang="pt-PT" sz="2000" dirty="0"/>
                  <a:t> </a:t>
                </a:r>
                <a:r>
                  <a:rPr lang="pt-PT" sz="2000" dirty="0" err="1"/>
                  <a:t>terms</a:t>
                </a:r>
                <a:r>
                  <a:rPr lang="pt-PT" sz="2000" dirty="0"/>
                  <a:t> </a:t>
                </a:r>
                <a:r>
                  <a:rPr lang="pt-PT" sz="2000" dirty="0" err="1"/>
                  <a:t>with</a:t>
                </a:r>
                <a:r>
                  <a:rPr lang="pt-PT" sz="2000" dirty="0"/>
                  <a:t> </a:t>
                </a:r>
                <a:r>
                  <a:rPr lang="pt-PT" sz="2000" dirty="0" err="1"/>
                  <a:t>same</a:t>
                </a:r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r>
                      <a:rPr lang="pt-P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PT" sz="2000" dirty="0"/>
              </a:p>
              <a:p>
                <a:endParaRPr lang="pt-PT" sz="2000" dirty="0"/>
              </a:p>
              <a:p>
                <a:r>
                  <a:rPr lang="pt-PT" sz="2000" dirty="0" err="1"/>
                  <a:t>and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let</a:t>
                </a:r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pt-PT" sz="2000" dirty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B672CDE-D103-BE12-78E8-76C115312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40" y="3251928"/>
                <a:ext cx="6518077" cy="1062470"/>
              </a:xfrm>
              <a:prstGeom prst="rect">
                <a:avLst/>
              </a:prstGeom>
              <a:blipFill>
                <a:blip r:embed="rId9"/>
                <a:stretch>
                  <a:fillRect l="-778" t="-1176" b="-9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/>
              <p:nvPr/>
            </p:nvSpPr>
            <p:spPr>
              <a:xfrm>
                <a:off x="734781" y="3068743"/>
                <a:ext cx="3876767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1" y="3068743"/>
                <a:ext cx="3876767" cy="1087734"/>
              </a:xfrm>
              <a:prstGeom prst="rect">
                <a:avLst/>
              </a:prstGeom>
              <a:blipFill>
                <a:blip r:embed="rId10"/>
                <a:stretch>
                  <a:fillRect l="-2295" t="-108046" r="-656" b="-16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998BF66-26E0-26E0-2B7F-8B8087E85AEB}"/>
              </a:ext>
            </a:extLst>
          </p:cNvPr>
          <p:cNvGrpSpPr/>
          <p:nvPr/>
        </p:nvGrpSpPr>
        <p:grpSpPr>
          <a:xfrm>
            <a:off x="646111" y="4732739"/>
            <a:ext cx="7769739" cy="1285352"/>
            <a:chOff x="646111" y="4732739"/>
            <a:chExt cx="7769739" cy="1285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9D20837D-BC52-2024-A183-AFCBBB3A4997}"/>
                    </a:ext>
                  </a:extLst>
                </p:cNvPr>
                <p:cNvSpPr txBox="1"/>
                <p:nvPr/>
              </p:nvSpPr>
              <p:spPr>
                <a:xfrm>
                  <a:off x="646111" y="4732740"/>
                  <a:ext cx="2779607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9D20837D-BC52-2024-A183-AFCBBB3A4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4732740"/>
                  <a:ext cx="2779607" cy="896207"/>
                </a:xfrm>
                <a:prstGeom prst="rect">
                  <a:avLst/>
                </a:prstGeom>
                <a:blipFill>
                  <a:blip r:embed="rId11"/>
                  <a:stretch>
                    <a:fillRect l="-1818" t="-147222" b="-2013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0D47DD4-CAA3-7C1A-0A4D-A52FE485A33E}"/>
                </a:ext>
              </a:extLst>
            </p:cNvPr>
            <p:cNvSpPr txBox="1"/>
            <p:nvPr/>
          </p:nvSpPr>
          <p:spPr>
            <a:xfrm>
              <a:off x="4939140" y="4980787"/>
              <a:ext cx="862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with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D9D0B5-CCA3-AE21-A323-19326FBFD012}"/>
                    </a:ext>
                  </a:extLst>
                </p:cNvPr>
                <p:cNvSpPr txBox="1"/>
                <p:nvPr/>
              </p:nvSpPr>
              <p:spPr>
                <a:xfrm>
                  <a:off x="5839054" y="4732739"/>
                  <a:ext cx="2576796" cy="1285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=1…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sub>
                          <m:sup/>
                          <m:e>
                            <m:sSub>
                              <m:sSub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D9D0B5-CCA3-AE21-A323-19326FBFD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054" y="4732739"/>
                  <a:ext cx="2576796" cy="1285352"/>
                </a:xfrm>
                <a:prstGeom prst="rect">
                  <a:avLst/>
                </a:prstGeom>
                <a:blipFill>
                  <a:blip r:embed="rId12"/>
                  <a:stretch>
                    <a:fillRect l="-490" t="-103922" r="-980" b="-1127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55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Fourier series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/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blipFill>
                <a:blip r:embed="rId8"/>
                <a:stretch>
                  <a:fillRect l="-1714" t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/>
              <p:nvPr/>
            </p:nvSpPr>
            <p:spPr>
              <a:xfrm>
                <a:off x="734781" y="3068743"/>
                <a:ext cx="5808513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1" y="3068743"/>
                <a:ext cx="5808513" cy="1087734"/>
              </a:xfrm>
              <a:prstGeom prst="rect">
                <a:avLst/>
              </a:prstGeom>
              <a:blipFill>
                <a:blip r:embed="rId9"/>
                <a:stretch>
                  <a:fillRect l="-1310" t="-108046" b="-16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Agrupar 2">
            <a:extLst>
              <a:ext uri="{FF2B5EF4-FFF2-40B4-BE49-F238E27FC236}">
                <a16:creationId xmlns:a16="http://schemas.microsoft.com/office/drawing/2014/main" id="{11C35B02-96CA-FAB2-83D5-20E888394155}"/>
              </a:ext>
            </a:extLst>
          </p:cNvPr>
          <p:cNvGrpSpPr/>
          <p:nvPr/>
        </p:nvGrpSpPr>
        <p:grpSpPr>
          <a:xfrm>
            <a:off x="6875830" y="3093457"/>
            <a:ext cx="3476710" cy="1285352"/>
            <a:chOff x="4939140" y="4732739"/>
            <a:chExt cx="3476710" cy="1285352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0D47DD4-CAA3-7C1A-0A4D-A52FE485A33E}"/>
                </a:ext>
              </a:extLst>
            </p:cNvPr>
            <p:cNvSpPr txBox="1"/>
            <p:nvPr/>
          </p:nvSpPr>
          <p:spPr>
            <a:xfrm>
              <a:off x="4939140" y="4980787"/>
              <a:ext cx="862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with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D9D0B5-CCA3-AE21-A323-19326FBFD012}"/>
                    </a:ext>
                  </a:extLst>
                </p:cNvPr>
                <p:cNvSpPr txBox="1"/>
                <p:nvPr/>
              </p:nvSpPr>
              <p:spPr>
                <a:xfrm>
                  <a:off x="5839054" y="4732739"/>
                  <a:ext cx="2576796" cy="1285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=1…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sub>
                          <m:sup/>
                          <m:e>
                            <m:sSub>
                              <m:sSub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D9D0B5-CCA3-AE21-A323-19326FBFD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054" y="4732739"/>
                  <a:ext cx="2576796" cy="1285352"/>
                </a:xfrm>
                <a:prstGeom prst="rect">
                  <a:avLst/>
                </a:prstGeom>
                <a:blipFill>
                  <a:blip r:embed="rId10"/>
                  <a:stretch>
                    <a:fillRect l="-490" t="-103922" r="-980" b="-1127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66817B-BB7F-5598-6DCD-65BE7586D2B3}"/>
              </a:ext>
            </a:extLst>
          </p:cNvPr>
          <p:cNvSpPr txBox="1"/>
          <p:nvPr/>
        </p:nvSpPr>
        <p:spPr>
          <a:xfrm>
            <a:off x="1184237" y="4702804"/>
            <a:ext cx="9823524" cy="1305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quantum model is a weighted sum of sinusoids, 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whose frequencies are the differences of the eigenvalues of the data encoding operator’s Hamiltonian.</a:t>
            </a:r>
          </a:p>
        </p:txBody>
      </p:sp>
    </p:spTree>
    <p:extLst>
      <p:ext uri="{BB962C8B-B14F-4D97-AF65-F5344CB8AC3E}">
        <p14:creationId xmlns:p14="http://schemas.microsoft.com/office/powerpoint/2010/main" val="8064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Fourier series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/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blipFill>
                <a:blip r:embed="rId8"/>
                <a:stretch>
                  <a:fillRect l="-1714" t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/>
              <p:nvPr/>
            </p:nvSpPr>
            <p:spPr>
              <a:xfrm>
                <a:off x="734781" y="3068743"/>
                <a:ext cx="5808513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1" y="3068743"/>
                <a:ext cx="5808513" cy="1087734"/>
              </a:xfrm>
              <a:prstGeom prst="rect">
                <a:avLst/>
              </a:prstGeom>
              <a:blipFill>
                <a:blip r:embed="rId9"/>
                <a:stretch>
                  <a:fillRect l="-1310" t="-108046" b="-16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Agrupar 2">
            <a:extLst>
              <a:ext uri="{FF2B5EF4-FFF2-40B4-BE49-F238E27FC236}">
                <a16:creationId xmlns:a16="http://schemas.microsoft.com/office/drawing/2014/main" id="{11C35B02-96CA-FAB2-83D5-20E888394155}"/>
              </a:ext>
            </a:extLst>
          </p:cNvPr>
          <p:cNvGrpSpPr/>
          <p:nvPr/>
        </p:nvGrpSpPr>
        <p:grpSpPr>
          <a:xfrm>
            <a:off x="6875830" y="3093457"/>
            <a:ext cx="3476710" cy="1285352"/>
            <a:chOff x="4939140" y="4732739"/>
            <a:chExt cx="3476710" cy="1285352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0D47DD4-CAA3-7C1A-0A4D-A52FE485A33E}"/>
                </a:ext>
              </a:extLst>
            </p:cNvPr>
            <p:cNvSpPr txBox="1"/>
            <p:nvPr/>
          </p:nvSpPr>
          <p:spPr>
            <a:xfrm>
              <a:off x="4939140" y="4980787"/>
              <a:ext cx="862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with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D9D0B5-CCA3-AE21-A323-19326FBFD012}"/>
                    </a:ext>
                  </a:extLst>
                </p:cNvPr>
                <p:cNvSpPr txBox="1"/>
                <p:nvPr/>
              </p:nvSpPr>
              <p:spPr>
                <a:xfrm>
                  <a:off x="5839054" y="4732739"/>
                  <a:ext cx="2576796" cy="1285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=1…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sub>
                          <m:sup/>
                          <m:e>
                            <m:sSub>
                              <m:sSub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D9D0B5-CCA3-AE21-A323-19326FBFD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054" y="4732739"/>
                  <a:ext cx="2576796" cy="1285352"/>
                </a:xfrm>
                <a:prstGeom prst="rect">
                  <a:avLst/>
                </a:prstGeom>
                <a:blipFill>
                  <a:blip r:embed="rId10"/>
                  <a:stretch>
                    <a:fillRect l="-490" t="-103922" r="-980" b="-1127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66817B-BB7F-5598-6DCD-65BE7586D2B3}"/>
              </a:ext>
            </a:extLst>
          </p:cNvPr>
          <p:cNvSpPr txBox="1"/>
          <p:nvPr/>
        </p:nvSpPr>
        <p:spPr>
          <a:xfrm>
            <a:off x="734781" y="4528548"/>
            <a:ext cx="10272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quantum model is a weighted sum of sinusoids,  whose frequencies are the differences of the eigenvalues of the data encoding operator’s Hamiltonian.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07C5055-3BF5-B647-D5E6-E54E6AA4EB6F}"/>
                  </a:ext>
                </a:extLst>
              </p:cNvPr>
              <p:cNvSpPr txBox="1"/>
              <p:nvPr/>
            </p:nvSpPr>
            <p:spPr>
              <a:xfrm>
                <a:off x="734781" y="5396686"/>
                <a:ext cx="10272980" cy="6877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larger the support,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dirty="0"/>
                  <a:t>, the more expressive the quantum model has the potential to be.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07C5055-3BF5-B647-D5E6-E54E6AA4E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1" y="5396686"/>
                <a:ext cx="10272980" cy="687752"/>
              </a:xfrm>
              <a:prstGeom prst="rect">
                <a:avLst/>
              </a:prstGeom>
              <a:blipFill>
                <a:blip r:embed="rId11"/>
                <a:stretch>
                  <a:fillRect l="-493" t="-1786"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4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single qubit, Pauli operator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17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73591"/>
            <a:chOff x="2443091" y="1633931"/>
            <a:chExt cx="6263397" cy="473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381020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0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028236" y="1633931"/>
                  <a:ext cx="1051955" cy="4735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sSub>
                              <m:sSubPr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236" y="1633931"/>
                  <a:ext cx="1051955" cy="473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46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46288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7895" t="-166667" r="-84211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590262" y="1864764"/>
              <a:ext cx="437974" cy="5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2943046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/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04" y="2320172"/>
                <a:ext cx="4431791" cy="449290"/>
              </a:xfrm>
              <a:prstGeom prst="rect">
                <a:avLst/>
              </a:prstGeom>
              <a:blipFill>
                <a:blip r:embed="rId8"/>
                <a:stretch>
                  <a:fillRect l="-1714" t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/>
              <p:nvPr/>
            </p:nvSpPr>
            <p:spPr>
              <a:xfrm>
                <a:off x="734781" y="3068743"/>
                <a:ext cx="5808513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1" y="3068743"/>
                <a:ext cx="5808513" cy="1087734"/>
              </a:xfrm>
              <a:prstGeom prst="rect">
                <a:avLst/>
              </a:prstGeom>
              <a:blipFill>
                <a:blip r:embed="rId9"/>
                <a:stretch>
                  <a:fillRect l="-1310" t="-109195" b="-162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89B54C1-74F4-20E8-3AF1-60F6F4B22587}"/>
                  </a:ext>
                </a:extLst>
              </p:cNvPr>
              <p:cNvSpPr txBox="1"/>
              <p:nvPr/>
            </p:nvSpPr>
            <p:spPr>
              <a:xfrm>
                <a:off x="646111" y="4455758"/>
                <a:ext cx="6374053" cy="75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Pauli’s have 2 eigenvalues </a:t>
                </a:r>
                <a14:m>
                  <m:oMath xmlns:m="http://schemas.openxmlformats.org/officeDocument/2006/math">
                    <m:r>
                      <a:rPr lang="pt-P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P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dirty="0"/>
                  <a:t>, </a:t>
                </a:r>
              </a:p>
              <a:p>
                <a:r>
                  <a:rPr lang="en-GB" sz="2000" dirty="0"/>
                  <a:t>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t-P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</m:t>
                        </m:r>
                      </m:e>
                    </m:d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−2, 0, 2</m:t>
                        </m:r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89B54C1-74F4-20E8-3AF1-60F6F4B2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4455758"/>
                <a:ext cx="6374053" cy="753924"/>
              </a:xfrm>
              <a:prstGeom prst="rect">
                <a:avLst/>
              </a:prstGeom>
              <a:blipFill>
                <a:blip r:embed="rId10"/>
                <a:stretch>
                  <a:fillRect l="-994" t="-3279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F36B4F4-C218-492C-A9D6-E28D038F6CD6}"/>
                  </a:ext>
                </a:extLst>
              </p:cNvPr>
              <p:cNvSpPr txBox="1"/>
              <p:nvPr/>
            </p:nvSpPr>
            <p:spPr>
              <a:xfrm>
                <a:off x="646110" y="5465811"/>
                <a:ext cx="1098217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PT" sz="2000" dirty="0"/>
                  <a:t>This quantum </a:t>
                </a:r>
                <a:r>
                  <a:rPr lang="pt-PT" sz="2000" dirty="0" err="1"/>
                  <a:t>model</a:t>
                </a:r>
                <a:r>
                  <a:rPr lang="pt-PT" sz="2000" dirty="0"/>
                  <a:t> </a:t>
                </a:r>
                <a:r>
                  <a:rPr lang="pt-PT" sz="2000" dirty="0" err="1"/>
                  <a:t>represents</a:t>
                </a:r>
                <a:r>
                  <a:rPr lang="pt-PT" sz="2000" dirty="0"/>
                  <a:t> a single sinusoidal (</a:t>
                </a:r>
                <a14:m>
                  <m:oMath xmlns:m="http://schemas.openxmlformats.org/officeDocument/2006/math">
                    <m:r>
                      <a:rPr lang="pt-P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PT" sz="2000" dirty="0"/>
                  <a:t>) </a:t>
                </a:r>
                <a:r>
                  <a:rPr lang="pt-PT" sz="2000" dirty="0" err="1"/>
                  <a:t>plus</a:t>
                </a:r>
                <a:r>
                  <a:rPr lang="pt-PT" sz="2000" dirty="0"/>
                  <a:t> a DC </a:t>
                </a:r>
                <a:r>
                  <a:rPr lang="pt-PT" sz="2000" dirty="0" err="1"/>
                  <a:t>component</a:t>
                </a:r>
                <a:r>
                  <a:rPr lang="pt-PT" sz="2000" dirty="0"/>
                  <a:t> (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P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sz="2000" dirty="0"/>
                  <a:t>)</a:t>
                </a:r>
                <a:endParaRPr lang="en-GB" sz="20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F36B4F4-C218-492C-A9D6-E28D038F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465811"/>
                <a:ext cx="10982174" cy="400110"/>
              </a:xfrm>
              <a:prstGeom prst="rect">
                <a:avLst/>
              </a:prstGeom>
              <a:blipFill>
                <a:blip r:embed="rId11"/>
                <a:stretch>
                  <a:fillRect l="-577" t="-9091" b="-242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1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D6426-C3D9-ABDD-8A02-36F843F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reuploading – </a:t>
            </a:r>
            <a:r>
              <a:rPr lang="en-GB" sz="3600" dirty="0"/>
              <a:t>single qubit, Pauli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/>
              <p:nvPr/>
            </p:nvSpPr>
            <p:spPr>
              <a:xfrm>
                <a:off x="6802677" y="3337706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01D46FE-127D-FDA2-1BD8-E646E88F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77" y="3337706"/>
                <a:ext cx="4431791" cy="449290"/>
              </a:xfrm>
              <a:prstGeom prst="rect">
                <a:avLst/>
              </a:prstGeom>
              <a:blipFill>
                <a:blip r:embed="rId2"/>
                <a:stretch>
                  <a:fillRect l="-1714" t="-36111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/>
              <p:nvPr/>
            </p:nvSpPr>
            <p:spPr>
              <a:xfrm>
                <a:off x="528970" y="4729708"/>
                <a:ext cx="4198008" cy="962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8CAA35A-0D34-3B05-DB00-6A0F383B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0" y="4729708"/>
                <a:ext cx="4198008" cy="962186"/>
              </a:xfrm>
              <a:prstGeom prst="rect">
                <a:avLst/>
              </a:prstGeom>
              <a:blipFill>
                <a:blip r:embed="rId3"/>
                <a:stretch>
                  <a:fillRect l="-1813" t="-137662" r="-604" b="-18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D3406BB-5B2C-7701-6C65-531F45FBEF48}"/>
              </a:ext>
            </a:extLst>
          </p:cNvPr>
          <p:cNvGrpSpPr/>
          <p:nvPr/>
        </p:nvGrpSpPr>
        <p:grpSpPr>
          <a:xfrm>
            <a:off x="7285484" y="1604045"/>
            <a:ext cx="4218192" cy="473591"/>
            <a:chOff x="4702889" y="1604045"/>
            <a:chExt cx="4218192" cy="473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382665" y="1613390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665" y="1613390"/>
                  <a:ext cx="53841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5745177" y="1834878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E8344B1F-1A78-5470-FD9D-C2F1B68782D6}"/>
                    </a:ext>
                  </a:extLst>
                </p:cNvPr>
                <p:cNvSpPr txBox="1"/>
                <p:nvPr/>
              </p:nvSpPr>
              <p:spPr>
                <a:xfrm>
                  <a:off x="6181278" y="1604045"/>
                  <a:ext cx="182607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E8344B1F-1A78-5470-FD9D-C2F1B687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78" y="1604045"/>
                  <a:ext cx="182607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153DE7EE-5248-C17F-A444-1E1E68983DB9}"/>
                    </a:ext>
                  </a:extLst>
                </p:cNvPr>
                <p:cNvSpPr txBox="1"/>
                <p:nvPr/>
              </p:nvSpPr>
              <p:spPr>
                <a:xfrm>
                  <a:off x="4702889" y="1604045"/>
                  <a:ext cx="1051955" cy="4735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sSub>
                              <m:sSubPr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153DE7EE-5248-C17F-A444-1E1E68983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889" y="1604045"/>
                  <a:ext cx="1051955" cy="473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xão Reta Unidirecional 18">
              <a:extLst>
                <a:ext uri="{FF2B5EF4-FFF2-40B4-BE49-F238E27FC236}">
                  <a16:creationId xmlns:a16="http://schemas.microsoft.com/office/drawing/2014/main" id="{B6E0971D-D8D6-A109-6F16-B5EEE2CC42E9}"/>
                </a:ext>
              </a:extLst>
            </p:cNvPr>
            <p:cNvCxnSpPr/>
            <p:nvPr/>
          </p:nvCxnSpPr>
          <p:spPr>
            <a:xfrm>
              <a:off x="7973169" y="182553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DEEE3FF-E8F1-7399-A95A-D159890CADD5}"/>
              </a:ext>
            </a:extLst>
          </p:cNvPr>
          <p:cNvGrpSpPr/>
          <p:nvPr/>
        </p:nvGrpSpPr>
        <p:grpSpPr>
          <a:xfrm>
            <a:off x="297528" y="1613390"/>
            <a:ext cx="5510148" cy="473591"/>
            <a:chOff x="841229" y="1613390"/>
            <a:chExt cx="5510148" cy="473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1779158" y="1613390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158" y="1613390"/>
                  <a:ext cx="120924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4904763" y="1613390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763" y="1613390"/>
                  <a:ext cx="122347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3426374" y="1613390"/>
                  <a:ext cx="1051955" cy="4735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sSub>
                              <m:sSubPr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6374" y="1613390"/>
                  <a:ext cx="1051955" cy="4735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841229" y="1647199"/>
                  <a:ext cx="46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29" y="1647199"/>
                  <a:ext cx="46288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7895" t="-166667" r="-84211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2988400" y="1844223"/>
              <a:ext cx="437974" cy="5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4466789" y="1844222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1341184" y="186260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Unidirecional 21">
              <a:extLst>
                <a:ext uri="{FF2B5EF4-FFF2-40B4-BE49-F238E27FC236}">
                  <a16:creationId xmlns:a16="http://schemas.microsoft.com/office/drawing/2014/main" id="{23B59221-B92A-1336-A2D5-45BB84737516}"/>
                </a:ext>
              </a:extLst>
            </p:cNvPr>
            <p:cNvCxnSpPr>
              <a:cxnSpLocks/>
            </p:cNvCxnSpPr>
            <p:nvPr/>
          </p:nvCxnSpPr>
          <p:spPr>
            <a:xfrm>
              <a:off x="6128238" y="1834878"/>
              <a:ext cx="2231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10236C14-1F99-7E5B-CB8B-2916D5F9397A}"/>
              </a:ext>
            </a:extLst>
          </p:cNvPr>
          <p:cNvCxnSpPr>
            <a:cxnSpLocks/>
          </p:cNvCxnSpPr>
          <p:nvPr/>
        </p:nvCxnSpPr>
        <p:spPr>
          <a:xfrm flipV="1">
            <a:off x="7020164" y="1838731"/>
            <a:ext cx="2653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ECC62FA-D3B8-4C6E-DD30-5BCD4DADA605}"/>
                  </a:ext>
                </a:extLst>
              </p:cNvPr>
              <p:cNvSpPr txBox="1"/>
              <p:nvPr/>
            </p:nvSpPr>
            <p:spPr>
              <a:xfrm>
                <a:off x="8715260" y="2430699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reuploadings</a:t>
                </a:r>
                <a:endParaRPr lang="en-GB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ECC62FA-D3B8-4C6E-DD30-5BCD4DADA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60" y="2430699"/>
                <a:ext cx="1840504" cy="369332"/>
              </a:xfrm>
              <a:prstGeom prst="rect">
                <a:avLst/>
              </a:prstGeom>
              <a:blipFill>
                <a:blip r:embed="rId11"/>
                <a:stretch>
                  <a:fillRect t="-6667" r="-137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xão em Ângulos Retos 29">
            <a:extLst>
              <a:ext uri="{FF2B5EF4-FFF2-40B4-BE49-F238E27FC236}">
                <a16:creationId xmlns:a16="http://schemas.microsoft.com/office/drawing/2014/main" id="{4257508A-2AE1-5BCD-DE50-CFA429FCC5AE}"/>
              </a:ext>
            </a:extLst>
          </p:cNvPr>
          <p:cNvCxnSpPr>
            <a:stCxn id="28" idx="1"/>
            <a:endCxn id="8" idx="2"/>
          </p:cNvCxnSpPr>
          <p:nvPr/>
        </p:nvCxnSpPr>
        <p:spPr>
          <a:xfrm rot="10800000">
            <a:off x="3408652" y="2086981"/>
            <a:ext cx="5306609" cy="5283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em Ângulos Retos 30">
            <a:extLst>
              <a:ext uri="{FF2B5EF4-FFF2-40B4-BE49-F238E27FC236}">
                <a16:creationId xmlns:a16="http://schemas.microsoft.com/office/drawing/2014/main" id="{D3EF849C-6E6C-E9F0-C281-AD9231E3880B}"/>
              </a:ext>
            </a:extLst>
          </p:cNvPr>
          <p:cNvCxnSpPr>
            <a:cxnSpLocks/>
            <a:stCxn id="28" idx="1"/>
            <a:endCxn id="15" idx="2"/>
          </p:cNvCxnSpPr>
          <p:nvPr/>
        </p:nvCxnSpPr>
        <p:spPr>
          <a:xfrm rot="10800000">
            <a:off x="7811462" y="2077637"/>
            <a:ext cx="903798" cy="537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312A2B0-C735-04A9-D93B-DC3B08E480DA}"/>
                  </a:ext>
                </a:extLst>
              </p:cNvPr>
              <p:cNvSpPr txBox="1"/>
              <p:nvPr/>
            </p:nvSpPr>
            <p:spPr>
              <a:xfrm>
                <a:off x="297528" y="2996940"/>
                <a:ext cx="6098058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pt-P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P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GB" sz="2400" dirty="0"/>
                                <m:t> 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312A2B0-C735-04A9-D93B-DC3B08E48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8" y="2996940"/>
                <a:ext cx="6098058" cy="1130822"/>
              </a:xfrm>
              <a:prstGeom prst="rect">
                <a:avLst/>
              </a:prstGeom>
              <a:blipFill>
                <a:blip r:embed="rId12"/>
                <a:stretch>
                  <a:fillRect t="-103371" b="-160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FB5156-B281-C778-8CAE-9CC9BFB519C3}"/>
                  </a:ext>
                </a:extLst>
              </p:cNvPr>
              <p:cNvSpPr txBox="1"/>
              <p:nvPr/>
            </p:nvSpPr>
            <p:spPr>
              <a:xfrm>
                <a:off x="3851195" y="5691894"/>
                <a:ext cx="59029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strings with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entries in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1…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each</a:t>
                </a:r>
              </a:p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pt-P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=3; 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1,2,1</m:t>
                        </m:r>
                      </m:e>
                    </m:d>
                  </m:oMath>
                </a14:m>
                <a:r>
                  <a:rPr lang="en-GB" dirty="0"/>
                  <a:t> indexes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in the 1</a:t>
                </a:r>
                <a:r>
                  <a:rPr lang="en-GB" baseline="30000" dirty="0"/>
                  <a:t>st</a:t>
                </a:r>
                <a:r>
                  <a:rPr lang="en-GB" dirty="0"/>
                  <a:t> encoding,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in the 2</a:t>
                </a:r>
                <a:r>
                  <a:rPr lang="en-GB" baseline="30000" dirty="0"/>
                  <a:t>nd</a:t>
                </a:r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in the 3</a:t>
                </a:r>
                <a:r>
                  <a:rPr lang="en-GB" baseline="30000" dirty="0"/>
                  <a:t>rd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FB5156-B281-C778-8CAE-9CC9BFB51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95" y="5691894"/>
                <a:ext cx="5902963" cy="923330"/>
              </a:xfrm>
              <a:prstGeom prst="rect">
                <a:avLst/>
              </a:prstGeom>
              <a:blipFill>
                <a:blip r:embed="rId13"/>
                <a:stretch>
                  <a:fillRect l="-860"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xão em Ângulos Retos 36">
            <a:extLst>
              <a:ext uri="{FF2B5EF4-FFF2-40B4-BE49-F238E27FC236}">
                <a16:creationId xmlns:a16="http://schemas.microsoft.com/office/drawing/2014/main" id="{4E001A71-AFE1-AF57-F36B-451DCBEEED45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1840083" y="5795319"/>
            <a:ext cx="2011113" cy="358240"/>
          </a:xfrm>
          <a:prstGeom prst="bentConnector3">
            <a:avLst>
              <a:gd name="adj1" fmla="val 1003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4947103D-8084-603A-554D-B32882A9FE23}"/>
                  </a:ext>
                </a:extLst>
              </p:cNvPr>
              <p:cNvSpPr txBox="1"/>
              <p:nvPr/>
            </p:nvSpPr>
            <p:spPr>
              <a:xfrm>
                <a:off x="5623738" y="4201750"/>
                <a:ext cx="4855304" cy="102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strings the sums </a:t>
                </a:r>
                <a:r>
                  <a:rPr lang="pt-PT" dirty="0" err="1"/>
                  <a:t>of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indexed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pt-P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=3; 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1,2,1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1,2,1</m:t>
                            </m:r>
                          </m:e>
                        </m:d>
                      </m:sub>
                    </m:sSub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+</a:t>
                </a:r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4947103D-8084-603A-554D-B32882A9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38" y="4201750"/>
                <a:ext cx="4855304" cy="1022396"/>
              </a:xfrm>
              <a:prstGeom prst="rect">
                <a:avLst/>
              </a:prstGeom>
              <a:blipFill>
                <a:blip r:embed="rId14"/>
                <a:stretch>
                  <a:fillRect l="-1305" t="-365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xão em Ângulos Retos 42">
            <a:extLst>
              <a:ext uri="{FF2B5EF4-FFF2-40B4-BE49-F238E27FC236}">
                <a16:creationId xmlns:a16="http://schemas.microsoft.com/office/drawing/2014/main" id="{BDD41F54-1FBE-7C75-4592-6AD244D08802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3089190" y="4712948"/>
            <a:ext cx="2534549" cy="155614"/>
          </a:xfrm>
          <a:prstGeom prst="bentConnector3">
            <a:avLst>
              <a:gd name="adj1" fmla="val 10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37DBFCC-AEDE-528A-861E-FB8669EC0740}"/>
              </a:ext>
            </a:extLst>
          </p:cNvPr>
          <p:cNvSpPr/>
          <p:nvPr/>
        </p:nvSpPr>
        <p:spPr>
          <a:xfrm>
            <a:off x="5948839" y="17630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B7B29F-235E-49B1-808C-7CB311FB64E7}"/>
              </a:ext>
            </a:extLst>
          </p:cNvPr>
          <p:cNvSpPr/>
          <p:nvPr/>
        </p:nvSpPr>
        <p:spPr>
          <a:xfrm>
            <a:off x="6311604" y="17630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5D3018E-78EA-EEA2-3CD3-C04471317324}"/>
              </a:ext>
            </a:extLst>
          </p:cNvPr>
          <p:cNvSpPr/>
          <p:nvPr/>
        </p:nvSpPr>
        <p:spPr>
          <a:xfrm>
            <a:off x="6674368" y="17630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4" grpId="0"/>
      <p:bldP spid="35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D6426-C3D9-ABDD-8A02-36F843F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reuploading – </a:t>
            </a:r>
            <a:r>
              <a:rPr lang="en-GB" sz="3600" dirty="0"/>
              <a:t>single qubit, Pauli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D3406BB-5B2C-7701-6C65-531F45FBEF48}"/>
              </a:ext>
            </a:extLst>
          </p:cNvPr>
          <p:cNvGrpSpPr/>
          <p:nvPr/>
        </p:nvGrpSpPr>
        <p:grpSpPr>
          <a:xfrm>
            <a:off x="7285484" y="1604045"/>
            <a:ext cx="4218192" cy="473591"/>
            <a:chOff x="4702889" y="1604045"/>
            <a:chExt cx="4218192" cy="473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382665" y="1613390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665" y="1613390"/>
                  <a:ext cx="538416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5745177" y="1834878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E8344B1F-1A78-5470-FD9D-C2F1B68782D6}"/>
                    </a:ext>
                  </a:extLst>
                </p:cNvPr>
                <p:cNvSpPr txBox="1"/>
                <p:nvPr/>
              </p:nvSpPr>
              <p:spPr>
                <a:xfrm>
                  <a:off x="6181278" y="1604045"/>
                  <a:ext cx="182607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E8344B1F-1A78-5470-FD9D-C2F1B687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78" y="1604045"/>
                  <a:ext cx="182607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153DE7EE-5248-C17F-A444-1E1E68983DB9}"/>
                    </a:ext>
                  </a:extLst>
                </p:cNvPr>
                <p:cNvSpPr txBox="1"/>
                <p:nvPr/>
              </p:nvSpPr>
              <p:spPr>
                <a:xfrm>
                  <a:off x="4702889" y="1604045"/>
                  <a:ext cx="1051955" cy="4735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sSub>
                              <m:sSubPr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153DE7EE-5248-C17F-A444-1E1E68983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889" y="1604045"/>
                  <a:ext cx="1051955" cy="473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xão Reta Unidirecional 18">
              <a:extLst>
                <a:ext uri="{FF2B5EF4-FFF2-40B4-BE49-F238E27FC236}">
                  <a16:creationId xmlns:a16="http://schemas.microsoft.com/office/drawing/2014/main" id="{B6E0971D-D8D6-A109-6F16-B5EEE2CC42E9}"/>
                </a:ext>
              </a:extLst>
            </p:cNvPr>
            <p:cNvCxnSpPr/>
            <p:nvPr/>
          </p:nvCxnSpPr>
          <p:spPr>
            <a:xfrm>
              <a:off x="7973169" y="182553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DEEE3FF-E8F1-7399-A95A-D159890CADD5}"/>
              </a:ext>
            </a:extLst>
          </p:cNvPr>
          <p:cNvGrpSpPr/>
          <p:nvPr/>
        </p:nvGrpSpPr>
        <p:grpSpPr>
          <a:xfrm>
            <a:off x="297528" y="1613390"/>
            <a:ext cx="6987956" cy="473591"/>
            <a:chOff x="841229" y="1613390"/>
            <a:chExt cx="6987956" cy="473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1779158" y="1613390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158" y="1613390"/>
                  <a:ext cx="120924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4904763" y="1613390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763" y="1613390"/>
                  <a:ext cx="122347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3426374" y="1613390"/>
                  <a:ext cx="1051955" cy="4735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sSub>
                              <m:sSubPr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6374" y="1613390"/>
                  <a:ext cx="1051955" cy="4735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841229" y="1647199"/>
                  <a:ext cx="46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29" y="1647199"/>
                  <a:ext cx="46288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7895" t="-166667" r="-84211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2988400" y="1844223"/>
              <a:ext cx="437974" cy="5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4466789" y="1844222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1341184" y="186260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Unidirecional 21">
              <a:extLst>
                <a:ext uri="{FF2B5EF4-FFF2-40B4-BE49-F238E27FC236}">
                  <a16:creationId xmlns:a16="http://schemas.microsoft.com/office/drawing/2014/main" id="{23B59221-B92A-1336-A2D5-45BB84737516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28238" y="1834878"/>
              <a:ext cx="1700947" cy="5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ECC62FA-D3B8-4C6E-DD30-5BCD4DADA605}"/>
                  </a:ext>
                </a:extLst>
              </p:cNvPr>
              <p:cNvSpPr txBox="1"/>
              <p:nvPr/>
            </p:nvSpPr>
            <p:spPr>
              <a:xfrm>
                <a:off x="8715260" y="2430699"/>
                <a:ext cx="2108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=2 </a:t>
                </a:r>
                <a:r>
                  <a:rPr lang="en-GB" dirty="0" err="1"/>
                  <a:t>reuploadings</a:t>
                </a:r>
                <a:endParaRPr lang="en-GB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ECC62FA-D3B8-4C6E-DD30-5BCD4DADA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60" y="2430699"/>
                <a:ext cx="2108206" cy="369332"/>
              </a:xfrm>
              <a:prstGeom prst="rect">
                <a:avLst/>
              </a:prstGeom>
              <a:blipFill>
                <a:blip r:embed="rId9"/>
                <a:stretch>
                  <a:fillRect t="-6667" r="-1198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xão em Ângulos Retos 29">
            <a:extLst>
              <a:ext uri="{FF2B5EF4-FFF2-40B4-BE49-F238E27FC236}">
                <a16:creationId xmlns:a16="http://schemas.microsoft.com/office/drawing/2014/main" id="{4257508A-2AE1-5BCD-DE50-CFA429FCC5AE}"/>
              </a:ext>
            </a:extLst>
          </p:cNvPr>
          <p:cNvCxnSpPr>
            <a:stCxn id="28" idx="1"/>
            <a:endCxn id="8" idx="2"/>
          </p:cNvCxnSpPr>
          <p:nvPr/>
        </p:nvCxnSpPr>
        <p:spPr>
          <a:xfrm rot="10800000">
            <a:off x="3408652" y="2086981"/>
            <a:ext cx="5306609" cy="5283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em Ângulos Retos 30">
            <a:extLst>
              <a:ext uri="{FF2B5EF4-FFF2-40B4-BE49-F238E27FC236}">
                <a16:creationId xmlns:a16="http://schemas.microsoft.com/office/drawing/2014/main" id="{D3EF849C-6E6C-E9F0-C281-AD9231E3880B}"/>
              </a:ext>
            </a:extLst>
          </p:cNvPr>
          <p:cNvCxnSpPr>
            <a:cxnSpLocks/>
            <a:stCxn id="28" idx="1"/>
            <a:endCxn id="15" idx="2"/>
          </p:cNvCxnSpPr>
          <p:nvPr/>
        </p:nvCxnSpPr>
        <p:spPr>
          <a:xfrm rot="10800000">
            <a:off x="7811462" y="2077637"/>
            <a:ext cx="903798" cy="537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22495D93-25D2-8BD1-F9E7-5F344E25A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190833"/>
                  </p:ext>
                </p:extLst>
              </p:nvPr>
            </p:nvGraphicFramePr>
            <p:xfrm>
              <a:off x="802866" y="3223001"/>
              <a:ext cx="5805715" cy="29481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11252931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4632679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5299703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4833825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53625225"/>
                        </a:ext>
                      </a:extLst>
                    </a:gridCol>
                  </a:tblGrid>
                  <a:tr h="277142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PT" sz="1800" b="0" i="1" smtClean="0"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PT" sz="18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92204"/>
                      </a:ext>
                    </a:extLst>
                  </a:tr>
                  <a:tr h="277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P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014790"/>
                      </a:ext>
                    </a:extLst>
                  </a:tr>
                  <a:tr h="277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533799"/>
                      </a:ext>
                    </a:extLst>
                  </a:tr>
                  <a:tr h="277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33957"/>
                      </a:ext>
                    </a:extLst>
                  </a:tr>
                  <a:tr h="277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-1+1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783705"/>
                      </a:ext>
                    </a:extLst>
                  </a:tr>
                  <a:tr h="277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-1-1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7369036"/>
                      </a:ext>
                    </a:extLst>
                  </a:tr>
                  <a:tr h="277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6965352"/>
                      </a:ext>
                    </a:extLst>
                  </a:tr>
                  <a:tr h="2771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443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22495D93-25D2-8BD1-F9E7-5F344E25A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190833"/>
                  </p:ext>
                </p:extLst>
              </p:nvPr>
            </p:nvGraphicFramePr>
            <p:xfrm>
              <a:off x="802866" y="3223001"/>
              <a:ext cx="5805715" cy="29481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11252931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4632679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5299703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4833825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53625225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546" t="-3448" r="-150820" b="-7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150820" t="-3448" r="-546" b="-7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9220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1087" t="-96774" r="-398913" b="-5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102198" t="-96774" r="-303297" b="-5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96774" r="-200000" b="-5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303297" t="-96774" r="-102198" b="-5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398913" t="-96774" r="-1087" b="-5838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0147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1087" t="-217857" r="-398913" b="-5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217857" r="-200000" b="-5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533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1087" t="-306897" r="-398913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306897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33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1087" t="-406897" r="-39891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406897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-1+1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783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1087" t="-506897" r="-39891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506897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-1-1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73690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1087" t="-606897" r="-39891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606897" r="-200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+1+1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69653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4437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561B951-41FB-AB01-7D73-45E1795E6C44}"/>
                  </a:ext>
                </a:extLst>
              </p:cNvPr>
              <p:cNvSpPr txBox="1"/>
              <p:nvPr/>
            </p:nvSpPr>
            <p:spPr>
              <a:xfrm>
                <a:off x="7427856" y="3557845"/>
                <a:ext cx="3007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−4,−2, 0, +2, +4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561B951-41FB-AB01-7D73-45E1795E6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56" y="3557845"/>
                <a:ext cx="3007683" cy="307777"/>
              </a:xfrm>
              <a:prstGeom prst="rect">
                <a:avLst/>
              </a:prstGeom>
              <a:blipFill>
                <a:blip r:embed="rId11"/>
                <a:stretch>
                  <a:fillRect l="-1261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90720FC-A6A7-3C2E-F947-94AC2A6DD16E}"/>
                  </a:ext>
                </a:extLst>
              </p:cNvPr>
              <p:cNvSpPr txBox="1"/>
              <p:nvPr/>
            </p:nvSpPr>
            <p:spPr>
              <a:xfrm>
                <a:off x="7427856" y="4242636"/>
                <a:ext cx="34356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Increasing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 increases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and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expressivity</a:t>
                </a: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90720FC-A6A7-3C2E-F947-94AC2A6D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56" y="4242636"/>
                <a:ext cx="3435684" cy="707886"/>
              </a:xfrm>
              <a:prstGeom prst="rect">
                <a:avLst/>
              </a:prstGeom>
              <a:blipFill>
                <a:blip r:embed="rId12"/>
                <a:stretch>
                  <a:fillRect l="-1838" t="-535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1C47396-6635-E5CB-1589-5F982ED33B98}"/>
                  </a:ext>
                </a:extLst>
              </p:cNvPr>
              <p:cNvSpPr txBox="1"/>
              <p:nvPr/>
            </p:nvSpPr>
            <p:spPr>
              <a:xfrm>
                <a:off x="7567285" y="5217133"/>
                <a:ext cx="272882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1C47396-6635-E5CB-1589-5F982ED33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85" y="5217133"/>
                <a:ext cx="2728824" cy="896207"/>
              </a:xfrm>
              <a:prstGeom prst="rect">
                <a:avLst/>
              </a:prstGeom>
              <a:blipFill>
                <a:blip r:embed="rId13"/>
                <a:stretch>
                  <a:fillRect l="-3241" t="-147222" b="-20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1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338A-C33F-5349-81FC-990D76C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Consulta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EA60F-FDF7-2B4F-97C2-C8280EE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“</a:t>
            </a:r>
            <a:r>
              <a:rPr lang="pt-PT" dirty="0" err="1"/>
              <a:t>The</a:t>
            </a:r>
            <a:r>
              <a:rPr lang="pt-PT" dirty="0"/>
              <a:t> Effect </a:t>
            </a:r>
            <a:r>
              <a:rPr lang="pt-PT" dirty="0" err="1"/>
              <a:t>of</a:t>
            </a:r>
            <a:r>
              <a:rPr lang="pt-PT" dirty="0"/>
              <a:t> data </a:t>
            </a:r>
            <a:r>
              <a:rPr lang="pt-PT" dirty="0" err="1"/>
              <a:t>encoding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expressive</a:t>
            </a:r>
            <a:r>
              <a:rPr lang="pt-PT" dirty="0"/>
              <a:t> </a:t>
            </a:r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variational</a:t>
            </a:r>
            <a:r>
              <a:rPr lang="pt-PT" dirty="0"/>
              <a:t> quantum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”;</a:t>
            </a:r>
            <a:br>
              <a:rPr lang="pt-PT" dirty="0"/>
            </a:br>
            <a:r>
              <a:rPr lang="pt-PT" dirty="0"/>
              <a:t>Maria </a:t>
            </a:r>
            <a:r>
              <a:rPr lang="pt-PT" dirty="0" err="1"/>
              <a:t>Schuld</a:t>
            </a:r>
            <a:r>
              <a:rPr lang="pt-PT" dirty="0"/>
              <a:t>, </a:t>
            </a:r>
            <a:r>
              <a:rPr lang="pt-PT" dirty="0" err="1"/>
              <a:t>Ryan</a:t>
            </a:r>
            <a:r>
              <a:rPr lang="pt-PT" dirty="0"/>
              <a:t> </a:t>
            </a:r>
            <a:r>
              <a:rPr lang="pt-PT" dirty="0" err="1"/>
              <a:t>Sweke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Johannes </a:t>
            </a:r>
            <a:r>
              <a:rPr lang="pt-PT" dirty="0" err="1"/>
              <a:t>Jakob</a:t>
            </a:r>
            <a:r>
              <a:rPr lang="pt-PT" dirty="0"/>
              <a:t> Meyer;</a:t>
            </a:r>
            <a:br>
              <a:rPr lang="pt-PT" dirty="0"/>
            </a:br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Reviews</a:t>
            </a:r>
            <a:r>
              <a:rPr lang="pt-PT" dirty="0"/>
              <a:t> A, 2021</a:t>
            </a:r>
            <a:br>
              <a:rPr lang="pt-PT" dirty="0"/>
            </a:br>
            <a:r>
              <a:rPr lang="pt-PT" dirty="0">
                <a:hlinkClick r:id="rId2"/>
              </a:rPr>
              <a:t>https://journals.aps.org/pra/abstract/10.1103/PhysRevA.103.032430</a:t>
            </a:r>
            <a:r>
              <a:rPr lang="pt-PT" dirty="0"/>
              <a:t> </a:t>
            </a:r>
          </a:p>
          <a:p>
            <a:r>
              <a:rPr lang="pt-PT" dirty="0"/>
              <a:t>“Input </a:t>
            </a:r>
            <a:r>
              <a:rPr lang="pt-PT" dirty="0" err="1"/>
              <a:t>Redundancy</a:t>
            </a:r>
            <a:r>
              <a:rPr lang="pt-PT" dirty="0"/>
              <a:t> For </a:t>
            </a:r>
            <a:r>
              <a:rPr lang="pt-PT" dirty="0" err="1"/>
              <a:t>Parameterized</a:t>
            </a:r>
            <a:r>
              <a:rPr lang="pt-PT" dirty="0"/>
              <a:t> Quantum </a:t>
            </a:r>
            <a:r>
              <a:rPr lang="pt-PT" dirty="0" err="1"/>
              <a:t>Circuits</a:t>
            </a:r>
            <a:r>
              <a:rPr lang="pt-PT" dirty="0"/>
              <a:t>”;  Francisco Javier Gil Vidal, Dirk Oliver Jim </a:t>
            </a:r>
            <a:r>
              <a:rPr lang="pt-PT" dirty="0" err="1"/>
              <a:t>Theis</a:t>
            </a:r>
            <a:r>
              <a:rPr lang="pt-PT" dirty="0"/>
              <a:t>; 2020</a:t>
            </a:r>
            <a:br>
              <a:rPr lang="pt-PT" dirty="0"/>
            </a:br>
            <a:r>
              <a:rPr lang="pt-PT" dirty="0">
                <a:hlinkClick r:id="rId3"/>
              </a:rPr>
              <a:t>https://doi.org/10.48550/arXiv.1901.11434</a:t>
            </a:r>
            <a:r>
              <a:rPr lang="pt-PT" dirty="0"/>
              <a:t> </a:t>
            </a:r>
          </a:p>
          <a:p>
            <a:r>
              <a:rPr lang="pt-PT" dirty="0" err="1"/>
              <a:t>Reupload</a:t>
            </a:r>
            <a:r>
              <a:rPr lang="pt-PT" dirty="0"/>
              <a:t> </a:t>
            </a:r>
            <a:r>
              <a:rPr lang="pt-PT" dirty="0" err="1"/>
              <a:t>Qiskit</a:t>
            </a:r>
            <a:r>
              <a:rPr lang="pt-PT" dirty="0"/>
              <a:t> Notebook</a:t>
            </a:r>
            <a:br>
              <a:rPr lang="pt-PT" dirty="0"/>
            </a:br>
            <a:r>
              <a:rPr lang="pt-PT" dirty="0">
                <a:hlinkClick r:id="rId4"/>
              </a:rPr>
              <a:t>https://github.com/NLESC-quantum/quantum_comp/blob/main/pulsar_search/ml/reupload/reupload_qiskit.ipynb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ED1B5-C649-7945-8A37-F2DF218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0995C-BD41-4160-5BF3-9F006772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reuploading: synthesis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C8F74E5-4475-2E7E-F107-43EBDA8ED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 reuploading has the potential to allow for more expressive quantum models,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, since it allows  a wider support (more basis frequencies)</a:t>
                </a:r>
              </a:p>
              <a:p>
                <a:endParaRPr lang="en-GB" dirty="0"/>
              </a:p>
              <a:p>
                <a:r>
                  <a:rPr lang="en-GB" dirty="0"/>
                  <a:t>Expressivity, however, does not depend only on the support spectrum, but also on the values of the coefficients</a:t>
                </a:r>
                <a:br>
                  <a:rPr lang="en-GB" dirty="0"/>
                </a:br>
                <a:r>
                  <a:rPr lang="en-GB" dirty="0"/>
                  <a:t>These depend on the ansatz</a:t>
                </a:r>
              </a:p>
              <a:p>
                <a:endParaRPr lang="en-GB" dirty="0"/>
              </a:p>
              <a:p>
                <a:r>
                  <a:rPr lang="en-GB" dirty="0"/>
                  <a:t>Reuploading increases the circuit depth, which might lead to Barren Plateaus, thus eventually </a:t>
                </a:r>
                <a:r>
                  <a:rPr lang="en-GB"/>
                  <a:t>compromising trainability</a:t>
                </a:r>
                <a:endParaRPr lang="en-GB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C8F74E5-4475-2E7E-F107-43EBDA8ED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 r="-1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65DB707-2952-2969-7320-0E6C30D9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CE73-4E41-F745-A460-D01BADC3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Parameterized quantum circuits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E049F8-460F-0841-98A3-5B24F17E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DEAEBCB-2012-DED8-52E6-984963A05A82}"/>
              </a:ext>
            </a:extLst>
          </p:cNvPr>
          <p:cNvGrpSpPr/>
          <p:nvPr/>
        </p:nvGrpSpPr>
        <p:grpSpPr>
          <a:xfrm>
            <a:off x="1295920" y="1771393"/>
            <a:ext cx="9685681" cy="2188956"/>
            <a:chOff x="1295920" y="1771393"/>
            <a:chExt cx="9685681" cy="21889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91328CA-D78A-8C42-8412-37148CDCDD6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274030" y="1806755"/>
                  <a:ext cx="707571" cy="504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91328CA-D78A-8C42-8412-37148CDCD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030" y="1806755"/>
                  <a:ext cx="707571" cy="504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1524855-9630-D946-92FF-6CF57ADBF6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3835" y="1800753"/>
                  <a:ext cx="987432" cy="203133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pt-PT" sz="2400" b="1" dirty="0"/>
                    <a:t>S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GB" sz="2400" b="1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1524855-9630-D946-92FF-6CF57ADBF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35" y="1800753"/>
                  <a:ext cx="987432" cy="20313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A9BD61F-BEC6-9547-833E-A97D2096899A}"/>
                    </a:ext>
                  </a:extLst>
                </p:cNvPr>
                <p:cNvSpPr txBox="1"/>
                <p:nvPr/>
              </p:nvSpPr>
              <p:spPr>
                <a:xfrm>
                  <a:off x="4434900" y="1796483"/>
                  <a:ext cx="1872000" cy="203133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pt-P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b="1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A9BD61F-BEC6-9547-833E-A97D20968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900" y="1796483"/>
                  <a:ext cx="1872000" cy="20313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C5080459-1032-7A47-8E84-C6F9768D9FF4}"/>
                    </a:ext>
                  </a:extLst>
                </p:cNvPr>
                <p:cNvSpPr txBox="1"/>
                <p:nvPr/>
              </p:nvSpPr>
              <p:spPr>
                <a:xfrm>
                  <a:off x="1295920" y="2583634"/>
                  <a:ext cx="1233030" cy="5645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pt-P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C5080459-1032-7A47-8E84-C6F9768D9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920" y="2583634"/>
                  <a:ext cx="1233030" cy="564578"/>
                </a:xfrm>
                <a:prstGeom prst="rect">
                  <a:avLst/>
                </a:prstGeom>
                <a:blipFill>
                  <a:blip r:embed="rId5"/>
                  <a:stretch>
                    <a:fillRect l="-62245" t="-162222" r="-5102" b="-25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3AFD389-52A1-B2A1-3444-E1DFC930CF08}"/>
                    </a:ext>
                  </a:extLst>
                </p:cNvPr>
                <p:cNvSpPr txBox="1"/>
                <p:nvPr/>
              </p:nvSpPr>
              <p:spPr>
                <a:xfrm>
                  <a:off x="8061816" y="1771393"/>
                  <a:ext cx="1872000" cy="203133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pt-PT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pt-P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pt-P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P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b="1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3AFD389-52A1-B2A1-3444-E1DFC930C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816" y="1771393"/>
                  <a:ext cx="1872000" cy="2031334"/>
                </a:xfrm>
                <a:prstGeom prst="rect">
                  <a:avLst/>
                </a:prstGeom>
                <a:blipFill>
                  <a:blip r:embed="rId6"/>
                  <a:stretch>
                    <a:fillRect l="-671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62F923FF-EE04-CF39-DDEB-126BB8282702}"/>
                </a:ext>
              </a:extLst>
            </p:cNvPr>
            <p:cNvGrpSpPr/>
            <p:nvPr/>
          </p:nvGrpSpPr>
          <p:grpSpPr>
            <a:xfrm>
              <a:off x="2803554" y="2102482"/>
              <a:ext cx="311191" cy="1605870"/>
              <a:chOff x="1932916" y="2308178"/>
              <a:chExt cx="311191" cy="2739082"/>
            </a:xfrm>
          </p:grpSpPr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CC33084D-63B5-1066-2916-C1ACBB20DD29}"/>
                  </a:ext>
                </a:extLst>
              </p:cNvPr>
              <p:cNvCxnSpPr/>
              <p:nvPr/>
            </p:nvCxnSpPr>
            <p:spPr>
              <a:xfrm>
                <a:off x="1932916" y="2308178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Unidirecional 28">
                <a:extLst>
                  <a:ext uri="{FF2B5EF4-FFF2-40B4-BE49-F238E27FC236}">
                    <a16:creationId xmlns:a16="http://schemas.microsoft.com/office/drawing/2014/main" id="{B17465BD-301E-E014-EB90-55ED8D529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826" y="5047260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DB6856-7698-665B-6BB2-D709EA4A01A3}"/>
                  </a:ext>
                </a:extLst>
              </p:cNvPr>
              <p:cNvSpPr/>
              <p:nvPr/>
            </p:nvSpPr>
            <p:spPr>
              <a:xfrm>
                <a:off x="1980057" y="32507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BCF1F7-131F-B929-45AF-B1C26FFB1269}"/>
                  </a:ext>
                </a:extLst>
              </p:cNvPr>
              <p:cNvSpPr/>
              <p:nvPr/>
            </p:nvSpPr>
            <p:spPr>
              <a:xfrm>
                <a:off x="1971582" y="3610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228152-C6FE-8D07-FE0B-E14B6BC81760}"/>
                  </a:ext>
                </a:extLst>
              </p:cNvPr>
              <p:cNvSpPr/>
              <p:nvPr/>
            </p:nvSpPr>
            <p:spPr>
              <a:xfrm>
                <a:off x="1971582" y="396579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27F49218-725E-EB2F-10C2-AD2C1C379BF5}"/>
                </a:ext>
              </a:extLst>
            </p:cNvPr>
            <p:cNvGrpSpPr/>
            <p:nvPr/>
          </p:nvGrpSpPr>
          <p:grpSpPr>
            <a:xfrm>
              <a:off x="4118215" y="2086838"/>
              <a:ext cx="311191" cy="1621514"/>
              <a:chOff x="1932916" y="2308178"/>
              <a:chExt cx="311191" cy="2739082"/>
            </a:xfrm>
          </p:grpSpPr>
          <p:cxnSp>
            <p:nvCxnSpPr>
              <p:cNvPr id="37" name="Conexão Reta Unidirecional 36">
                <a:extLst>
                  <a:ext uri="{FF2B5EF4-FFF2-40B4-BE49-F238E27FC236}">
                    <a16:creationId xmlns:a16="http://schemas.microsoft.com/office/drawing/2014/main" id="{EE6D0B50-BB64-DD0D-B0F6-BFB8F5497603}"/>
                  </a:ext>
                </a:extLst>
              </p:cNvPr>
              <p:cNvCxnSpPr/>
              <p:nvPr/>
            </p:nvCxnSpPr>
            <p:spPr>
              <a:xfrm>
                <a:off x="1932916" y="2308178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Unidirecional 39">
                <a:extLst>
                  <a:ext uri="{FF2B5EF4-FFF2-40B4-BE49-F238E27FC236}">
                    <a16:creationId xmlns:a16="http://schemas.microsoft.com/office/drawing/2014/main" id="{0A1EE1B8-6679-4110-5C64-58803B89E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826" y="5047260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6548D8C-7B54-4E43-3577-4660A2C2EFDB}"/>
                  </a:ext>
                </a:extLst>
              </p:cNvPr>
              <p:cNvSpPr/>
              <p:nvPr/>
            </p:nvSpPr>
            <p:spPr>
              <a:xfrm>
                <a:off x="1980057" y="32507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E5E36C0-878F-DF90-E092-0EE28B346507}"/>
                  </a:ext>
                </a:extLst>
              </p:cNvPr>
              <p:cNvSpPr/>
              <p:nvPr/>
            </p:nvSpPr>
            <p:spPr>
              <a:xfrm>
                <a:off x="1971582" y="3610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92F9958-5C9F-DF80-48AB-A1DD183CF75C}"/>
                  </a:ext>
                </a:extLst>
              </p:cNvPr>
              <p:cNvSpPr/>
              <p:nvPr/>
            </p:nvSpPr>
            <p:spPr>
              <a:xfrm>
                <a:off x="1971582" y="396579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A05F30EE-450D-D1F8-857C-AED7B4AD34F8}"/>
                </a:ext>
              </a:extLst>
            </p:cNvPr>
            <p:cNvGrpSpPr/>
            <p:nvPr/>
          </p:nvGrpSpPr>
          <p:grpSpPr>
            <a:xfrm>
              <a:off x="6334445" y="2089118"/>
              <a:ext cx="311191" cy="1619234"/>
              <a:chOff x="1932916" y="2308178"/>
              <a:chExt cx="311191" cy="2739082"/>
            </a:xfrm>
          </p:grpSpPr>
          <p:cxnSp>
            <p:nvCxnSpPr>
              <p:cNvPr id="45" name="Conexão Reta Unidirecional 44">
                <a:extLst>
                  <a:ext uri="{FF2B5EF4-FFF2-40B4-BE49-F238E27FC236}">
                    <a16:creationId xmlns:a16="http://schemas.microsoft.com/office/drawing/2014/main" id="{AD9F8AF2-503A-A84E-2EB5-52DEEAABFC2D}"/>
                  </a:ext>
                </a:extLst>
              </p:cNvPr>
              <p:cNvCxnSpPr/>
              <p:nvPr/>
            </p:nvCxnSpPr>
            <p:spPr>
              <a:xfrm>
                <a:off x="1932916" y="2308178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Unidirecional 47">
                <a:extLst>
                  <a:ext uri="{FF2B5EF4-FFF2-40B4-BE49-F238E27FC236}">
                    <a16:creationId xmlns:a16="http://schemas.microsoft.com/office/drawing/2014/main" id="{DE80E3C6-9229-5101-5029-22AE1EB77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826" y="5047260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B297357-78C2-6A83-59E8-8A29FD428A2A}"/>
                  </a:ext>
                </a:extLst>
              </p:cNvPr>
              <p:cNvSpPr/>
              <p:nvPr/>
            </p:nvSpPr>
            <p:spPr>
              <a:xfrm>
                <a:off x="1980057" y="32507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8A8EDC7-B261-F313-A2AE-DEE090A79A8E}"/>
                  </a:ext>
                </a:extLst>
              </p:cNvPr>
              <p:cNvSpPr/>
              <p:nvPr/>
            </p:nvSpPr>
            <p:spPr>
              <a:xfrm>
                <a:off x="1971582" y="3610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A3BC64A-6A9C-CD6B-69F3-B848A32A7F1C}"/>
                  </a:ext>
                </a:extLst>
              </p:cNvPr>
              <p:cNvSpPr/>
              <p:nvPr/>
            </p:nvSpPr>
            <p:spPr>
              <a:xfrm>
                <a:off x="1971582" y="396579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311CA1A1-9590-7531-E95C-72A62D1424D3}"/>
                </a:ext>
              </a:extLst>
            </p:cNvPr>
            <p:cNvGrpSpPr/>
            <p:nvPr/>
          </p:nvGrpSpPr>
          <p:grpSpPr>
            <a:xfrm>
              <a:off x="7742453" y="2089118"/>
              <a:ext cx="311191" cy="1619231"/>
              <a:chOff x="1932916" y="2308178"/>
              <a:chExt cx="311191" cy="2739082"/>
            </a:xfrm>
          </p:grpSpPr>
          <p:cxnSp>
            <p:nvCxnSpPr>
              <p:cNvPr id="53" name="Conexão Reta Unidirecional 52">
                <a:extLst>
                  <a:ext uri="{FF2B5EF4-FFF2-40B4-BE49-F238E27FC236}">
                    <a16:creationId xmlns:a16="http://schemas.microsoft.com/office/drawing/2014/main" id="{6B38E226-63A9-C3D7-C50C-309267A448EE}"/>
                  </a:ext>
                </a:extLst>
              </p:cNvPr>
              <p:cNvCxnSpPr/>
              <p:nvPr/>
            </p:nvCxnSpPr>
            <p:spPr>
              <a:xfrm>
                <a:off x="1932916" y="2308178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xão Reta Unidirecional 55">
                <a:extLst>
                  <a:ext uri="{FF2B5EF4-FFF2-40B4-BE49-F238E27FC236}">
                    <a16:creationId xmlns:a16="http://schemas.microsoft.com/office/drawing/2014/main" id="{17D25E5E-9939-719B-2B9D-9F5426E61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826" y="5047260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D5AE823-EAFC-5CDF-3E9E-CA7B9A6C8CA6}"/>
                  </a:ext>
                </a:extLst>
              </p:cNvPr>
              <p:cNvSpPr/>
              <p:nvPr/>
            </p:nvSpPr>
            <p:spPr>
              <a:xfrm>
                <a:off x="1980057" y="32507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03E9789-1F57-1353-5225-433935DEF89C}"/>
                  </a:ext>
                </a:extLst>
              </p:cNvPr>
              <p:cNvSpPr/>
              <p:nvPr/>
            </p:nvSpPr>
            <p:spPr>
              <a:xfrm>
                <a:off x="1971582" y="3610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443B14-E270-28E5-2665-35F4924999C0}"/>
                  </a:ext>
                </a:extLst>
              </p:cNvPr>
              <p:cNvSpPr/>
              <p:nvPr/>
            </p:nvSpPr>
            <p:spPr>
              <a:xfrm>
                <a:off x="1971582" y="396579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27AF4D17-9B8C-363E-7530-CF17CE52F73D}"/>
                </a:ext>
              </a:extLst>
            </p:cNvPr>
            <p:cNvGrpSpPr/>
            <p:nvPr/>
          </p:nvGrpSpPr>
          <p:grpSpPr>
            <a:xfrm>
              <a:off x="9954363" y="2066466"/>
              <a:ext cx="311191" cy="1641883"/>
              <a:chOff x="1932916" y="2308178"/>
              <a:chExt cx="311191" cy="2739082"/>
            </a:xfrm>
          </p:grpSpPr>
          <p:cxnSp>
            <p:nvCxnSpPr>
              <p:cNvPr id="61" name="Conexão Reta Unidirecional 60">
                <a:extLst>
                  <a:ext uri="{FF2B5EF4-FFF2-40B4-BE49-F238E27FC236}">
                    <a16:creationId xmlns:a16="http://schemas.microsoft.com/office/drawing/2014/main" id="{3674A074-7A1E-A4FF-1D3E-911E06F3AA19}"/>
                  </a:ext>
                </a:extLst>
              </p:cNvPr>
              <p:cNvCxnSpPr/>
              <p:nvPr/>
            </p:nvCxnSpPr>
            <p:spPr>
              <a:xfrm>
                <a:off x="1932916" y="2308178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xão Reta Unidirecional 63">
                <a:extLst>
                  <a:ext uri="{FF2B5EF4-FFF2-40B4-BE49-F238E27FC236}">
                    <a16:creationId xmlns:a16="http://schemas.microsoft.com/office/drawing/2014/main" id="{86455848-4C87-D5C5-DCD3-D1B11817E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826" y="5047260"/>
                <a:ext cx="3102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5445073-A482-8004-A6AD-AC8AA2CB343B}"/>
                  </a:ext>
                </a:extLst>
              </p:cNvPr>
              <p:cNvSpPr/>
              <p:nvPr/>
            </p:nvSpPr>
            <p:spPr>
              <a:xfrm>
                <a:off x="1980057" y="32507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66C835-4ACB-C0A8-9F55-ED1B410E20AF}"/>
                  </a:ext>
                </a:extLst>
              </p:cNvPr>
              <p:cNvSpPr/>
              <p:nvPr/>
            </p:nvSpPr>
            <p:spPr>
              <a:xfrm>
                <a:off x="1971582" y="3610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C169B8D-0057-C157-7785-57D093F20FC2}"/>
                  </a:ext>
                </a:extLst>
              </p:cNvPr>
              <p:cNvSpPr/>
              <p:nvPr/>
            </p:nvSpPr>
            <p:spPr>
              <a:xfrm>
                <a:off x="1971582" y="396579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5BBD2641-3F8C-6679-F5BD-1A5024E49A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264644" y="3456349"/>
                  <a:ext cx="707571" cy="504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5BBD2641-3F8C-6679-F5BD-1A5024E49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4644" y="3456349"/>
                  <a:ext cx="707571" cy="504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BF7B90D8-CB9C-487B-89E5-FA6FCBF1D666}"/>
                </a:ext>
              </a:extLst>
            </p:cNvPr>
            <p:cNvGrpSpPr/>
            <p:nvPr/>
          </p:nvGrpSpPr>
          <p:grpSpPr>
            <a:xfrm>
              <a:off x="10551882" y="2554825"/>
              <a:ext cx="108001" cy="544061"/>
              <a:chOff x="9274791" y="3367110"/>
              <a:chExt cx="116475" cy="823073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28D1F38-9AE4-54AF-7B79-82A9E2D009E1}"/>
                  </a:ext>
                </a:extLst>
              </p:cNvPr>
              <p:cNvSpPr/>
              <p:nvPr/>
            </p:nvSpPr>
            <p:spPr>
              <a:xfrm>
                <a:off x="9283266" y="336711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6120045-C60F-194F-CB8D-3E2DF5484CAB}"/>
                  </a:ext>
                </a:extLst>
              </p:cNvPr>
              <p:cNvSpPr/>
              <p:nvPr/>
            </p:nvSpPr>
            <p:spPr>
              <a:xfrm>
                <a:off x="9274791" y="372673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D892C62-1819-80D6-A28B-5F7731B6169A}"/>
                  </a:ext>
                </a:extLst>
              </p:cNvPr>
              <p:cNvSpPr/>
              <p:nvPr/>
            </p:nvSpPr>
            <p:spPr>
              <a:xfrm>
                <a:off x="9274791" y="40821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235896A-D72F-19E5-77C0-CF1C245B7AC1}"/>
                </a:ext>
              </a:extLst>
            </p:cNvPr>
            <p:cNvGrpSpPr/>
            <p:nvPr/>
          </p:nvGrpSpPr>
          <p:grpSpPr>
            <a:xfrm rot="5400000">
              <a:off x="7121948" y="1673499"/>
              <a:ext cx="116475" cy="823073"/>
              <a:chOff x="9274791" y="3367110"/>
              <a:chExt cx="116475" cy="82307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5A3289F-3F25-01DA-07F8-941BAABFBD9D}"/>
                  </a:ext>
                </a:extLst>
              </p:cNvPr>
              <p:cNvSpPr/>
              <p:nvPr/>
            </p:nvSpPr>
            <p:spPr>
              <a:xfrm>
                <a:off x="9283266" y="336711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D430531-14B1-BBE3-09F2-16B35EB82FA7}"/>
                  </a:ext>
                </a:extLst>
              </p:cNvPr>
              <p:cNvSpPr/>
              <p:nvPr/>
            </p:nvSpPr>
            <p:spPr>
              <a:xfrm>
                <a:off x="9274791" y="372673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336204F-2BC0-0137-01EF-B842DC00C1CB}"/>
                  </a:ext>
                </a:extLst>
              </p:cNvPr>
              <p:cNvSpPr/>
              <p:nvPr/>
            </p:nvSpPr>
            <p:spPr>
              <a:xfrm>
                <a:off x="9274791" y="40821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53203683-A476-7916-8637-043DB5574454}"/>
                </a:ext>
              </a:extLst>
            </p:cNvPr>
            <p:cNvGrpSpPr/>
            <p:nvPr/>
          </p:nvGrpSpPr>
          <p:grpSpPr>
            <a:xfrm rot="5400000">
              <a:off x="7146426" y="2470445"/>
              <a:ext cx="116475" cy="823073"/>
              <a:chOff x="9274791" y="3367110"/>
              <a:chExt cx="116475" cy="823073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27B644-28A8-FB54-F1E0-09FB9523DDF6}"/>
                  </a:ext>
                </a:extLst>
              </p:cNvPr>
              <p:cNvSpPr/>
              <p:nvPr/>
            </p:nvSpPr>
            <p:spPr>
              <a:xfrm>
                <a:off x="9283266" y="336711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567896F-8CFD-0F25-58A0-801D727CC805}"/>
                  </a:ext>
                </a:extLst>
              </p:cNvPr>
              <p:cNvSpPr/>
              <p:nvPr/>
            </p:nvSpPr>
            <p:spPr>
              <a:xfrm>
                <a:off x="9274791" y="372673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C287BCA-EEBA-B556-9694-303B55DD37F8}"/>
                  </a:ext>
                </a:extLst>
              </p:cNvPr>
              <p:cNvSpPr/>
              <p:nvPr/>
            </p:nvSpPr>
            <p:spPr>
              <a:xfrm>
                <a:off x="9274791" y="40821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23CD13-9E6B-1E69-B5BE-F67EE04B46E4}"/>
              </a:ext>
            </a:extLst>
          </p:cNvPr>
          <p:cNvGrpSpPr/>
          <p:nvPr/>
        </p:nvGrpSpPr>
        <p:grpSpPr>
          <a:xfrm>
            <a:off x="1285283" y="3923357"/>
            <a:ext cx="9621434" cy="1130822"/>
            <a:chOff x="1285283" y="3923357"/>
            <a:chExt cx="9621434" cy="1130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CBFAFA52-1EDD-99C0-0150-07C29CFC6199}"/>
                    </a:ext>
                  </a:extLst>
                </p:cNvPr>
                <p:cNvSpPr txBox="1"/>
                <p:nvPr/>
              </p:nvSpPr>
              <p:spPr>
                <a:xfrm>
                  <a:off x="1285283" y="4262819"/>
                  <a:ext cx="4431791" cy="4492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p>
                              <m:sSup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CBFAFA52-1EDD-99C0-0150-07C29CFC6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283" y="4262819"/>
                  <a:ext cx="4431791" cy="449290"/>
                </a:xfrm>
                <a:prstGeom prst="rect">
                  <a:avLst/>
                </a:prstGeom>
                <a:blipFill>
                  <a:blip r:embed="rId8"/>
                  <a:stretch>
                    <a:fillRect l="-1714" t="-32432" b="-243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14FCF5E6-8B88-B5A5-F6B4-567EA1DC728D}"/>
                    </a:ext>
                  </a:extLst>
                </p:cNvPr>
                <p:cNvSpPr txBox="1"/>
                <p:nvPr/>
              </p:nvSpPr>
              <p:spPr>
                <a:xfrm>
                  <a:off x="7052561" y="3923357"/>
                  <a:ext cx="3854156" cy="11308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pt-PT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PT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14FCF5E6-8B88-B5A5-F6B4-567EA1DC7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561" y="3923357"/>
                  <a:ext cx="3854156" cy="1130822"/>
                </a:xfrm>
                <a:prstGeom prst="rect">
                  <a:avLst/>
                </a:prstGeom>
                <a:blipFill>
                  <a:blip r:embed="rId9"/>
                  <a:stretch>
                    <a:fillRect t="-103371" b="-1595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B34826C-CAB9-DB3C-CD94-3B2A8BB1F2F8}"/>
                </a:ext>
              </a:extLst>
            </p:cNvPr>
            <p:cNvSpPr txBox="1"/>
            <p:nvPr/>
          </p:nvSpPr>
          <p:spPr>
            <a:xfrm>
              <a:off x="6105548" y="43027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with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7E379FB-6DB5-7E99-8B8A-1EF00930C3D4}"/>
                  </a:ext>
                </a:extLst>
              </p:cNvPr>
              <p:cNvSpPr txBox="1"/>
              <p:nvPr/>
            </p:nvSpPr>
            <p:spPr>
              <a:xfrm>
                <a:off x="1748680" y="5288968"/>
                <a:ext cx="934826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How expressive is the quantum model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000" dirty="0"/>
                  <a:t>? 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I.e. which true world functions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000" dirty="0"/>
                  <a:t>can it express/represent/approximate?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7E379FB-6DB5-7E99-8B8A-1EF00930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680" y="5288968"/>
                <a:ext cx="9348265" cy="1015663"/>
              </a:xfrm>
              <a:prstGeom prst="rect">
                <a:avLst/>
              </a:prstGeom>
              <a:blipFill>
                <a:blip r:embed="rId10"/>
                <a:stretch>
                  <a:fillRect l="-678" t="-3704" b="-9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4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CE73-4E41-F745-A460-D01BADC3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Parameterized quantum circuits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E049F8-460F-0841-98A3-5B24F17E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23CD13-9E6B-1E69-B5BE-F67EE04B46E4}"/>
              </a:ext>
            </a:extLst>
          </p:cNvPr>
          <p:cNvGrpSpPr/>
          <p:nvPr/>
        </p:nvGrpSpPr>
        <p:grpSpPr>
          <a:xfrm>
            <a:off x="1285283" y="1489059"/>
            <a:ext cx="9621434" cy="1179999"/>
            <a:chOff x="1285283" y="3923357"/>
            <a:chExt cx="9621434" cy="1130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CBFAFA52-1EDD-99C0-0150-07C29CFC6199}"/>
                    </a:ext>
                  </a:extLst>
                </p:cNvPr>
                <p:cNvSpPr txBox="1"/>
                <p:nvPr/>
              </p:nvSpPr>
              <p:spPr>
                <a:xfrm>
                  <a:off x="1285283" y="4262819"/>
                  <a:ext cx="4431791" cy="4492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p>
                              <m:sSup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CBFAFA52-1EDD-99C0-0150-07C29CFC6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283" y="4262819"/>
                  <a:ext cx="4431791" cy="449290"/>
                </a:xfrm>
                <a:prstGeom prst="rect">
                  <a:avLst/>
                </a:prstGeom>
                <a:blipFill>
                  <a:blip r:embed="rId2"/>
                  <a:stretch>
                    <a:fillRect l="-1714" t="-31579" b="-2105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14FCF5E6-8B88-B5A5-F6B4-567EA1DC728D}"/>
                    </a:ext>
                  </a:extLst>
                </p:cNvPr>
                <p:cNvSpPr txBox="1"/>
                <p:nvPr/>
              </p:nvSpPr>
              <p:spPr>
                <a:xfrm>
                  <a:off x="7052561" y="3923357"/>
                  <a:ext cx="3854156" cy="11308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pt-PT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PT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14FCF5E6-8B88-B5A5-F6B4-567EA1DC7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561" y="3923357"/>
                  <a:ext cx="3854156" cy="1130822"/>
                </a:xfrm>
                <a:prstGeom prst="rect">
                  <a:avLst/>
                </a:prstGeom>
                <a:blipFill>
                  <a:blip r:embed="rId3"/>
                  <a:stretch>
                    <a:fillRect t="-97872" b="-1457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B34826C-CAB9-DB3C-CD94-3B2A8BB1F2F8}"/>
                </a:ext>
              </a:extLst>
            </p:cNvPr>
            <p:cNvSpPr txBox="1"/>
            <p:nvPr/>
          </p:nvSpPr>
          <p:spPr>
            <a:xfrm>
              <a:off x="6105548" y="43027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with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7E379FB-6DB5-7E99-8B8A-1EF00930C3D4}"/>
                  </a:ext>
                </a:extLst>
              </p:cNvPr>
              <p:cNvSpPr txBox="1"/>
              <p:nvPr/>
            </p:nvSpPr>
            <p:spPr>
              <a:xfrm>
                <a:off x="1748680" y="2619888"/>
                <a:ext cx="65625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How expressive is the quantum model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000" dirty="0"/>
                  <a:t>?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7E379FB-6DB5-7E99-8B8A-1EF00930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680" y="2619888"/>
                <a:ext cx="6562566" cy="400110"/>
              </a:xfrm>
              <a:prstGeom prst="rect">
                <a:avLst/>
              </a:prstGeom>
              <a:blipFill>
                <a:blip r:embed="rId4"/>
                <a:stretch>
                  <a:fillRect l="-965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6D95B82F-119A-B2F5-D030-4DE568F31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634021"/>
              </p:ext>
            </p:extLst>
          </p:nvPr>
        </p:nvGraphicFramePr>
        <p:xfrm>
          <a:off x="472204" y="3460299"/>
          <a:ext cx="3456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681254F-1F4E-E54D-B371-08BC3FB35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858418"/>
              </p:ext>
            </p:extLst>
          </p:nvPr>
        </p:nvGraphicFramePr>
        <p:xfrm>
          <a:off x="4368000" y="3460299"/>
          <a:ext cx="3456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64441047-688D-B447-8914-E8C2929D9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525935"/>
              </p:ext>
            </p:extLst>
          </p:nvPr>
        </p:nvGraphicFramePr>
        <p:xfrm>
          <a:off x="8263796" y="3460299"/>
          <a:ext cx="3456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460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2340D-AA9C-8BC8-E248-68297082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Ansatz expressivity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4D37CB-9488-3695-AE95-091CE713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47066" cy="4195481"/>
          </a:xfrm>
        </p:spPr>
        <p:txBody>
          <a:bodyPr/>
          <a:lstStyle/>
          <a:p>
            <a:r>
              <a:rPr lang="en-GB" dirty="0"/>
              <a:t>Problem specific ansatz</a:t>
            </a:r>
          </a:p>
          <a:p>
            <a:pPr lvl="1"/>
            <a:r>
              <a:rPr lang="en-GB" dirty="0"/>
              <a:t>e.g. atom electronic structure quantum simulation (VQE)</a:t>
            </a:r>
          </a:p>
          <a:p>
            <a:pPr lvl="1"/>
            <a:r>
              <a:rPr lang="en-GB" dirty="0"/>
              <a:t>the ansatz is generated by a problem inspired Hamiltonian</a:t>
            </a:r>
          </a:p>
          <a:p>
            <a:pPr lvl="1"/>
            <a:r>
              <a:rPr lang="en-GB" dirty="0"/>
              <a:t>it only has to be expressive enough to approximate the problem function</a:t>
            </a:r>
          </a:p>
          <a:p>
            <a:endParaRPr lang="en-GB" dirty="0"/>
          </a:p>
          <a:p>
            <a:r>
              <a:rPr lang="en-GB" dirty="0"/>
              <a:t>Problem independent ansatz</a:t>
            </a:r>
          </a:p>
          <a:p>
            <a:pPr lvl="1"/>
            <a:r>
              <a:rPr lang="en-GB" dirty="0"/>
              <a:t>no idea of what the real world function looks like</a:t>
            </a:r>
          </a:p>
          <a:p>
            <a:pPr lvl="1"/>
            <a:r>
              <a:rPr lang="en-GB" dirty="0"/>
              <a:t>the ansatz must be very expressive such that the reachable space contains good approximations of the unknown function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44489D-9AAC-F2D1-C71C-AFEAA1E0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5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98E8C-D8F5-4804-68CA-BC12C395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525"/>
          </a:xfrm>
        </p:spPr>
        <p:txBody>
          <a:bodyPr/>
          <a:lstStyle/>
          <a:p>
            <a:r>
              <a:rPr lang="en-GB" dirty="0"/>
              <a:t>Diagonal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1A87E7-2DE9-50A1-011D-D5158EE89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557" y="2119620"/>
                <a:ext cx="11219935" cy="303124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GB" dirty="0"/>
                  <a:t>Consider the data encoding of the form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𝑖𝑥𝐻</m:t>
                        </m:r>
                      </m:sup>
                    </m:sSup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is the Hamiltonian that generates the time evolution which encodes the data</a:t>
                </a:r>
              </a:p>
              <a:p>
                <a:pPr>
                  <a:lnSpc>
                    <a:spcPts val="2800"/>
                  </a:lnSpc>
                </a:pPr>
                <a:r>
                  <a:rPr lang="en-GB" dirty="0"/>
                  <a:t>The Hamiltonian can be diagonalized, such that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dirty="0"/>
                  <a:t> is a diagonal matrix with the eigenvalues of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𝑖𝑥𝐻</m:t>
                        </m:r>
                      </m:sup>
                    </m:sSup>
                  </m:oMath>
                </a14:m>
                <a:r>
                  <a:rPr lang="en-GB" dirty="0"/>
                  <a:t> can be rewritten as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𝑖𝑥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Υ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>
                  <a:lnSpc>
                    <a:spcPts val="28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can be absorbed into arbitrary </a:t>
                </a:r>
                <a:r>
                  <a:rPr lang="en-GB" dirty="0" err="1"/>
                  <a:t>unitaries</a:t>
                </a:r>
                <a:r>
                  <a:rPr lang="en-GB" dirty="0"/>
                  <a:t> </a:t>
                </a:r>
                <a:br>
                  <a:rPr lang="en-GB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GB" dirty="0"/>
                  <a:t> 		and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1A87E7-2DE9-50A1-011D-D5158EE89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557" y="2119620"/>
                <a:ext cx="11219935" cy="3031245"/>
              </a:xfrm>
              <a:blipFill>
                <a:blip r:embed="rId2"/>
                <a:stretch>
                  <a:fillRect l="-113" t="-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ADAD3F-1092-4B60-B94D-AF33BE1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F92B608-BCD3-7C38-C1A7-04C5B917379D}"/>
              </a:ext>
            </a:extLst>
          </p:cNvPr>
          <p:cNvGrpSpPr/>
          <p:nvPr/>
        </p:nvGrpSpPr>
        <p:grpSpPr>
          <a:xfrm>
            <a:off x="2443091" y="1485647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DD75CB1E-A624-AB57-68FE-CE32F3249FFF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9F2AB0B6-A3F3-B38F-31D5-CA04DC9347BF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DDF87B94-57A2-FD0B-1932-B9F0ECCE15D7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5364BFCC-1E80-DFDF-F441-AFD5D81109FA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arcador de Posição de Conteúdo 2">
                <a:extLst>
                  <a:ext uri="{FF2B5EF4-FFF2-40B4-BE49-F238E27FC236}">
                    <a16:creationId xmlns:a16="http://schemas.microsoft.com/office/drawing/2014/main" id="{9A0383BD-2DF6-DA41-DAC9-ABCC5EF9C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111" y="5296310"/>
                <a:ext cx="10721181" cy="9581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:r>
                  <a:rPr lang="en-GB" sz="2400" dirty="0"/>
                  <a:t>Without loss of generality the </a:t>
                </a:r>
                <a:r>
                  <a:rPr lang="en-GB" sz="2400" b="1" dirty="0"/>
                  <a:t>Hamiltonian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400" dirty="0"/>
                  <a:t> can be assumed to be </a:t>
                </a:r>
                <a:r>
                  <a:rPr lang="en-GB" sz="2400" b="1" dirty="0"/>
                  <a:t>diagonal</a:t>
                </a:r>
                <a:r>
                  <a:rPr lang="en-GB" sz="2400" dirty="0"/>
                  <a:t> with eigenvalues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pt-P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Marcador de Posição de Conteúdo 2">
                <a:extLst>
                  <a:ext uri="{FF2B5EF4-FFF2-40B4-BE49-F238E27FC236}">
                    <a16:creationId xmlns:a16="http://schemas.microsoft.com/office/drawing/2014/main" id="{9A0383BD-2DF6-DA41-DAC9-ABCC5EF9C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5296310"/>
                <a:ext cx="10721181" cy="958159"/>
              </a:xfrm>
              <a:prstGeom prst="rect">
                <a:avLst/>
              </a:prstGeom>
              <a:blipFill>
                <a:blip r:embed="rId8"/>
                <a:stretch>
                  <a:fillRect l="-827" t="-5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4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98E8C-D8F5-4804-68CA-BC12C395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525"/>
          </a:xfrm>
        </p:spPr>
        <p:txBody>
          <a:bodyPr/>
          <a:lstStyle/>
          <a:p>
            <a:r>
              <a:rPr lang="en-GB" dirty="0"/>
              <a:t>Diagonal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1A87E7-2DE9-50A1-011D-D5158EE89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83" y="2301715"/>
                <a:ext cx="11219935" cy="166480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GB" dirty="0"/>
                  <a:t>The </a:t>
                </a:r>
                <a:r>
                  <a:rPr lang="en-GB" b="1" dirty="0"/>
                  <a:t>Hamiltonian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that generates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can be assumed to be </a:t>
                </a:r>
                <a:r>
                  <a:rPr lang="en-GB" b="1" dirty="0"/>
                  <a:t>diagonal</a:t>
                </a:r>
                <a:r>
                  <a:rPr lang="en-GB" dirty="0"/>
                  <a:t> with eigenvalues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pt-P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PT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800"/>
                  </a:lnSpc>
                </a:pPr>
                <a:endParaRPr lang="pt-PT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𝑖𝑥𝐻</m:t>
                        </m:r>
                      </m:sup>
                    </m:sSup>
                  </m:oMath>
                </a14:m>
                <a:r>
                  <a:rPr lang="en-GB" dirty="0"/>
                  <a:t> is therefore diagonal,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𝑖𝑥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1A87E7-2DE9-50A1-011D-D5158EE89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83" y="2301715"/>
                <a:ext cx="11219935" cy="1664806"/>
              </a:xfrm>
              <a:blipFill>
                <a:blip r:embed="rId2"/>
                <a:stretch>
                  <a:fillRect l="-226" t="-1515" b="-9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ADAD3F-1092-4B60-B94D-AF33BE1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F92B608-BCD3-7C38-C1A7-04C5B917379D}"/>
              </a:ext>
            </a:extLst>
          </p:cNvPr>
          <p:cNvGrpSpPr/>
          <p:nvPr/>
        </p:nvGrpSpPr>
        <p:grpSpPr>
          <a:xfrm>
            <a:off x="2443091" y="1485647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DD75CB1E-A624-AB57-68FE-CE32F3249FFF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9F2AB0B6-A3F3-B38F-31D5-CA04DC9347BF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DDF87B94-57A2-FD0B-1932-B9F0ECCE15D7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5364BFCC-1E80-DFDF-F441-AFD5D81109FA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3874DC-71EA-F288-D251-1BBFAD3D8A17}"/>
                  </a:ext>
                </a:extLst>
              </p:cNvPr>
              <p:cNvSpPr txBox="1"/>
              <p:nvPr/>
            </p:nvSpPr>
            <p:spPr>
              <a:xfrm>
                <a:off x="2725322" y="4435556"/>
                <a:ext cx="5819240" cy="541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3874DC-71EA-F288-D251-1BBFAD3D8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322" y="4435556"/>
                <a:ext cx="5819240" cy="541623"/>
              </a:xfrm>
              <a:prstGeom prst="rect">
                <a:avLst/>
              </a:prstGeom>
              <a:blipFill>
                <a:blip r:embed="rId8"/>
                <a:stretch>
                  <a:fillRect t="-20930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7900BE5-1A0E-67AD-A56E-E44501DB7915}"/>
                  </a:ext>
                </a:extLst>
              </p:cNvPr>
              <p:cNvSpPr txBox="1"/>
              <p:nvPr/>
            </p:nvSpPr>
            <p:spPr>
              <a:xfrm>
                <a:off x="3419046" y="5520632"/>
                <a:ext cx="443179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sSup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7900BE5-1A0E-67AD-A56E-E44501DB7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46" y="5520632"/>
                <a:ext cx="4431791" cy="449290"/>
              </a:xfrm>
              <a:prstGeom prst="rect">
                <a:avLst/>
              </a:prstGeom>
              <a:blipFill>
                <a:blip r:embed="rId9"/>
                <a:stretch>
                  <a:fillRect l="-1714" t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50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98E8C-D8F5-4804-68CA-BC12C395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525"/>
          </a:xfrm>
        </p:spPr>
        <p:txBody>
          <a:bodyPr/>
          <a:lstStyle/>
          <a:p>
            <a:r>
              <a:rPr lang="en-GB" dirty="0"/>
              <a:t>Diagonal Hamiltonian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ADAD3F-1092-4B60-B94D-AF33BE1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F92B608-BCD3-7C38-C1A7-04C5B917379D}"/>
              </a:ext>
            </a:extLst>
          </p:cNvPr>
          <p:cNvGrpSpPr/>
          <p:nvPr/>
        </p:nvGrpSpPr>
        <p:grpSpPr>
          <a:xfrm>
            <a:off x="2443091" y="1485647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DD75CB1E-A624-AB57-68FE-CE32F3249FFF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9F2AB0B6-A3F3-B38F-31D5-CA04DC9347BF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DDF87B94-57A2-FD0B-1932-B9F0ECCE15D7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5364BFCC-1E80-DFDF-F441-AFD5D81109FA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3874DC-71EA-F288-D251-1BBFAD3D8A17}"/>
                  </a:ext>
                </a:extLst>
              </p:cNvPr>
              <p:cNvSpPr txBox="1"/>
              <p:nvPr/>
            </p:nvSpPr>
            <p:spPr>
              <a:xfrm>
                <a:off x="2725322" y="2304548"/>
                <a:ext cx="5819240" cy="541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3874DC-71EA-F288-D251-1BBFAD3D8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322" y="2304548"/>
                <a:ext cx="5819240" cy="541623"/>
              </a:xfrm>
              <a:prstGeom prst="rect">
                <a:avLst/>
              </a:prstGeom>
              <a:blipFill>
                <a:blip r:embed="rId8"/>
                <a:stretch>
                  <a:fillRect t="-97727" b="-15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9EA6B2B-3BFC-EC7B-C2E5-4B6AC4909C5E}"/>
                  </a:ext>
                </a:extLst>
              </p:cNvPr>
              <p:cNvSpPr txBox="1"/>
              <p:nvPr/>
            </p:nvSpPr>
            <p:spPr>
              <a:xfrm>
                <a:off x="268737" y="3618011"/>
                <a:ext cx="11309699" cy="1258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1(1,1)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(1,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9EA6B2B-3BFC-EC7B-C2E5-4B6AC490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7" y="3618011"/>
                <a:ext cx="11309699" cy="1258999"/>
              </a:xfrm>
              <a:prstGeom prst="rect">
                <a:avLst/>
              </a:prstGeom>
              <a:blipFill>
                <a:blip r:embed="rId9"/>
                <a:stretch>
                  <a:fillRect t="-17172" b="-40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43D6426-C3D9-ABDD-8A02-36F843F0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1C42B8-F908-4006-9DD2-7FD9836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C39DB5A-6F69-E35B-5139-BC7F08163DD1}"/>
              </a:ext>
            </a:extLst>
          </p:cNvPr>
          <p:cNvGrpSpPr/>
          <p:nvPr/>
        </p:nvGrpSpPr>
        <p:grpSpPr>
          <a:xfrm>
            <a:off x="2410544" y="1613390"/>
            <a:ext cx="6263397" cy="461665"/>
            <a:chOff x="2443091" y="1633931"/>
            <a:chExt cx="626339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3E3A691-E618-D88B-1FC2-7A98BFF72864}"/>
                    </a:ext>
                  </a:extLst>
                </p:cNvPr>
                <p:cNvSpPr txBox="1"/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17927D0-2A02-F76A-D5F6-4487D7EF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18" y="1633931"/>
                  <a:ext cx="12092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109FC62-6DA2-1D4F-777D-49D207668655}"/>
                    </a:ext>
                  </a:extLst>
                </p:cNvPr>
                <p:cNvSpPr txBox="1"/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B3A93D79-7623-B228-690F-663735477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25" y="1633931"/>
                  <a:ext cx="12234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D3754F1-076F-9686-A677-AE77032F7C99}"/>
                    </a:ext>
                  </a:extLst>
                </p:cNvPr>
                <p:cNvSpPr txBox="1"/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372D36EE-F96A-EECA-7C71-F24389726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34" y="1633931"/>
                  <a:ext cx="86741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FD8114-46ED-DA71-EEA2-6627276F3F21}"/>
                    </a:ext>
                  </a:extLst>
                </p:cNvPr>
                <p:cNvSpPr txBox="1"/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08BA9CA-983D-54CA-CD6C-EF1333DEE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091" y="1667740"/>
                  <a:ext cx="6253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2000" t="-166667" r="-40000" b="-2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963AABF-C73F-EF93-9F7B-8D7A57AF9677}"/>
                    </a:ext>
                  </a:extLst>
                </p:cNvPr>
                <p:cNvSpPr txBox="1"/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EB445BED-2C05-1559-C933-61471820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072" y="1633931"/>
                  <a:ext cx="5384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EA160CDA-ADA9-631F-F9D4-F42601BAD93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763260" y="186476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Unidirecional 11">
              <a:extLst>
                <a:ext uri="{FF2B5EF4-FFF2-40B4-BE49-F238E27FC236}">
                  <a16:creationId xmlns:a16="http://schemas.microsoft.com/office/drawing/2014/main" id="{FEAFA7BC-CF17-38DA-6E71-9E59A08A3D37}"/>
                </a:ext>
              </a:extLst>
            </p:cNvPr>
            <p:cNvCxnSpPr/>
            <p:nvPr/>
          </p:nvCxnSpPr>
          <p:spPr>
            <a:xfrm>
              <a:off x="7730100" y="1855419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A322FA8A-2671-63A7-C216-80BD06946DDB}"/>
                </a:ext>
              </a:extLst>
            </p:cNvPr>
            <p:cNvCxnSpPr/>
            <p:nvPr/>
          </p:nvCxnSpPr>
          <p:spPr>
            <a:xfrm>
              <a:off x="6068651" y="1864763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386381BF-CCAE-335D-CABB-1CE998BA1B28}"/>
                </a:ext>
              </a:extLst>
            </p:cNvPr>
            <p:cNvCxnSpPr/>
            <p:nvPr/>
          </p:nvCxnSpPr>
          <p:spPr>
            <a:xfrm>
              <a:off x="3116044" y="1883144"/>
              <a:ext cx="437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BD204A-49C5-E47C-3616-A9BF55E696F9}"/>
                  </a:ext>
                </a:extLst>
              </p:cNvPr>
              <p:cNvSpPr txBox="1"/>
              <p:nvPr/>
            </p:nvSpPr>
            <p:spPr>
              <a:xfrm>
                <a:off x="2692775" y="2296364"/>
                <a:ext cx="5819240" cy="541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BD204A-49C5-E47C-3616-A9BF55E6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75" y="2296364"/>
                <a:ext cx="5819240" cy="541623"/>
              </a:xfrm>
              <a:prstGeom prst="rect">
                <a:avLst/>
              </a:prstGeom>
              <a:blipFill>
                <a:blip r:embed="rId8"/>
                <a:stretch>
                  <a:fillRect t="-95455" b="-15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478CA38-A066-39D8-4D68-02259BF8F201}"/>
                  </a:ext>
                </a:extLst>
              </p:cNvPr>
              <p:cNvSpPr txBox="1"/>
              <p:nvPr/>
            </p:nvSpPr>
            <p:spPr>
              <a:xfrm>
                <a:off x="248547" y="3244651"/>
                <a:ext cx="11392221" cy="1229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1(1,1)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(1,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478CA38-A066-39D8-4D68-02259BF8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7" y="3244651"/>
                <a:ext cx="11392221" cy="1229504"/>
              </a:xfrm>
              <a:prstGeom prst="rect">
                <a:avLst/>
              </a:prstGeom>
              <a:blipFill>
                <a:blip r:embed="rId9"/>
                <a:stretch>
                  <a:fillRect t="-16327" b="-41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256175-A202-B48C-15DB-DE53BAD387FE}"/>
                  </a:ext>
                </a:extLst>
              </p:cNvPr>
              <p:cNvSpPr txBox="1"/>
              <p:nvPr/>
            </p:nvSpPr>
            <p:spPr>
              <a:xfrm>
                <a:off x="248546" y="4794320"/>
                <a:ext cx="9083961" cy="149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2(1,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1(1,1)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1(</m:t>
                                          </m:r>
                                          <m:r>
                                            <a:rPr lang="pt-P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</a:rPr>
                                            <m:t>,1)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2400" i="1">
                                        <a:latin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B256175-A202-B48C-15DB-DE53BAD38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6" y="4794320"/>
                <a:ext cx="9083961" cy="1490793"/>
              </a:xfrm>
              <a:prstGeom prst="rect">
                <a:avLst/>
              </a:prstGeom>
              <a:blipFill>
                <a:blip r:embed="rId10"/>
                <a:stretch>
                  <a:fillRect t="-5085" b="-26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haveta à Esquerda 17">
            <a:extLst>
              <a:ext uri="{FF2B5EF4-FFF2-40B4-BE49-F238E27FC236}">
                <a16:creationId xmlns:a16="http://schemas.microsoft.com/office/drawing/2014/main" id="{37ADB5BE-ABD1-77EC-D906-13A09E223EA6}"/>
              </a:ext>
            </a:extLst>
          </p:cNvPr>
          <p:cNvSpPr/>
          <p:nvPr/>
        </p:nvSpPr>
        <p:spPr>
          <a:xfrm rot="16200000">
            <a:off x="9793486" y="2947843"/>
            <a:ext cx="221413" cy="3274036"/>
          </a:xfrm>
          <a:prstGeom prst="leftBrace">
            <a:avLst>
              <a:gd name="adj1" fmla="val 8333"/>
              <a:gd name="adj2" fmla="val 1288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Ião</Template>
  <TotalTime>7533</TotalTime>
  <Words>1231</Words>
  <Application>Microsoft Macintosh PowerPoint</Application>
  <PresentationFormat>Ecrã Panorâmico</PresentationFormat>
  <Paragraphs>255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 3</vt:lpstr>
      <vt:lpstr>Ião</vt:lpstr>
      <vt:lpstr>Ciência de Dados Quântica   Variational Quantum Circuits: expressivity and data reuploading</vt:lpstr>
      <vt:lpstr>Material de Consulta</vt:lpstr>
      <vt:lpstr>Parameterized quantum circuits</vt:lpstr>
      <vt:lpstr>Parameterized quantum circuits</vt:lpstr>
      <vt:lpstr>Ansatz expressivity</vt:lpstr>
      <vt:lpstr>Diagonal Hamiltonian</vt:lpstr>
      <vt:lpstr>Diagonal Hamiltonian</vt:lpstr>
      <vt:lpstr>Diagonal Hamiltonian</vt:lpstr>
      <vt:lpstr>Evaluating f_θ (x)</vt:lpstr>
      <vt:lpstr>Evaluating f_θ (x)</vt:lpstr>
      <vt:lpstr>Evaluating f_θ (x)</vt:lpstr>
      <vt:lpstr>Evaluating f_θ (x)</vt:lpstr>
      <vt:lpstr>Evaluating f_θ (x) – Fourier series</vt:lpstr>
      <vt:lpstr>Evaluating f_θ (x) – Fourier series</vt:lpstr>
      <vt:lpstr>Evaluating f_θ (x) – Fourier series</vt:lpstr>
      <vt:lpstr>Evaluating f_θ (x) – Fourier series</vt:lpstr>
      <vt:lpstr>f_θ (x) – single qubit, Pauli operator</vt:lpstr>
      <vt:lpstr>Data reuploading – single qubit, Pauli</vt:lpstr>
      <vt:lpstr>Data reuploading – single qubit, Pauli</vt:lpstr>
      <vt:lpstr>Data reuploading: 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Quântica 2021/22 Apresentação</dc:title>
  <dc:creator>Luis Paulo Santos</dc:creator>
  <cp:lastModifiedBy>Luis Paulo Santos</cp:lastModifiedBy>
  <cp:revision>209</cp:revision>
  <dcterms:created xsi:type="dcterms:W3CDTF">2022-02-08T11:26:10Z</dcterms:created>
  <dcterms:modified xsi:type="dcterms:W3CDTF">2024-02-10T18:30:21Z</dcterms:modified>
</cp:coreProperties>
</file>