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8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20" r:id="rId23"/>
    <p:sldId id="317" r:id="rId24"/>
    <p:sldId id="318" r:id="rId25"/>
    <p:sldId id="31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8CD"/>
    <a:srgbClr val="DCDBE2"/>
    <a:srgbClr val="CBC9CE"/>
    <a:srgbClr val="38736B"/>
    <a:srgbClr val="3D7A6E"/>
    <a:srgbClr val="9B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4944D-FE48-9246-A159-BD39DFBEAE16}" v="13" dt="2024-05-09T10:46:29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714"/>
  </p:normalViewPr>
  <p:slideViewPr>
    <p:cSldViewPr snapToGrid="0" snapToObjects="1">
      <p:cViewPr varScale="1">
        <p:scale>
          <a:sx n="122" d="100"/>
          <a:sy n="122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4BC11C30-52AB-D447-ADF6-886888B49313}"/>
    <pc:docChg chg="undo custSel addSld delSld modSld">
      <pc:chgData name="Luís Paulo Peixoto Santos" userId="1bcb44e7-5d82-436c-b2eb-8036fed75eb8" providerId="ADAL" clId="{4BC11C30-52AB-D447-ADF6-886888B49313}" dt="2024-05-07T14:11:23.992" v="202" actId="2696"/>
      <pc:docMkLst>
        <pc:docMk/>
      </pc:docMkLst>
      <pc:sldChg chg="modSp mod">
        <pc:chgData name="Luís Paulo Peixoto Santos" userId="1bcb44e7-5d82-436c-b2eb-8036fed75eb8" providerId="ADAL" clId="{4BC11C30-52AB-D447-ADF6-886888B49313}" dt="2024-04-26T13:07:52.479" v="0" actId="20577"/>
        <pc:sldMkLst>
          <pc:docMk/>
          <pc:sldMk cId="503480747" sldId="256"/>
        </pc:sldMkLst>
        <pc:spChg chg="mod">
          <ac:chgData name="Luís Paulo Peixoto Santos" userId="1bcb44e7-5d82-436c-b2eb-8036fed75eb8" providerId="ADAL" clId="{4BC11C30-52AB-D447-ADF6-886888B49313}" dt="2024-04-26T13:07:52.479" v="0" actId="20577"/>
          <ac:spMkLst>
            <pc:docMk/>
            <pc:sldMk cId="503480747" sldId="256"/>
            <ac:spMk id="2" creationId="{70AD163B-4827-FB49-8AAA-498C7B51C5AD}"/>
          </ac:spMkLst>
        </pc:spChg>
      </pc:sldChg>
      <pc:sldChg chg="modSp">
        <pc:chgData name="Luís Paulo Peixoto Santos" userId="1bcb44e7-5d82-436c-b2eb-8036fed75eb8" providerId="ADAL" clId="{4BC11C30-52AB-D447-ADF6-886888B49313}" dt="2024-05-07T13:48:08.698" v="90" actId="20577"/>
        <pc:sldMkLst>
          <pc:docMk/>
          <pc:sldMk cId="2648048591" sldId="302"/>
        </pc:sldMkLst>
        <pc:spChg chg="mod">
          <ac:chgData name="Luís Paulo Peixoto Santos" userId="1bcb44e7-5d82-436c-b2eb-8036fed75eb8" providerId="ADAL" clId="{4BC11C30-52AB-D447-ADF6-886888B49313}" dt="2024-05-07T13:48:08.698" v="90" actId="20577"/>
          <ac:spMkLst>
            <pc:docMk/>
            <pc:sldMk cId="2648048591" sldId="302"/>
            <ac:spMk id="3" creationId="{C7313C54-C7C6-CEFC-BCAC-0455C88EBF71}"/>
          </ac:spMkLst>
        </pc:spChg>
      </pc:sldChg>
      <pc:sldChg chg="addSp modSp mod modAnim">
        <pc:chgData name="Luís Paulo Peixoto Santos" userId="1bcb44e7-5d82-436c-b2eb-8036fed75eb8" providerId="ADAL" clId="{4BC11C30-52AB-D447-ADF6-886888B49313}" dt="2024-05-07T14:10:40.834" v="201"/>
        <pc:sldMkLst>
          <pc:docMk/>
          <pc:sldMk cId="2586144499" sldId="306"/>
        </pc:sldMkLst>
        <pc:spChg chg="mod">
          <ac:chgData name="Luís Paulo Peixoto Santos" userId="1bcb44e7-5d82-436c-b2eb-8036fed75eb8" providerId="ADAL" clId="{4BC11C30-52AB-D447-ADF6-886888B49313}" dt="2024-05-07T14:07:25.625" v="112" actId="1076"/>
          <ac:spMkLst>
            <pc:docMk/>
            <pc:sldMk cId="2586144499" sldId="306"/>
            <ac:spMk id="5" creationId="{1D11E32A-8ED7-2D73-8059-9B7944099947}"/>
          </ac:spMkLst>
        </pc:spChg>
        <pc:spChg chg="mod">
          <ac:chgData name="Luís Paulo Peixoto Santos" userId="1bcb44e7-5d82-436c-b2eb-8036fed75eb8" providerId="ADAL" clId="{4BC11C30-52AB-D447-ADF6-886888B49313}" dt="2024-05-07T14:07:35.121" v="114" actId="1076"/>
          <ac:spMkLst>
            <pc:docMk/>
            <pc:sldMk cId="2586144499" sldId="306"/>
            <ac:spMk id="6" creationId="{11F241A0-4C67-3CA0-BEDD-C074B18C4AB9}"/>
          </ac:spMkLst>
        </pc:spChg>
        <pc:spChg chg="mod">
          <ac:chgData name="Luís Paulo Peixoto Santos" userId="1bcb44e7-5d82-436c-b2eb-8036fed75eb8" providerId="ADAL" clId="{4BC11C30-52AB-D447-ADF6-886888B49313}" dt="2024-05-07T14:07:29.798" v="113" actId="1076"/>
          <ac:spMkLst>
            <pc:docMk/>
            <pc:sldMk cId="2586144499" sldId="306"/>
            <ac:spMk id="7" creationId="{68F0DD99-5E15-6696-A394-F86AE0A9C852}"/>
          </ac:spMkLst>
        </pc:spChg>
        <pc:spChg chg="add mod">
          <ac:chgData name="Luís Paulo Peixoto Santos" userId="1bcb44e7-5d82-436c-b2eb-8036fed75eb8" providerId="ADAL" clId="{4BC11C30-52AB-D447-ADF6-886888B49313}" dt="2024-05-07T14:09:56.714" v="200" actId="208"/>
          <ac:spMkLst>
            <pc:docMk/>
            <pc:sldMk cId="2586144499" sldId="306"/>
            <ac:spMk id="8" creationId="{2939D68F-39D6-78FE-3A9C-973F9B47FF9C}"/>
          </ac:spMkLst>
        </pc:spChg>
        <pc:spChg chg="mod">
          <ac:chgData name="Luís Paulo Peixoto Santos" userId="1bcb44e7-5d82-436c-b2eb-8036fed75eb8" providerId="ADAL" clId="{4BC11C30-52AB-D447-ADF6-886888B49313}" dt="2024-05-07T14:07:54.715" v="118" actId="1076"/>
          <ac:spMkLst>
            <pc:docMk/>
            <pc:sldMk cId="2586144499" sldId="306"/>
            <ac:spMk id="13" creationId="{CEBA365E-4DE0-CDCA-C7BD-7C924CD6FCB8}"/>
          </ac:spMkLst>
        </pc:spChg>
        <pc:grpChg chg="mod">
          <ac:chgData name="Luís Paulo Peixoto Santos" userId="1bcb44e7-5d82-436c-b2eb-8036fed75eb8" providerId="ADAL" clId="{4BC11C30-52AB-D447-ADF6-886888B49313}" dt="2024-05-07T14:07:47.505" v="117" actId="14100"/>
          <ac:grpSpMkLst>
            <pc:docMk/>
            <pc:sldMk cId="2586144499" sldId="306"/>
            <ac:grpSpMk id="17" creationId="{4F847D1C-3765-5E94-96B0-92A5584562C9}"/>
          </ac:grpSpMkLst>
        </pc:grpChg>
      </pc:sldChg>
      <pc:sldChg chg="modSp">
        <pc:chgData name="Luís Paulo Peixoto Santos" userId="1bcb44e7-5d82-436c-b2eb-8036fed75eb8" providerId="ADAL" clId="{4BC11C30-52AB-D447-ADF6-886888B49313}" dt="2024-05-07T13:54:34.449" v="91" actId="20577"/>
        <pc:sldMkLst>
          <pc:docMk/>
          <pc:sldMk cId="3560862926" sldId="313"/>
        </pc:sldMkLst>
        <pc:spChg chg="mod">
          <ac:chgData name="Luís Paulo Peixoto Santos" userId="1bcb44e7-5d82-436c-b2eb-8036fed75eb8" providerId="ADAL" clId="{4BC11C30-52AB-D447-ADF6-886888B49313}" dt="2024-05-07T13:54:34.449" v="91" actId="20577"/>
          <ac:spMkLst>
            <pc:docMk/>
            <pc:sldMk cId="3560862926" sldId="313"/>
            <ac:spMk id="15" creationId="{C7ACEFEE-BE02-8DB5-250C-673C1DBA5863}"/>
          </ac:spMkLst>
        </pc:spChg>
      </pc:sldChg>
      <pc:sldChg chg="modSp new mod">
        <pc:chgData name="Luís Paulo Peixoto Santos" userId="1bcb44e7-5d82-436c-b2eb-8036fed75eb8" providerId="ADAL" clId="{4BC11C30-52AB-D447-ADF6-886888B49313}" dt="2024-04-26T15:30:05.311" v="37" actId="20577"/>
        <pc:sldMkLst>
          <pc:docMk/>
          <pc:sldMk cId="3902637590" sldId="320"/>
        </pc:sldMkLst>
        <pc:spChg chg="mod">
          <ac:chgData name="Luís Paulo Peixoto Santos" userId="1bcb44e7-5d82-436c-b2eb-8036fed75eb8" providerId="ADAL" clId="{4BC11C30-52AB-D447-ADF6-886888B49313}" dt="2024-04-26T15:29:58.028" v="19" actId="20577"/>
          <ac:spMkLst>
            <pc:docMk/>
            <pc:sldMk cId="3902637590" sldId="320"/>
            <ac:spMk id="2" creationId="{90B33BC3-5555-BB37-BA19-79C6B9C53CAC}"/>
          </ac:spMkLst>
        </pc:spChg>
        <pc:spChg chg="mod">
          <ac:chgData name="Luís Paulo Peixoto Santos" userId="1bcb44e7-5d82-436c-b2eb-8036fed75eb8" providerId="ADAL" clId="{4BC11C30-52AB-D447-ADF6-886888B49313}" dt="2024-04-26T15:30:05.311" v="37" actId="20577"/>
          <ac:spMkLst>
            <pc:docMk/>
            <pc:sldMk cId="3902637590" sldId="320"/>
            <ac:spMk id="3" creationId="{86ECF451-93D2-E6C2-5CA3-6ACAC858C6F9}"/>
          </ac:spMkLst>
        </pc:spChg>
      </pc:sldChg>
      <pc:sldChg chg="addSp delSp modSp new del mod setBg setClrOvrMap">
        <pc:chgData name="Luís Paulo Peixoto Santos" userId="1bcb44e7-5d82-436c-b2eb-8036fed75eb8" providerId="ADAL" clId="{4BC11C30-52AB-D447-ADF6-886888B49313}" dt="2024-05-07T14:11:23.992" v="202" actId="2696"/>
        <pc:sldMkLst>
          <pc:docMk/>
          <pc:sldMk cId="99382434" sldId="321"/>
        </pc:sldMkLst>
        <pc:spChg chg="mod ord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2" creationId="{BDAFED39-3768-DA13-5D62-50EC954B288A}"/>
          </ac:spMkLst>
        </pc:spChg>
        <pc:spChg chg="del mod">
          <ac:chgData name="Luís Paulo Peixoto Santos" userId="1bcb44e7-5d82-436c-b2eb-8036fed75eb8" providerId="ADAL" clId="{4BC11C30-52AB-D447-ADF6-886888B49313}" dt="2024-04-26T15:33:20.666" v="78" actId="478"/>
          <ac:spMkLst>
            <pc:docMk/>
            <pc:sldMk cId="99382434" sldId="321"/>
            <ac:spMk id="3" creationId="{1BDA525F-68E4-1A50-6918-F719E0DC28D7}"/>
          </ac:spMkLst>
        </pc:spChg>
        <pc:spChg chg="mod ord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4" creationId="{004A5D41-D0C1-62B0-2904-CBCA1D9EA584}"/>
          </ac:spMkLst>
        </pc:spChg>
        <pc:spChg chg="add mod ord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5" creationId="{56C43BC2-1A16-C3E7-84CA-7F71AFCA9560}"/>
          </ac:spMkLst>
        </pc:spChg>
        <pc:spChg chg="add del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10" creationId="{4AC0CD9D-7610-4620-93B4-798CCD9AB581}"/>
          </ac:spMkLst>
        </pc:spChg>
        <pc:spChg chg="add del">
          <ac:chgData name="Luís Paulo Peixoto Santos" userId="1bcb44e7-5d82-436c-b2eb-8036fed75eb8" providerId="ADAL" clId="{4BC11C30-52AB-D447-ADF6-886888B49313}" dt="2024-04-26T15:33:51.941" v="82" actId="26606"/>
          <ac:spMkLst>
            <pc:docMk/>
            <pc:sldMk cId="99382434" sldId="321"/>
            <ac:spMk id="15" creationId="{4AC0CD9D-7610-4620-93B4-798CCD9AB581}"/>
          </ac:spMkLst>
        </pc:spChg>
        <pc:spChg chg="add del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16" creationId="{DE4D62F9-188E-4530-84C2-24BDEE4BEB82}"/>
          </ac:spMkLst>
        </pc:spChg>
        <pc:spChg chg="add del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18" creationId="{D27CF008-4B18-436D-B2D5-C1346C12438E}"/>
          </ac:spMkLst>
        </pc:spChg>
        <pc:spChg chg="add del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20" creationId="{CE22DAD8-5F67-4B73-ADA9-06EF381F7AD6}"/>
          </ac:spMkLst>
        </pc:spChg>
        <pc:spChg chg="add del">
          <ac:chgData name="Luís Paulo Peixoto Santos" userId="1bcb44e7-5d82-436c-b2eb-8036fed75eb8" providerId="ADAL" clId="{4BC11C30-52AB-D447-ADF6-886888B49313}" dt="2024-04-26T15:33:51.941" v="82" actId="26606"/>
          <ac:spMkLst>
            <pc:docMk/>
            <pc:sldMk cId="99382434" sldId="321"/>
            <ac:spMk id="21" creationId="{DE4D62F9-188E-4530-84C2-24BDEE4BEB82}"/>
          </ac:spMkLst>
        </pc:spChg>
        <pc:spChg chg="add del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22" creationId="{E4F17063-EDA4-417B-946F-BA357F3B390D}"/>
          </ac:spMkLst>
        </pc:spChg>
        <pc:spChg chg="add del">
          <ac:chgData name="Luís Paulo Peixoto Santos" userId="1bcb44e7-5d82-436c-b2eb-8036fed75eb8" providerId="ADAL" clId="{4BC11C30-52AB-D447-ADF6-886888B49313}" dt="2024-04-26T15:33:51.941" v="82" actId="26606"/>
          <ac:spMkLst>
            <pc:docMk/>
            <pc:sldMk cId="99382434" sldId="321"/>
            <ac:spMk id="23" creationId="{20F6071B-48FA-4685-A9C9-A7B21E1C14CC}"/>
          </ac:spMkLst>
        </pc:spChg>
        <pc:spChg chg="add del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24" creationId="{D36F3EEA-55D4-4677-80E7-92D00B8F343B}"/>
          </ac:spMkLst>
        </pc:spChg>
        <pc:spChg chg="add del">
          <ac:chgData name="Luís Paulo Peixoto Santos" userId="1bcb44e7-5d82-436c-b2eb-8036fed75eb8" providerId="ADAL" clId="{4BC11C30-52AB-D447-ADF6-886888B49313}" dt="2024-04-26T15:33:51.941" v="82" actId="26606"/>
          <ac:spMkLst>
            <pc:docMk/>
            <pc:sldMk cId="99382434" sldId="321"/>
            <ac:spMk id="25" creationId="{8C56044C-1580-4C45-8AA3-F2A07478B455}"/>
          </ac:spMkLst>
        </pc:spChg>
        <pc:spChg chg="add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26" creationId="{144A11D1-6963-485E-86DE-760B07434307}"/>
          </ac:spMkLst>
        </pc:spChg>
        <pc:spChg chg="add del">
          <ac:chgData name="Luís Paulo Peixoto Santos" userId="1bcb44e7-5d82-436c-b2eb-8036fed75eb8" providerId="ADAL" clId="{4BC11C30-52AB-D447-ADF6-886888B49313}" dt="2024-04-26T15:33:51.941" v="82" actId="26606"/>
          <ac:spMkLst>
            <pc:docMk/>
            <pc:sldMk cId="99382434" sldId="321"/>
            <ac:spMk id="27" creationId="{51A8E3CE-561F-42BE-B6A2-FBE96F9A8280}"/>
          </ac:spMkLst>
        </pc:spChg>
        <pc:spChg chg="add del">
          <ac:chgData name="Luís Paulo Peixoto Santos" userId="1bcb44e7-5d82-436c-b2eb-8036fed75eb8" providerId="ADAL" clId="{4BC11C30-52AB-D447-ADF6-886888B49313}" dt="2024-04-26T15:33:51.941" v="82" actId="26606"/>
          <ac:spMkLst>
            <pc:docMk/>
            <pc:sldMk cId="99382434" sldId="321"/>
            <ac:spMk id="29" creationId="{7DE548AA-7E1A-497C-8B79-C74F42ACFB16}"/>
          </ac:spMkLst>
        </pc:spChg>
        <pc:spChg chg="add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31" creationId="{93BDF132-E4EF-4CB3-9A12-1EB75E159A5B}"/>
          </ac:spMkLst>
        </pc:spChg>
        <pc:spChg chg="add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33" creationId="{F8486D32-0A56-4407-A9D1-7AFC169465F2}"/>
          </ac:spMkLst>
        </pc:spChg>
        <pc:spChg chg="add">
          <ac:chgData name="Luís Paulo Peixoto Santos" userId="1bcb44e7-5d82-436c-b2eb-8036fed75eb8" providerId="ADAL" clId="{4BC11C30-52AB-D447-ADF6-886888B49313}" dt="2024-05-07T14:03:11.990" v="95" actId="26606"/>
          <ac:spMkLst>
            <pc:docMk/>
            <pc:sldMk cId="99382434" sldId="321"/>
            <ac:spMk id="35" creationId="{B73FE0C2-11C7-466D-B4BA-0330484CD53D}"/>
          </ac:spMkLst>
        </pc:spChg>
        <pc:picChg chg="add mod">
          <ac:chgData name="Luís Paulo Peixoto Santos" userId="1bcb44e7-5d82-436c-b2eb-8036fed75eb8" providerId="ADAL" clId="{4BC11C30-52AB-D447-ADF6-886888B49313}" dt="2024-05-07T14:03:11.990" v="95" actId="26606"/>
          <ac:picMkLst>
            <pc:docMk/>
            <pc:sldMk cId="99382434" sldId="321"/>
            <ac:picMk id="3" creationId="{124086EF-463D-750A-229E-38E117ED1629}"/>
          </ac:picMkLst>
        </pc:picChg>
        <pc:picChg chg="add del mod ord">
          <ac:chgData name="Luís Paulo Peixoto Santos" userId="1bcb44e7-5d82-436c-b2eb-8036fed75eb8" providerId="ADAL" clId="{4BC11C30-52AB-D447-ADF6-886888B49313}" dt="2024-05-07T14:02:01.567" v="92" actId="478"/>
          <ac:picMkLst>
            <pc:docMk/>
            <pc:sldMk cId="99382434" sldId="321"/>
            <ac:picMk id="6" creationId="{7661716A-B57D-0499-EE33-E16F2F515D36}"/>
          </ac:picMkLst>
        </pc:picChg>
        <pc:picChg chg="add del">
          <ac:chgData name="Luís Paulo Peixoto Santos" userId="1bcb44e7-5d82-436c-b2eb-8036fed75eb8" providerId="ADAL" clId="{4BC11C30-52AB-D447-ADF6-886888B49313}" dt="2024-05-07T14:03:11.990" v="95" actId="26606"/>
          <ac:picMkLst>
            <pc:docMk/>
            <pc:sldMk cId="99382434" sldId="321"/>
            <ac:picMk id="8" creationId="{41B68C77-138E-4BF7-A276-BD0C78A4219F}"/>
          </ac:picMkLst>
        </pc:picChg>
        <pc:picChg chg="add del">
          <ac:chgData name="Luís Paulo Peixoto Santos" userId="1bcb44e7-5d82-436c-b2eb-8036fed75eb8" providerId="ADAL" clId="{4BC11C30-52AB-D447-ADF6-886888B49313}" dt="2024-05-07T14:03:11.990" v="95" actId="26606"/>
          <ac:picMkLst>
            <pc:docMk/>
            <pc:sldMk cId="99382434" sldId="321"/>
            <ac:picMk id="9" creationId="{7C268552-D473-46ED-B1B8-422042C4DEF1}"/>
          </ac:picMkLst>
        </pc:picChg>
        <pc:picChg chg="add del">
          <ac:chgData name="Luís Paulo Peixoto Santos" userId="1bcb44e7-5d82-436c-b2eb-8036fed75eb8" providerId="ADAL" clId="{4BC11C30-52AB-D447-ADF6-886888B49313}" dt="2024-04-26T15:33:51.941" v="82" actId="26606"/>
          <ac:picMkLst>
            <pc:docMk/>
            <pc:sldMk cId="99382434" sldId="321"/>
            <ac:picMk id="11" creationId="{41B68C77-138E-4BF7-A276-BD0C78A4219F}"/>
          </ac:picMkLst>
        </pc:picChg>
        <pc:picChg chg="add del">
          <ac:chgData name="Luís Paulo Peixoto Santos" userId="1bcb44e7-5d82-436c-b2eb-8036fed75eb8" providerId="ADAL" clId="{4BC11C30-52AB-D447-ADF6-886888B49313}" dt="2024-05-07T14:03:11.990" v="95" actId="26606"/>
          <ac:picMkLst>
            <pc:docMk/>
            <pc:sldMk cId="99382434" sldId="321"/>
            <ac:picMk id="12" creationId="{B9238B3E-24AA-439A-B527-6C5DF6D72145}"/>
          </ac:picMkLst>
        </pc:picChg>
        <pc:picChg chg="add del">
          <ac:chgData name="Luís Paulo Peixoto Santos" userId="1bcb44e7-5d82-436c-b2eb-8036fed75eb8" providerId="ADAL" clId="{4BC11C30-52AB-D447-ADF6-886888B49313}" dt="2024-04-26T15:33:51.941" v="82" actId="26606"/>
          <ac:picMkLst>
            <pc:docMk/>
            <pc:sldMk cId="99382434" sldId="321"/>
            <ac:picMk id="13" creationId="{7C268552-D473-46ED-B1B8-422042C4DEF1}"/>
          </ac:picMkLst>
        </pc:picChg>
        <pc:picChg chg="add del">
          <ac:chgData name="Luís Paulo Peixoto Santos" userId="1bcb44e7-5d82-436c-b2eb-8036fed75eb8" providerId="ADAL" clId="{4BC11C30-52AB-D447-ADF6-886888B49313}" dt="2024-05-07T14:03:11.990" v="95" actId="26606"/>
          <ac:picMkLst>
            <pc:docMk/>
            <pc:sldMk cId="99382434" sldId="321"/>
            <ac:picMk id="14" creationId="{69F01145-BEA3-4CBF-AA21-10077B948CA8}"/>
          </ac:picMkLst>
        </pc:picChg>
        <pc:picChg chg="add del">
          <ac:chgData name="Luís Paulo Peixoto Santos" userId="1bcb44e7-5d82-436c-b2eb-8036fed75eb8" providerId="ADAL" clId="{4BC11C30-52AB-D447-ADF6-886888B49313}" dt="2024-04-26T15:33:51.941" v="82" actId="26606"/>
          <ac:picMkLst>
            <pc:docMk/>
            <pc:sldMk cId="99382434" sldId="321"/>
            <ac:picMk id="17" creationId="{B9238B3E-24AA-439A-B527-6C5DF6D72145}"/>
          </ac:picMkLst>
        </pc:picChg>
        <pc:picChg chg="add del">
          <ac:chgData name="Luís Paulo Peixoto Santos" userId="1bcb44e7-5d82-436c-b2eb-8036fed75eb8" providerId="ADAL" clId="{4BC11C30-52AB-D447-ADF6-886888B49313}" dt="2024-04-26T15:33:51.941" v="82" actId="26606"/>
          <ac:picMkLst>
            <pc:docMk/>
            <pc:sldMk cId="99382434" sldId="321"/>
            <ac:picMk id="19" creationId="{69F01145-BEA3-4CBF-AA21-10077B948CA8}"/>
          </ac:picMkLst>
        </pc:picChg>
      </pc:sldChg>
      <pc:sldChg chg="addSp delSp modSp add del mod delAnim">
        <pc:chgData name="Luís Paulo Peixoto Santos" userId="1bcb44e7-5d82-436c-b2eb-8036fed75eb8" providerId="ADAL" clId="{4BC11C30-52AB-D447-ADF6-886888B49313}" dt="2024-05-07T14:11:23.992" v="202" actId="2696"/>
        <pc:sldMkLst>
          <pc:docMk/>
          <pc:sldMk cId="3629667040" sldId="322"/>
        </pc:sldMkLst>
        <pc:spChg chg="mod">
          <ac:chgData name="Luís Paulo Peixoto Santos" userId="1bcb44e7-5d82-436c-b2eb-8036fed75eb8" providerId="ADAL" clId="{4BC11C30-52AB-D447-ADF6-886888B49313}" dt="2024-05-07T14:04:02.653" v="100" actId="14100"/>
          <ac:spMkLst>
            <pc:docMk/>
            <pc:sldMk cId="3629667040" sldId="322"/>
            <ac:spMk id="2" creationId="{8B03BF56-E052-30B6-2E92-B7F3228B6A98}"/>
          </ac:spMkLst>
        </pc:spChg>
        <pc:spChg chg="del mod">
          <ac:chgData name="Luís Paulo Peixoto Santos" userId="1bcb44e7-5d82-436c-b2eb-8036fed75eb8" providerId="ADAL" clId="{4BC11C30-52AB-D447-ADF6-886888B49313}" dt="2024-05-07T14:04:22.874" v="105" actId="478"/>
          <ac:spMkLst>
            <pc:docMk/>
            <pc:sldMk cId="3629667040" sldId="322"/>
            <ac:spMk id="8" creationId="{4CEEBEC1-15F6-A483-DEB6-9E93CB681742}"/>
          </ac:spMkLst>
        </pc:spChg>
        <pc:picChg chg="add mod">
          <ac:chgData name="Luís Paulo Peixoto Santos" userId="1bcb44e7-5d82-436c-b2eb-8036fed75eb8" providerId="ADAL" clId="{4BC11C30-52AB-D447-ADF6-886888B49313}" dt="2024-05-07T14:04:32.601" v="108" actId="14100"/>
          <ac:picMkLst>
            <pc:docMk/>
            <pc:sldMk cId="3629667040" sldId="322"/>
            <ac:picMk id="3" creationId="{E7858BD4-C534-E839-25C3-5006D398604E}"/>
          </ac:picMkLst>
        </pc:picChg>
        <pc:picChg chg="del">
          <ac:chgData name="Luís Paulo Peixoto Santos" userId="1bcb44e7-5d82-436c-b2eb-8036fed75eb8" providerId="ADAL" clId="{4BC11C30-52AB-D447-ADF6-886888B49313}" dt="2024-05-07T14:04:05.743" v="101" actId="478"/>
          <ac:picMkLst>
            <pc:docMk/>
            <pc:sldMk cId="3629667040" sldId="322"/>
            <ac:picMk id="6" creationId="{9F5FD83C-F946-1000-F5F9-882F81A97B43}"/>
          </ac:picMkLst>
        </pc:picChg>
        <pc:picChg chg="del">
          <ac:chgData name="Luís Paulo Peixoto Santos" userId="1bcb44e7-5d82-436c-b2eb-8036fed75eb8" providerId="ADAL" clId="{4BC11C30-52AB-D447-ADF6-886888B49313}" dt="2024-05-07T14:04:08.081" v="102" actId="478"/>
          <ac:picMkLst>
            <pc:docMk/>
            <pc:sldMk cId="3629667040" sldId="322"/>
            <ac:picMk id="7" creationId="{8B95B7DC-03AB-A9AE-64AD-7A049F3959B0}"/>
          </ac:picMkLst>
        </pc:picChg>
      </pc:sldChg>
    </pc:docChg>
  </pc:docChgLst>
  <pc:docChgLst>
    <pc:chgData name="Luís Paulo Peixoto Santos" userId="1bcb44e7-5d82-436c-b2eb-8036fed75eb8" providerId="ADAL" clId="{D964944D-FE48-9246-A159-BD39DFBEAE16}"/>
    <pc:docChg chg="modSld">
      <pc:chgData name="Luís Paulo Peixoto Santos" userId="1bcb44e7-5d82-436c-b2eb-8036fed75eb8" providerId="ADAL" clId="{D964944D-FE48-9246-A159-BD39DFBEAE16}" dt="2024-05-09T10:46:29.786" v="12" actId="20577"/>
      <pc:docMkLst>
        <pc:docMk/>
      </pc:docMkLst>
      <pc:sldChg chg="modSp">
        <pc:chgData name="Luís Paulo Peixoto Santos" userId="1bcb44e7-5d82-436c-b2eb-8036fed75eb8" providerId="ADAL" clId="{D964944D-FE48-9246-A159-BD39DFBEAE16}" dt="2024-05-09T10:46:29.786" v="12" actId="20577"/>
        <pc:sldMkLst>
          <pc:docMk/>
          <pc:sldMk cId="3709682835" sldId="317"/>
        </pc:sldMkLst>
        <pc:spChg chg="mod">
          <ac:chgData name="Luís Paulo Peixoto Santos" userId="1bcb44e7-5d82-436c-b2eb-8036fed75eb8" providerId="ADAL" clId="{D964944D-FE48-9246-A159-BD39DFBEAE16}" dt="2024-05-09T10:46:29.786" v="12" actId="20577"/>
          <ac:spMkLst>
            <pc:docMk/>
            <pc:sldMk cId="3709682835" sldId="317"/>
            <ac:spMk id="3" creationId="{19C2F659-C398-21B8-0A21-C8450253DB0A}"/>
          </ac:spMkLst>
        </pc:spChg>
      </pc:sldChg>
    </pc:docChg>
  </pc:docChgLst>
  <pc:docChgLst>
    <pc:chgData name="Luís Paulo Peixoto Santos" userId="1bcb44e7-5d82-436c-b2eb-8036fed75eb8" providerId="ADAL" clId="{79CC2FBF-2D15-9A4D-B343-CCA9A9704958}"/>
    <pc:docChg chg="undo custSel addSld delSld modSld sldOrd">
      <pc:chgData name="Luís Paulo Peixoto Santos" userId="1bcb44e7-5d82-436c-b2eb-8036fed75eb8" providerId="ADAL" clId="{79CC2FBF-2D15-9A4D-B343-CCA9A9704958}" dt="2023-05-24T12:32:08.116" v="2896" actId="20577"/>
      <pc:docMkLst>
        <pc:docMk/>
      </pc:docMkLst>
      <pc:sldChg chg="addSp modSp mod modAnim">
        <pc:chgData name="Luís Paulo Peixoto Santos" userId="1bcb44e7-5d82-436c-b2eb-8036fed75eb8" providerId="ADAL" clId="{79CC2FBF-2D15-9A4D-B343-CCA9A9704958}" dt="2023-05-21T09:39:24.915" v="784"/>
        <pc:sldMkLst>
          <pc:docMk/>
          <pc:sldMk cId="1407931" sldId="304"/>
        </pc:sldMkLst>
        <pc:spChg chg="mod">
          <ac:chgData name="Luís Paulo Peixoto Santos" userId="1bcb44e7-5d82-436c-b2eb-8036fed75eb8" providerId="ADAL" clId="{79CC2FBF-2D15-9A4D-B343-CCA9A9704958}" dt="2023-05-21T09:36:14.233" v="727" actId="20577"/>
          <ac:spMkLst>
            <pc:docMk/>
            <pc:sldMk cId="1407931" sldId="304"/>
            <ac:spMk id="2" creationId="{8B03BF56-E052-30B6-2E92-B7F3228B6A98}"/>
          </ac:spMkLst>
        </pc:spChg>
        <pc:spChg chg="mod">
          <ac:chgData name="Luís Paulo Peixoto Santos" userId="1bcb44e7-5d82-436c-b2eb-8036fed75eb8" providerId="ADAL" clId="{79CC2FBF-2D15-9A4D-B343-CCA9A9704958}" dt="2023-05-21T09:37:36.262" v="777" actId="1035"/>
          <ac:spMkLst>
            <pc:docMk/>
            <pc:sldMk cId="1407931" sldId="304"/>
            <ac:spMk id="3" creationId="{9844CA72-DE01-C5C5-4D94-1F931C6BAE52}"/>
          </ac:spMkLst>
        </pc:spChg>
        <pc:spChg chg="mod">
          <ac:chgData name="Luís Paulo Peixoto Santos" userId="1bcb44e7-5d82-436c-b2eb-8036fed75eb8" providerId="ADAL" clId="{79CC2FBF-2D15-9A4D-B343-CCA9A9704958}" dt="2023-05-21T09:37:20.852" v="760" actId="1036"/>
          <ac:spMkLst>
            <pc:docMk/>
            <pc:sldMk cId="1407931" sldId="304"/>
            <ac:spMk id="11" creationId="{4FD8FB49-481F-3894-B12F-84E5F87644D8}"/>
          </ac:spMkLst>
        </pc:spChg>
        <pc:spChg chg="add mod">
          <ac:chgData name="Luís Paulo Peixoto Santos" userId="1bcb44e7-5d82-436c-b2eb-8036fed75eb8" providerId="ADAL" clId="{79CC2FBF-2D15-9A4D-B343-CCA9A9704958}" dt="2023-05-21T09:39:19.065" v="783" actId="1076"/>
          <ac:spMkLst>
            <pc:docMk/>
            <pc:sldMk cId="1407931" sldId="304"/>
            <ac:spMk id="13" creationId="{1548A731-C80F-A539-1CF7-AEA6EDCCD9C7}"/>
          </ac:spMkLst>
        </pc:spChg>
        <pc:grpChg chg="mod">
          <ac:chgData name="Luís Paulo Peixoto Santos" userId="1bcb44e7-5d82-436c-b2eb-8036fed75eb8" providerId="ADAL" clId="{79CC2FBF-2D15-9A4D-B343-CCA9A9704958}" dt="2023-05-21T09:37:36.262" v="777" actId="1035"/>
          <ac:grpSpMkLst>
            <pc:docMk/>
            <pc:sldMk cId="1407931" sldId="304"/>
            <ac:grpSpMk id="7" creationId="{B95BF6D0-3627-7306-1835-544162DCD8E5}"/>
          </ac:grpSpMkLst>
        </pc:grpChg>
        <pc:grpChg chg="mod">
          <ac:chgData name="Luís Paulo Peixoto Santos" userId="1bcb44e7-5d82-436c-b2eb-8036fed75eb8" providerId="ADAL" clId="{79CC2FBF-2D15-9A4D-B343-CCA9A9704958}" dt="2023-05-21T09:37:36.262" v="777" actId="1035"/>
          <ac:grpSpMkLst>
            <pc:docMk/>
            <pc:sldMk cId="1407931" sldId="304"/>
            <ac:grpSpMk id="8" creationId="{47FEB51E-846B-301C-FA64-8BB651EC60CE}"/>
          </ac:grpSpMkLst>
        </pc:grpChg>
        <pc:picChg chg="add mod">
          <ac:chgData name="Luís Paulo Peixoto Santos" userId="1bcb44e7-5d82-436c-b2eb-8036fed75eb8" providerId="ADAL" clId="{79CC2FBF-2D15-9A4D-B343-CCA9A9704958}" dt="2023-05-21T09:37:47.695" v="780" actId="14100"/>
          <ac:picMkLst>
            <pc:docMk/>
            <pc:sldMk cId="1407931" sldId="304"/>
            <ac:picMk id="12" creationId="{B3EF73CA-66DA-8E52-F8A1-D8A136FB2FC1}"/>
          </ac:picMkLst>
        </pc:picChg>
      </pc:sldChg>
      <pc:sldChg chg="del">
        <pc:chgData name="Luís Paulo Peixoto Santos" userId="1bcb44e7-5d82-436c-b2eb-8036fed75eb8" providerId="ADAL" clId="{79CC2FBF-2D15-9A4D-B343-CCA9A9704958}" dt="2023-05-16T23:21:07.024" v="0" actId="2696"/>
        <pc:sldMkLst>
          <pc:docMk/>
          <pc:sldMk cId="3505024285" sldId="305"/>
        </pc:sldMkLst>
      </pc:sldChg>
      <pc:sldChg chg="addSp modSp add del mod modAnim">
        <pc:chgData name="Luís Paulo Peixoto Santos" userId="1bcb44e7-5d82-436c-b2eb-8036fed75eb8" providerId="ADAL" clId="{79CC2FBF-2D15-9A4D-B343-CCA9A9704958}" dt="2023-05-21T09:44:20.540" v="787" actId="2696"/>
        <pc:sldMkLst>
          <pc:docMk/>
          <pc:sldMk cId="3539274106" sldId="305"/>
        </pc:sldMkLst>
        <pc:spChg chg="mod">
          <ac:chgData name="Luís Paulo Peixoto Santos" userId="1bcb44e7-5d82-436c-b2eb-8036fed75eb8" providerId="ADAL" clId="{79CC2FBF-2D15-9A4D-B343-CCA9A9704958}" dt="2023-05-20T17:30:18.356" v="3" actId="20577"/>
          <ac:spMkLst>
            <pc:docMk/>
            <pc:sldMk cId="3539274106" sldId="305"/>
            <ac:spMk id="2" creationId="{8B03BF56-E052-30B6-2E92-B7F3228B6A98}"/>
          </ac:spMkLst>
        </pc:spChg>
        <pc:spChg chg="mod">
          <ac:chgData name="Luís Paulo Peixoto Santos" userId="1bcb44e7-5d82-436c-b2eb-8036fed75eb8" providerId="ADAL" clId="{79CC2FBF-2D15-9A4D-B343-CCA9A9704958}" dt="2023-05-20T17:55:41.789" v="199" actId="1037"/>
          <ac:spMkLst>
            <pc:docMk/>
            <pc:sldMk cId="3539274106" sldId="305"/>
            <ac:spMk id="3" creationId="{9844CA72-DE01-C5C5-4D94-1F931C6BAE52}"/>
          </ac:spMkLst>
        </pc:spChg>
        <pc:spChg chg="mod">
          <ac:chgData name="Luís Paulo Peixoto Santos" userId="1bcb44e7-5d82-436c-b2eb-8036fed75eb8" providerId="ADAL" clId="{79CC2FBF-2D15-9A4D-B343-CCA9A9704958}" dt="2023-05-20T17:35:49.714" v="49" actId="14100"/>
          <ac:spMkLst>
            <pc:docMk/>
            <pc:sldMk cId="3539274106" sldId="305"/>
            <ac:spMk id="5" creationId="{EB7BD17B-A367-4A4C-98B8-BE4A9EF6AED9}"/>
          </ac:spMkLst>
        </pc:spChg>
        <pc:spChg chg="mod">
          <ac:chgData name="Luís Paulo Peixoto Santos" userId="1bcb44e7-5d82-436c-b2eb-8036fed75eb8" providerId="ADAL" clId="{79CC2FBF-2D15-9A4D-B343-CCA9A9704958}" dt="2023-05-20T17:35:57.611" v="50" actId="1076"/>
          <ac:spMkLst>
            <pc:docMk/>
            <pc:sldMk cId="3539274106" sldId="305"/>
            <ac:spMk id="6" creationId="{988907F1-0FB3-F366-CE54-BB264600A8A4}"/>
          </ac:spMkLst>
        </pc:spChg>
        <pc:spChg chg="mod">
          <ac:chgData name="Luís Paulo Peixoto Santos" userId="1bcb44e7-5d82-436c-b2eb-8036fed75eb8" providerId="ADAL" clId="{79CC2FBF-2D15-9A4D-B343-CCA9A9704958}" dt="2023-05-20T17:33:32.521" v="17" actId="14100"/>
          <ac:spMkLst>
            <pc:docMk/>
            <pc:sldMk cId="3539274106" sldId="305"/>
            <ac:spMk id="9" creationId="{47AF258A-A8C9-FCDC-DC1D-BD6281536EBC}"/>
          </ac:spMkLst>
        </pc:spChg>
        <pc:spChg chg="mod">
          <ac:chgData name="Luís Paulo Peixoto Santos" userId="1bcb44e7-5d82-436c-b2eb-8036fed75eb8" providerId="ADAL" clId="{79CC2FBF-2D15-9A4D-B343-CCA9A9704958}" dt="2023-05-20T17:33:38.844" v="18" actId="1076"/>
          <ac:spMkLst>
            <pc:docMk/>
            <pc:sldMk cId="3539274106" sldId="305"/>
            <ac:spMk id="10" creationId="{A9A9742A-A112-7C70-9966-6F3CCE0C1199}"/>
          </ac:spMkLst>
        </pc:spChg>
        <pc:spChg chg="mod">
          <ac:chgData name="Luís Paulo Peixoto Santos" userId="1bcb44e7-5d82-436c-b2eb-8036fed75eb8" providerId="ADAL" clId="{79CC2FBF-2D15-9A4D-B343-CCA9A9704958}" dt="2023-05-20T17:55:41.789" v="199" actId="1037"/>
          <ac:spMkLst>
            <pc:docMk/>
            <pc:sldMk cId="3539274106" sldId="305"/>
            <ac:spMk id="11" creationId="{4FD8FB49-481F-3894-B12F-84E5F87644D8}"/>
          </ac:spMkLst>
        </pc:spChg>
        <pc:spChg chg="add mod">
          <ac:chgData name="Luís Paulo Peixoto Santos" userId="1bcb44e7-5d82-436c-b2eb-8036fed75eb8" providerId="ADAL" clId="{79CC2FBF-2D15-9A4D-B343-CCA9A9704958}" dt="2023-05-20T17:55:47.708" v="200" actId="1076"/>
          <ac:spMkLst>
            <pc:docMk/>
            <pc:sldMk cId="3539274106" sldId="305"/>
            <ac:spMk id="12" creationId="{D93EEB99-F172-9B1A-F843-991C72CE2079}"/>
          </ac:spMkLst>
        </pc:spChg>
        <pc:grpChg chg="mod">
          <ac:chgData name="Luís Paulo Peixoto Santos" userId="1bcb44e7-5d82-436c-b2eb-8036fed75eb8" providerId="ADAL" clId="{79CC2FBF-2D15-9A4D-B343-CCA9A9704958}" dt="2023-05-20T17:55:41.789" v="199" actId="1037"/>
          <ac:grpSpMkLst>
            <pc:docMk/>
            <pc:sldMk cId="3539274106" sldId="305"/>
            <ac:grpSpMk id="7" creationId="{B95BF6D0-3627-7306-1835-544162DCD8E5}"/>
          </ac:grpSpMkLst>
        </pc:grpChg>
        <pc:grpChg chg="mod">
          <ac:chgData name="Luís Paulo Peixoto Santos" userId="1bcb44e7-5d82-436c-b2eb-8036fed75eb8" providerId="ADAL" clId="{79CC2FBF-2D15-9A4D-B343-CCA9A9704958}" dt="2023-05-20T17:55:41.789" v="199" actId="1037"/>
          <ac:grpSpMkLst>
            <pc:docMk/>
            <pc:sldMk cId="3539274106" sldId="305"/>
            <ac:grpSpMk id="8" creationId="{47FEB51E-846B-301C-FA64-8BB651EC60CE}"/>
          </ac:grpSpMkLst>
        </pc:grpChg>
        <pc:picChg chg="add mod">
          <ac:chgData name="Luís Paulo Peixoto Santos" userId="1bcb44e7-5d82-436c-b2eb-8036fed75eb8" providerId="ADAL" clId="{79CC2FBF-2D15-9A4D-B343-CCA9A9704958}" dt="2023-05-20T17:55:34.121" v="184" actId="1076"/>
          <ac:picMkLst>
            <pc:docMk/>
            <pc:sldMk cId="3539274106" sldId="305"/>
            <ac:picMk id="13" creationId="{EB9627E4-A419-86DB-2F40-353A9789A2D3}"/>
          </ac:picMkLst>
        </pc:picChg>
      </pc:sldChg>
      <pc:sldChg chg="addSp delSp modSp new mod ord modAnim">
        <pc:chgData name="Luís Paulo Peixoto Santos" userId="1bcb44e7-5d82-436c-b2eb-8036fed75eb8" providerId="ADAL" clId="{79CC2FBF-2D15-9A4D-B343-CCA9A9704958}" dt="2023-05-21T09:43:52.244" v="785" actId="20578"/>
        <pc:sldMkLst>
          <pc:docMk/>
          <pc:sldMk cId="2586144499" sldId="306"/>
        </pc:sldMkLst>
        <pc:spChg chg="mod">
          <ac:chgData name="Luís Paulo Peixoto Santos" userId="1bcb44e7-5d82-436c-b2eb-8036fed75eb8" providerId="ADAL" clId="{79CC2FBF-2D15-9A4D-B343-CCA9A9704958}" dt="2023-05-20T17:58:25.533" v="221" actId="20577"/>
          <ac:spMkLst>
            <pc:docMk/>
            <pc:sldMk cId="2586144499" sldId="306"/>
            <ac:spMk id="2" creationId="{AB55A269-9AA9-8F6C-E9B4-83F3D6C10CC8}"/>
          </ac:spMkLst>
        </pc:spChg>
        <pc:spChg chg="del">
          <ac:chgData name="Luís Paulo Peixoto Santos" userId="1bcb44e7-5d82-436c-b2eb-8036fed75eb8" providerId="ADAL" clId="{79CC2FBF-2D15-9A4D-B343-CCA9A9704958}" dt="2023-05-20T17:58:34.282" v="222" actId="478"/>
          <ac:spMkLst>
            <pc:docMk/>
            <pc:sldMk cId="2586144499" sldId="306"/>
            <ac:spMk id="3" creationId="{2C9C84F2-B751-0ADE-A513-BFF3B2F417E3}"/>
          </ac:spMkLst>
        </pc:spChg>
        <pc:spChg chg="add mod">
          <ac:chgData name="Luís Paulo Peixoto Santos" userId="1bcb44e7-5d82-436c-b2eb-8036fed75eb8" providerId="ADAL" clId="{79CC2FBF-2D15-9A4D-B343-CCA9A9704958}" dt="2023-05-20T18:03:20.378" v="300" actId="20577"/>
          <ac:spMkLst>
            <pc:docMk/>
            <pc:sldMk cId="2586144499" sldId="306"/>
            <ac:spMk id="5" creationId="{1D11E32A-8ED7-2D73-8059-9B7944099947}"/>
          </ac:spMkLst>
        </pc:spChg>
        <pc:spChg chg="add mod">
          <ac:chgData name="Luís Paulo Peixoto Santos" userId="1bcb44e7-5d82-436c-b2eb-8036fed75eb8" providerId="ADAL" clId="{79CC2FBF-2D15-9A4D-B343-CCA9A9704958}" dt="2023-05-20T18:13:19.504" v="368" actId="1076"/>
          <ac:spMkLst>
            <pc:docMk/>
            <pc:sldMk cId="2586144499" sldId="306"/>
            <ac:spMk id="6" creationId="{11F241A0-4C67-3CA0-BEDD-C074B18C4AB9}"/>
          </ac:spMkLst>
        </pc:spChg>
        <pc:spChg chg="add mod">
          <ac:chgData name="Luís Paulo Peixoto Santos" userId="1bcb44e7-5d82-436c-b2eb-8036fed75eb8" providerId="ADAL" clId="{79CC2FBF-2D15-9A4D-B343-CCA9A9704958}" dt="2023-05-20T18:13:15.072" v="367" actId="14100"/>
          <ac:spMkLst>
            <pc:docMk/>
            <pc:sldMk cId="2586144499" sldId="306"/>
            <ac:spMk id="7" creationId="{68F0DD99-5E15-6696-A394-F86AE0A9C852}"/>
          </ac:spMkLst>
        </pc:spChg>
        <pc:spChg chg="add mod">
          <ac:chgData name="Luís Paulo Peixoto Santos" userId="1bcb44e7-5d82-436c-b2eb-8036fed75eb8" providerId="ADAL" clId="{79CC2FBF-2D15-9A4D-B343-CCA9A9704958}" dt="2023-05-20T18:15:20.440" v="438" actId="164"/>
          <ac:spMkLst>
            <pc:docMk/>
            <pc:sldMk cId="2586144499" sldId="306"/>
            <ac:spMk id="9" creationId="{F915D9D4-0F56-36BD-730D-D98536516F9B}"/>
          </ac:spMkLst>
        </pc:spChg>
        <pc:spChg chg="add mod">
          <ac:chgData name="Luís Paulo Peixoto Santos" userId="1bcb44e7-5d82-436c-b2eb-8036fed75eb8" providerId="ADAL" clId="{79CC2FBF-2D15-9A4D-B343-CCA9A9704958}" dt="2023-05-20T18:16:05.745" v="500" actId="1076"/>
          <ac:spMkLst>
            <pc:docMk/>
            <pc:sldMk cId="2586144499" sldId="306"/>
            <ac:spMk id="13" creationId="{CEBA365E-4DE0-CDCA-C7BD-7C924CD6FCB8}"/>
          </ac:spMkLst>
        </pc:spChg>
        <pc:spChg chg="add del">
          <ac:chgData name="Luís Paulo Peixoto Santos" userId="1bcb44e7-5d82-436c-b2eb-8036fed75eb8" providerId="ADAL" clId="{79CC2FBF-2D15-9A4D-B343-CCA9A9704958}" dt="2023-05-20T18:16:26.309" v="502" actId="478"/>
          <ac:spMkLst>
            <pc:docMk/>
            <pc:sldMk cId="2586144499" sldId="306"/>
            <ac:spMk id="14" creationId="{EA062260-4576-7EB0-580E-9693D1A168A9}"/>
          </ac:spMkLst>
        </pc:spChg>
        <pc:spChg chg="add mod">
          <ac:chgData name="Luís Paulo Peixoto Santos" userId="1bcb44e7-5d82-436c-b2eb-8036fed75eb8" providerId="ADAL" clId="{79CC2FBF-2D15-9A4D-B343-CCA9A9704958}" dt="2023-05-20T18:18:13.422" v="517" actId="164"/>
          <ac:spMkLst>
            <pc:docMk/>
            <pc:sldMk cId="2586144499" sldId="306"/>
            <ac:spMk id="15" creationId="{159F78A6-6935-8154-66A1-7C0580E61AB7}"/>
          </ac:spMkLst>
        </pc:spChg>
        <pc:spChg chg="add mod">
          <ac:chgData name="Luís Paulo Peixoto Santos" userId="1bcb44e7-5d82-436c-b2eb-8036fed75eb8" providerId="ADAL" clId="{79CC2FBF-2D15-9A4D-B343-CCA9A9704958}" dt="2023-05-20T18:18:13.422" v="517" actId="164"/>
          <ac:spMkLst>
            <pc:docMk/>
            <pc:sldMk cId="2586144499" sldId="306"/>
            <ac:spMk id="16" creationId="{BBB2395C-31FD-5E69-B089-12FAFB319C99}"/>
          </ac:spMkLst>
        </pc:spChg>
        <pc:grpChg chg="add mod">
          <ac:chgData name="Luís Paulo Peixoto Santos" userId="1bcb44e7-5d82-436c-b2eb-8036fed75eb8" providerId="ADAL" clId="{79CC2FBF-2D15-9A4D-B343-CCA9A9704958}" dt="2023-05-20T18:15:20.440" v="438" actId="164"/>
          <ac:grpSpMkLst>
            <pc:docMk/>
            <pc:sldMk cId="2586144499" sldId="306"/>
            <ac:grpSpMk id="12" creationId="{7DD1AFF0-3D90-50F9-9F83-964DF480ED50}"/>
          </ac:grpSpMkLst>
        </pc:grpChg>
        <pc:grpChg chg="add mod">
          <ac:chgData name="Luís Paulo Peixoto Santos" userId="1bcb44e7-5d82-436c-b2eb-8036fed75eb8" providerId="ADAL" clId="{79CC2FBF-2D15-9A4D-B343-CCA9A9704958}" dt="2023-05-20T18:18:13.422" v="517" actId="164"/>
          <ac:grpSpMkLst>
            <pc:docMk/>
            <pc:sldMk cId="2586144499" sldId="306"/>
            <ac:grpSpMk id="17" creationId="{4F847D1C-3765-5E94-96B0-92A5584562C9}"/>
          </ac:grpSpMkLst>
        </pc:grpChg>
        <pc:cxnChg chg="add mod">
          <ac:chgData name="Luís Paulo Peixoto Santos" userId="1bcb44e7-5d82-436c-b2eb-8036fed75eb8" providerId="ADAL" clId="{79CC2FBF-2D15-9A4D-B343-CCA9A9704958}" dt="2023-05-20T18:15:20.440" v="438" actId="164"/>
          <ac:cxnSpMkLst>
            <pc:docMk/>
            <pc:sldMk cId="2586144499" sldId="306"/>
            <ac:cxnSpMk id="11" creationId="{8C880B25-89B8-EB89-CA59-3D6B94770DFE}"/>
          </ac:cxnSpMkLst>
        </pc:cxnChg>
      </pc:sldChg>
      <pc:sldChg chg="addSp delSp modSp add mod ord delAnim modAnim">
        <pc:chgData name="Luís Paulo Peixoto Santos" userId="1bcb44e7-5d82-436c-b2eb-8036fed75eb8" providerId="ADAL" clId="{79CC2FBF-2D15-9A4D-B343-CCA9A9704958}" dt="2023-05-21T09:54:13.196" v="870" actId="20577"/>
        <pc:sldMkLst>
          <pc:docMk/>
          <pc:sldMk cId="1665177899" sldId="307"/>
        </pc:sldMkLst>
        <pc:spChg chg="add mod">
          <ac:chgData name="Luís Paulo Peixoto Santos" userId="1bcb44e7-5d82-436c-b2eb-8036fed75eb8" providerId="ADAL" clId="{79CC2FBF-2D15-9A4D-B343-CCA9A9704958}" dt="2023-05-21T09:45:09.607" v="792" actId="1076"/>
          <ac:spMkLst>
            <pc:docMk/>
            <pc:sldMk cId="1665177899" sldId="307"/>
            <ac:spMk id="3" creationId="{2C3CE90B-DD75-8ACE-AF45-5FF6182C6C48}"/>
          </ac:spMkLst>
        </pc:spChg>
        <pc:spChg chg="del">
          <ac:chgData name="Luís Paulo Peixoto Santos" userId="1bcb44e7-5d82-436c-b2eb-8036fed75eb8" providerId="ADAL" clId="{79CC2FBF-2D15-9A4D-B343-CCA9A9704958}" dt="2023-05-20T18:21:34.667" v="524" actId="478"/>
          <ac:spMkLst>
            <pc:docMk/>
            <pc:sldMk cId="1665177899" sldId="307"/>
            <ac:spMk id="3" creationId="{9844CA72-DE01-C5C5-4D94-1F931C6BAE52}"/>
          </ac:spMkLst>
        </pc:spChg>
        <pc:spChg chg="del mod">
          <ac:chgData name="Luís Paulo Peixoto Santos" userId="1bcb44e7-5d82-436c-b2eb-8036fed75eb8" providerId="ADAL" clId="{79CC2FBF-2D15-9A4D-B343-CCA9A9704958}" dt="2023-05-21T09:44:46.227" v="788" actId="478"/>
          <ac:spMkLst>
            <pc:docMk/>
            <pc:sldMk cId="1665177899" sldId="307"/>
            <ac:spMk id="11" creationId="{4FD8FB49-481F-3894-B12F-84E5F87644D8}"/>
          </ac:spMkLst>
        </pc:spChg>
        <pc:spChg chg="del mod">
          <ac:chgData name="Luís Paulo Peixoto Santos" userId="1bcb44e7-5d82-436c-b2eb-8036fed75eb8" providerId="ADAL" clId="{79CC2FBF-2D15-9A4D-B343-CCA9A9704958}" dt="2023-05-20T18:21:30.970" v="523" actId="478"/>
          <ac:spMkLst>
            <pc:docMk/>
            <pc:sldMk cId="1665177899" sldId="307"/>
            <ac:spMk id="12" creationId="{D93EEB99-F172-9B1A-F843-991C72CE2079}"/>
          </ac:spMkLst>
        </pc:spChg>
        <pc:spChg chg="add del mod">
          <ac:chgData name="Luís Paulo Peixoto Santos" userId="1bcb44e7-5d82-436c-b2eb-8036fed75eb8" providerId="ADAL" clId="{79CC2FBF-2D15-9A4D-B343-CCA9A9704958}" dt="2023-05-20T18:21:37.744" v="525" actId="478"/>
          <ac:spMkLst>
            <pc:docMk/>
            <pc:sldMk cId="1665177899" sldId="307"/>
            <ac:spMk id="15" creationId="{81E7F3E9-4F89-368D-E969-46FE080A74D3}"/>
          </ac:spMkLst>
        </pc:spChg>
        <pc:spChg chg="add mod">
          <ac:chgData name="Luís Paulo Peixoto Santos" userId="1bcb44e7-5d82-436c-b2eb-8036fed75eb8" providerId="ADAL" clId="{79CC2FBF-2D15-9A4D-B343-CCA9A9704958}" dt="2023-05-21T09:45:19.808" v="805" actId="1036"/>
          <ac:spMkLst>
            <pc:docMk/>
            <pc:sldMk cId="1665177899" sldId="307"/>
            <ac:spMk id="16" creationId="{32C6A7CB-8AD3-692C-16FC-BA9F39015291}"/>
          </ac:spMkLst>
        </pc:spChg>
        <pc:spChg chg="add mod">
          <ac:chgData name="Luís Paulo Peixoto Santos" userId="1bcb44e7-5d82-436c-b2eb-8036fed75eb8" providerId="ADAL" clId="{79CC2FBF-2D15-9A4D-B343-CCA9A9704958}" dt="2023-05-21T09:54:13.196" v="870" actId="20577"/>
          <ac:spMkLst>
            <pc:docMk/>
            <pc:sldMk cId="1665177899" sldId="307"/>
            <ac:spMk id="17" creationId="{B511A271-CC25-E077-B599-9456DE9AFBDE}"/>
          </ac:spMkLst>
        </pc:spChg>
        <pc:grpChg chg="del">
          <ac:chgData name="Luís Paulo Peixoto Santos" userId="1bcb44e7-5d82-436c-b2eb-8036fed75eb8" providerId="ADAL" clId="{79CC2FBF-2D15-9A4D-B343-CCA9A9704958}" dt="2023-05-20T18:21:34.667" v="524" actId="478"/>
          <ac:grpSpMkLst>
            <pc:docMk/>
            <pc:sldMk cId="1665177899" sldId="307"/>
            <ac:grpSpMk id="7" creationId="{B95BF6D0-3627-7306-1835-544162DCD8E5}"/>
          </ac:grpSpMkLst>
        </pc:grpChg>
        <pc:grpChg chg="del">
          <ac:chgData name="Luís Paulo Peixoto Santos" userId="1bcb44e7-5d82-436c-b2eb-8036fed75eb8" providerId="ADAL" clId="{79CC2FBF-2D15-9A4D-B343-CCA9A9704958}" dt="2023-05-20T18:21:34.667" v="524" actId="478"/>
          <ac:grpSpMkLst>
            <pc:docMk/>
            <pc:sldMk cId="1665177899" sldId="307"/>
            <ac:grpSpMk id="8" creationId="{47FEB51E-846B-301C-FA64-8BB651EC60CE}"/>
          </ac:grpSpMkLst>
        </pc:grpChg>
        <pc:picChg chg="del">
          <ac:chgData name="Luís Paulo Peixoto Santos" userId="1bcb44e7-5d82-436c-b2eb-8036fed75eb8" providerId="ADAL" clId="{79CC2FBF-2D15-9A4D-B343-CCA9A9704958}" dt="2023-05-20T18:21:25.640" v="521" actId="478"/>
          <ac:picMkLst>
            <pc:docMk/>
            <pc:sldMk cId="1665177899" sldId="307"/>
            <ac:picMk id="13" creationId="{EB9627E4-A419-86DB-2F40-353A9789A2D3}"/>
          </ac:picMkLst>
        </pc:picChg>
      </pc:sldChg>
      <pc:sldChg chg="addSp delSp modSp add mod ord delAnim modAnim">
        <pc:chgData name="Luís Paulo Peixoto Santos" userId="1bcb44e7-5d82-436c-b2eb-8036fed75eb8" providerId="ADAL" clId="{79CC2FBF-2D15-9A4D-B343-CCA9A9704958}" dt="2023-05-21T10:22:20.287" v="1402"/>
        <pc:sldMkLst>
          <pc:docMk/>
          <pc:sldMk cId="1733681284" sldId="308"/>
        </pc:sldMkLst>
        <pc:spChg chg="add mod">
          <ac:chgData name="Luís Paulo Peixoto Santos" userId="1bcb44e7-5d82-436c-b2eb-8036fed75eb8" providerId="ADAL" clId="{79CC2FBF-2D15-9A4D-B343-CCA9A9704958}" dt="2023-05-21T09:58:48.753" v="918" actId="1076"/>
          <ac:spMkLst>
            <pc:docMk/>
            <pc:sldMk cId="1733681284" sldId="308"/>
            <ac:spMk id="3" creationId="{125FAABE-936A-4C07-42D6-757CE95A7698}"/>
          </ac:spMkLst>
        </pc:spChg>
        <pc:spChg chg="add mod">
          <ac:chgData name="Luís Paulo Peixoto Santos" userId="1bcb44e7-5d82-436c-b2eb-8036fed75eb8" providerId="ADAL" clId="{79CC2FBF-2D15-9A4D-B343-CCA9A9704958}" dt="2023-05-21T09:58:45.237" v="917" actId="1076"/>
          <ac:spMkLst>
            <pc:docMk/>
            <pc:sldMk cId="1733681284" sldId="308"/>
            <ac:spMk id="5" creationId="{07670E1B-B6B5-D50D-DDBD-B5B73BCE33C9}"/>
          </ac:spMkLst>
        </pc:spChg>
        <pc:spChg chg="add mod">
          <ac:chgData name="Luís Paulo Peixoto Santos" userId="1bcb44e7-5d82-436c-b2eb-8036fed75eb8" providerId="ADAL" clId="{79CC2FBF-2D15-9A4D-B343-CCA9A9704958}" dt="2023-05-21T10:22:11.840" v="1400" actId="1076"/>
          <ac:spMkLst>
            <pc:docMk/>
            <pc:sldMk cId="1733681284" sldId="308"/>
            <ac:spMk id="8" creationId="{F4B94F6C-391B-FB01-DA1D-1F616500767F}"/>
          </ac:spMkLst>
        </pc:spChg>
        <pc:spChg chg="del">
          <ac:chgData name="Luís Paulo Peixoto Santos" userId="1bcb44e7-5d82-436c-b2eb-8036fed75eb8" providerId="ADAL" clId="{79CC2FBF-2D15-9A4D-B343-CCA9A9704958}" dt="2023-05-20T18:30:07.903" v="576" actId="478"/>
          <ac:spMkLst>
            <pc:docMk/>
            <pc:sldMk cId="1733681284" sldId="308"/>
            <ac:spMk id="11" creationId="{4FD8FB49-481F-3894-B12F-84E5F87644D8}"/>
          </ac:spMkLst>
        </pc:spChg>
        <pc:spChg chg="del">
          <ac:chgData name="Luís Paulo Peixoto Santos" userId="1bcb44e7-5d82-436c-b2eb-8036fed75eb8" providerId="ADAL" clId="{79CC2FBF-2D15-9A4D-B343-CCA9A9704958}" dt="2023-05-20T18:30:10.851" v="577" actId="478"/>
          <ac:spMkLst>
            <pc:docMk/>
            <pc:sldMk cId="1733681284" sldId="308"/>
            <ac:spMk id="16" creationId="{32C6A7CB-8AD3-692C-16FC-BA9F39015291}"/>
          </ac:spMkLst>
        </pc:spChg>
        <pc:spChg chg="del mod">
          <ac:chgData name="Luís Paulo Peixoto Santos" userId="1bcb44e7-5d82-436c-b2eb-8036fed75eb8" providerId="ADAL" clId="{79CC2FBF-2D15-9A4D-B343-CCA9A9704958}" dt="2023-05-21T09:53:34.708" v="862" actId="478"/>
          <ac:spMkLst>
            <pc:docMk/>
            <pc:sldMk cId="1733681284" sldId="308"/>
            <ac:spMk id="17" creationId="{B511A271-CC25-E077-B599-9456DE9AFBDE}"/>
          </ac:spMkLst>
        </pc:spChg>
        <pc:picChg chg="add mod">
          <ac:chgData name="Luís Paulo Peixoto Santos" userId="1bcb44e7-5d82-436c-b2eb-8036fed75eb8" providerId="ADAL" clId="{79CC2FBF-2D15-9A4D-B343-CCA9A9704958}" dt="2023-05-21T09:59:06.300" v="922" actId="1076"/>
          <ac:picMkLst>
            <pc:docMk/>
            <pc:sldMk cId="1733681284" sldId="308"/>
            <ac:picMk id="6" creationId="{542EA491-DD38-172B-A44F-E0F037FFF949}"/>
          </ac:picMkLst>
        </pc:picChg>
        <pc:picChg chg="add mod">
          <ac:chgData name="Luís Paulo Peixoto Santos" userId="1bcb44e7-5d82-436c-b2eb-8036fed75eb8" providerId="ADAL" clId="{79CC2FBF-2D15-9A4D-B343-CCA9A9704958}" dt="2023-05-21T10:00:08.007" v="925" actId="1076"/>
          <ac:picMkLst>
            <pc:docMk/>
            <pc:sldMk cId="1733681284" sldId="308"/>
            <ac:picMk id="7" creationId="{AFD925D3-7A2F-BF4C-683B-E1FD9401C668}"/>
          </ac:picMkLst>
        </pc:picChg>
      </pc:sldChg>
      <pc:sldChg chg="modSp add del mod">
        <pc:chgData name="Luís Paulo Peixoto Santos" userId="1bcb44e7-5d82-436c-b2eb-8036fed75eb8" providerId="ADAL" clId="{79CC2FBF-2D15-9A4D-B343-CCA9A9704958}" dt="2023-05-21T10:19:01.354" v="1373" actId="2696"/>
        <pc:sldMkLst>
          <pc:docMk/>
          <pc:sldMk cId="427403610" sldId="309"/>
        </pc:sldMkLst>
        <pc:spChg chg="mod">
          <ac:chgData name="Luís Paulo Peixoto Santos" userId="1bcb44e7-5d82-436c-b2eb-8036fed75eb8" providerId="ADAL" clId="{79CC2FBF-2D15-9A4D-B343-CCA9A9704958}" dt="2023-05-21T10:00:49.857" v="942" actId="20577"/>
          <ac:spMkLst>
            <pc:docMk/>
            <pc:sldMk cId="427403610" sldId="309"/>
            <ac:spMk id="2" creationId="{8B03BF56-E052-30B6-2E92-B7F3228B6A98}"/>
          </ac:spMkLst>
        </pc:spChg>
      </pc:sldChg>
      <pc:sldChg chg="addSp delSp modSp add mod delAnim modAnim">
        <pc:chgData name="Luís Paulo Peixoto Santos" userId="1bcb44e7-5d82-436c-b2eb-8036fed75eb8" providerId="ADAL" clId="{79CC2FBF-2D15-9A4D-B343-CCA9A9704958}" dt="2023-05-21T10:06:17.879" v="1107"/>
        <pc:sldMkLst>
          <pc:docMk/>
          <pc:sldMk cId="541349620" sldId="310"/>
        </pc:sldMkLst>
        <pc:spChg chg="mod">
          <ac:chgData name="Luís Paulo Peixoto Santos" userId="1bcb44e7-5d82-436c-b2eb-8036fed75eb8" providerId="ADAL" clId="{79CC2FBF-2D15-9A4D-B343-CCA9A9704958}" dt="2023-05-21T10:01:41.913" v="949" actId="20577"/>
          <ac:spMkLst>
            <pc:docMk/>
            <pc:sldMk cId="541349620" sldId="310"/>
            <ac:spMk id="2" creationId="{8B03BF56-E052-30B6-2E92-B7F3228B6A98}"/>
          </ac:spMkLst>
        </pc:spChg>
        <pc:spChg chg="del mod">
          <ac:chgData name="Luís Paulo Peixoto Santos" userId="1bcb44e7-5d82-436c-b2eb-8036fed75eb8" providerId="ADAL" clId="{79CC2FBF-2D15-9A4D-B343-CCA9A9704958}" dt="2023-05-21T10:02:20.005" v="955" actId="478"/>
          <ac:spMkLst>
            <pc:docMk/>
            <pc:sldMk cId="541349620" sldId="310"/>
            <ac:spMk id="3" creationId="{9844CA72-DE01-C5C5-4D94-1F931C6BAE52}"/>
          </ac:spMkLst>
        </pc:spChg>
        <pc:spChg chg="del">
          <ac:chgData name="Luís Paulo Peixoto Santos" userId="1bcb44e7-5d82-436c-b2eb-8036fed75eb8" providerId="ADAL" clId="{79CC2FBF-2D15-9A4D-B343-CCA9A9704958}" dt="2023-05-21T10:02:13.132" v="952" actId="478"/>
          <ac:spMkLst>
            <pc:docMk/>
            <pc:sldMk cId="541349620" sldId="310"/>
            <ac:spMk id="11" creationId="{4FD8FB49-481F-3894-B12F-84E5F87644D8}"/>
          </ac:spMkLst>
        </pc:spChg>
        <pc:spChg chg="del">
          <ac:chgData name="Luís Paulo Peixoto Santos" userId="1bcb44e7-5d82-436c-b2eb-8036fed75eb8" providerId="ADAL" clId="{79CC2FBF-2D15-9A4D-B343-CCA9A9704958}" dt="2023-05-21T10:02:07.946" v="951" actId="478"/>
          <ac:spMkLst>
            <pc:docMk/>
            <pc:sldMk cId="541349620" sldId="310"/>
            <ac:spMk id="13" creationId="{1548A731-C80F-A539-1CF7-AEA6EDCCD9C7}"/>
          </ac:spMkLst>
        </pc:spChg>
        <pc:spChg chg="add del mod">
          <ac:chgData name="Luís Paulo Peixoto Santos" userId="1bcb44e7-5d82-436c-b2eb-8036fed75eb8" providerId="ADAL" clId="{79CC2FBF-2D15-9A4D-B343-CCA9A9704958}" dt="2023-05-21T10:03:46.120" v="1062" actId="1076"/>
          <ac:spMkLst>
            <pc:docMk/>
            <pc:sldMk cId="541349620" sldId="310"/>
            <ac:spMk id="15" creationId="{C7ACEFEE-BE02-8DB5-250C-673C1DBA5863}"/>
          </ac:spMkLst>
        </pc:spChg>
        <pc:spChg chg="add mod">
          <ac:chgData name="Luís Paulo Peixoto Santos" userId="1bcb44e7-5d82-436c-b2eb-8036fed75eb8" providerId="ADAL" clId="{79CC2FBF-2D15-9A4D-B343-CCA9A9704958}" dt="2023-05-21T10:05:48.470" v="1104" actId="1076"/>
          <ac:spMkLst>
            <pc:docMk/>
            <pc:sldMk cId="541349620" sldId="310"/>
            <ac:spMk id="17" creationId="{FC144E87-4F51-89CA-BE1A-8DAFD76870FD}"/>
          </ac:spMkLst>
        </pc:spChg>
        <pc:grpChg chg="del">
          <ac:chgData name="Luís Paulo Peixoto Santos" userId="1bcb44e7-5d82-436c-b2eb-8036fed75eb8" providerId="ADAL" clId="{79CC2FBF-2D15-9A4D-B343-CCA9A9704958}" dt="2023-05-21T10:02:07.946" v="951" actId="478"/>
          <ac:grpSpMkLst>
            <pc:docMk/>
            <pc:sldMk cId="541349620" sldId="310"/>
            <ac:grpSpMk id="7" creationId="{B95BF6D0-3627-7306-1835-544162DCD8E5}"/>
          </ac:grpSpMkLst>
        </pc:grpChg>
        <pc:grpChg chg="del">
          <ac:chgData name="Luís Paulo Peixoto Santos" userId="1bcb44e7-5d82-436c-b2eb-8036fed75eb8" providerId="ADAL" clId="{79CC2FBF-2D15-9A4D-B343-CCA9A9704958}" dt="2023-05-21T10:02:07.946" v="951" actId="478"/>
          <ac:grpSpMkLst>
            <pc:docMk/>
            <pc:sldMk cId="541349620" sldId="310"/>
            <ac:grpSpMk id="8" creationId="{47FEB51E-846B-301C-FA64-8BB651EC60CE}"/>
          </ac:grpSpMkLst>
        </pc:grpChg>
        <pc:picChg chg="del">
          <ac:chgData name="Luís Paulo Peixoto Santos" userId="1bcb44e7-5d82-436c-b2eb-8036fed75eb8" providerId="ADAL" clId="{79CC2FBF-2D15-9A4D-B343-CCA9A9704958}" dt="2023-05-21T10:01:57.622" v="950" actId="478"/>
          <ac:picMkLst>
            <pc:docMk/>
            <pc:sldMk cId="541349620" sldId="310"/>
            <ac:picMk id="12" creationId="{B3EF73CA-66DA-8E52-F8A1-D8A136FB2FC1}"/>
          </ac:picMkLst>
        </pc:picChg>
        <pc:picChg chg="add mod">
          <ac:chgData name="Luís Paulo Peixoto Santos" userId="1bcb44e7-5d82-436c-b2eb-8036fed75eb8" providerId="ADAL" clId="{79CC2FBF-2D15-9A4D-B343-CCA9A9704958}" dt="2023-05-21T10:05:34.154" v="1103" actId="1076"/>
          <ac:picMkLst>
            <pc:docMk/>
            <pc:sldMk cId="541349620" sldId="310"/>
            <ac:picMk id="18" creationId="{933B20A6-1434-063E-E5B9-827F1D84693B}"/>
          </ac:picMkLst>
        </pc:picChg>
      </pc:sldChg>
      <pc:sldChg chg="modSp new mod modAnim">
        <pc:chgData name="Luís Paulo Peixoto Santos" userId="1bcb44e7-5d82-436c-b2eb-8036fed75eb8" providerId="ADAL" clId="{79CC2FBF-2D15-9A4D-B343-CCA9A9704958}" dt="2023-05-24T12:32:08.116" v="2896" actId="20577"/>
        <pc:sldMkLst>
          <pc:docMk/>
          <pc:sldMk cId="1371495480" sldId="311"/>
        </pc:sldMkLst>
        <pc:spChg chg="mod">
          <ac:chgData name="Luís Paulo Peixoto Santos" userId="1bcb44e7-5d82-436c-b2eb-8036fed75eb8" providerId="ADAL" clId="{79CC2FBF-2D15-9A4D-B343-CCA9A9704958}" dt="2023-05-21T10:07:22.452" v="1110"/>
          <ac:spMkLst>
            <pc:docMk/>
            <pc:sldMk cId="1371495480" sldId="311"/>
            <ac:spMk id="2" creationId="{2E30A686-239A-594B-0F99-669031866F8C}"/>
          </ac:spMkLst>
        </pc:spChg>
        <pc:spChg chg="mod">
          <ac:chgData name="Luís Paulo Peixoto Santos" userId="1bcb44e7-5d82-436c-b2eb-8036fed75eb8" providerId="ADAL" clId="{79CC2FBF-2D15-9A4D-B343-CCA9A9704958}" dt="2023-05-24T12:32:08.116" v="2896" actId="20577"/>
          <ac:spMkLst>
            <pc:docMk/>
            <pc:sldMk cId="1371495480" sldId="311"/>
            <ac:spMk id="3" creationId="{0605E0BC-42FB-5435-610E-485D0E122112}"/>
          </ac:spMkLst>
        </pc:spChg>
      </pc:sldChg>
      <pc:sldChg chg="addSp delSp modSp new mod modAnim">
        <pc:chgData name="Luís Paulo Peixoto Santos" userId="1bcb44e7-5d82-436c-b2eb-8036fed75eb8" providerId="ADAL" clId="{79CC2FBF-2D15-9A4D-B343-CCA9A9704958}" dt="2023-05-21T15:22:28.616" v="1428"/>
        <pc:sldMkLst>
          <pc:docMk/>
          <pc:sldMk cId="2117086322" sldId="312"/>
        </pc:sldMkLst>
        <pc:spChg chg="mod">
          <ac:chgData name="Luís Paulo Peixoto Santos" userId="1bcb44e7-5d82-436c-b2eb-8036fed75eb8" providerId="ADAL" clId="{79CC2FBF-2D15-9A4D-B343-CCA9A9704958}" dt="2023-05-21T10:21:27.250" v="1387"/>
          <ac:spMkLst>
            <pc:docMk/>
            <pc:sldMk cId="2117086322" sldId="312"/>
            <ac:spMk id="2" creationId="{685461BA-1582-39F5-C998-D1606361C906}"/>
          </ac:spMkLst>
        </pc:spChg>
        <pc:spChg chg="del">
          <ac:chgData name="Luís Paulo Peixoto Santos" userId="1bcb44e7-5d82-436c-b2eb-8036fed75eb8" providerId="ADAL" clId="{79CC2FBF-2D15-9A4D-B343-CCA9A9704958}" dt="2023-05-21T10:19:25.222" v="1374" actId="478"/>
          <ac:spMkLst>
            <pc:docMk/>
            <pc:sldMk cId="2117086322" sldId="312"/>
            <ac:spMk id="3" creationId="{57E3C581-600B-4040-2540-1937C0B2F95C}"/>
          </ac:spMkLst>
        </pc:spChg>
        <pc:spChg chg="add mod">
          <ac:chgData name="Luís Paulo Peixoto Santos" userId="1bcb44e7-5d82-436c-b2eb-8036fed75eb8" providerId="ADAL" clId="{79CC2FBF-2D15-9A4D-B343-CCA9A9704958}" dt="2023-05-21T10:22:00.465" v="1398" actId="403"/>
          <ac:spMkLst>
            <pc:docMk/>
            <pc:sldMk cId="2117086322" sldId="312"/>
            <ac:spMk id="7" creationId="{09AD91C5-DB34-E6C3-106B-E195A2644A42}"/>
          </ac:spMkLst>
        </pc:spChg>
        <pc:spChg chg="add mod">
          <ac:chgData name="Luís Paulo Peixoto Santos" userId="1bcb44e7-5d82-436c-b2eb-8036fed75eb8" providerId="ADAL" clId="{79CC2FBF-2D15-9A4D-B343-CCA9A9704958}" dt="2023-05-21T15:20:09.030" v="1420" actId="692"/>
          <ac:spMkLst>
            <pc:docMk/>
            <pc:sldMk cId="2117086322" sldId="312"/>
            <ac:spMk id="8" creationId="{048DC9C6-16DB-B0F8-60CE-1111751AB0E0}"/>
          </ac:spMkLst>
        </pc:spChg>
        <pc:picChg chg="add mod">
          <ac:chgData name="Luís Paulo Peixoto Santos" userId="1bcb44e7-5d82-436c-b2eb-8036fed75eb8" providerId="ADAL" clId="{79CC2FBF-2D15-9A4D-B343-CCA9A9704958}" dt="2023-05-21T15:21:25.821" v="1425" actId="167"/>
          <ac:picMkLst>
            <pc:docMk/>
            <pc:sldMk cId="2117086322" sldId="312"/>
            <ac:picMk id="3" creationId="{A845C12F-77FF-2E15-C913-F56DB63A79D2}"/>
          </ac:picMkLst>
        </pc:picChg>
        <pc:picChg chg="add mod">
          <ac:chgData name="Luís Paulo Peixoto Santos" userId="1bcb44e7-5d82-436c-b2eb-8036fed75eb8" providerId="ADAL" clId="{79CC2FBF-2D15-9A4D-B343-CCA9A9704958}" dt="2023-05-21T10:20:56.887" v="1384" actId="14100"/>
          <ac:picMkLst>
            <pc:docMk/>
            <pc:sldMk cId="2117086322" sldId="312"/>
            <ac:picMk id="5" creationId="{FD7F6DEB-F18D-9F8F-68B7-6F0770549FA3}"/>
          </ac:picMkLst>
        </pc:picChg>
        <pc:picChg chg="add mod">
          <ac:chgData name="Luís Paulo Peixoto Santos" userId="1bcb44e7-5d82-436c-b2eb-8036fed75eb8" providerId="ADAL" clId="{79CC2FBF-2D15-9A4D-B343-CCA9A9704958}" dt="2023-05-21T10:21:09.063" v="1386" actId="1076"/>
          <ac:picMkLst>
            <pc:docMk/>
            <pc:sldMk cId="2117086322" sldId="312"/>
            <ac:picMk id="6" creationId="{DA70DC89-62F2-45F3-85AB-CD1FA98BFA3A}"/>
          </ac:picMkLst>
        </pc:picChg>
      </pc:sldChg>
      <pc:sldChg chg="delSp modSp add mod delAnim modAnim">
        <pc:chgData name="Luís Paulo Peixoto Santos" userId="1bcb44e7-5d82-436c-b2eb-8036fed75eb8" providerId="ADAL" clId="{79CC2FBF-2D15-9A4D-B343-CCA9A9704958}" dt="2023-05-21T15:40:19.629" v="1831"/>
        <pc:sldMkLst>
          <pc:docMk/>
          <pc:sldMk cId="3560862926" sldId="313"/>
        </pc:sldMkLst>
        <pc:spChg chg="mod">
          <ac:chgData name="Luís Paulo Peixoto Santos" userId="1bcb44e7-5d82-436c-b2eb-8036fed75eb8" providerId="ADAL" clId="{79CC2FBF-2D15-9A4D-B343-CCA9A9704958}" dt="2023-05-21T15:23:42.554" v="1450" actId="20577"/>
          <ac:spMkLst>
            <pc:docMk/>
            <pc:sldMk cId="3560862926" sldId="313"/>
            <ac:spMk id="2" creationId="{8B03BF56-E052-30B6-2E92-B7F3228B6A98}"/>
          </ac:spMkLst>
        </pc:spChg>
        <pc:spChg chg="mod">
          <ac:chgData name="Luís Paulo Peixoto Santos" userId="1bcb44e7-5d82-436c-b2eb-8036fed75eb8" providerId="ADAL" clId="{79CC2FBF-2D15-9A4D-B343-CCA9A9704958}" dt="2023-05-21T15:39:29.879" v="1827" actId="27636"/>
          <ac:spMkLst>
            <pc:docMk/>
            <pc:sldMk cId="3560862926" sldId="313"/>
            <ac:spMk id="15" creationId="{C7ACEFEE-BE02-8DB5-250C-673C1DBA5863}"/>
          </ac:spMkLst>
        </pc:spChg>
        <pc:spChg chg="del mod">
          <ac:chgData name="Luís Paulo Peixoto Santos" userId="1bcb44e7-5d82-436c-b2eb-8036fed75eb8" providerId="ADAL" clId="{79CC2FBF-2D15-9A4D-B343-CCA9A9704958}" dt="2023-05-21T15:24:51.957" v="1462" actId="478"/>
          <ac:spMkLst>
            <pc:docMk/>
            <pc:sldMk cId="3560862926" sldId="313"/>
            <ac:spMk id="17" creationId="{FC144E87-4F51-89CA-BE1A-8DAFD76870FD}"/>
          </ac:spMkLst>
        </pc:spChg>
        <pc:picChg chg="del">
          <ac:chgData name="Luís Paulo Peixoto Santos" userId="1bcb44e7-5d82-436c-b2eb-8036fed75eb8" providerId="ADAL" clId="{79CC2FBF-2D15-9A4D-B343-CCA9A9704958}" dt="2023-05-21T15:24:46.979" v="1460" actId="478"/>
          <ac:picMkLst>
            <pc:docMk/>
            <pc:sldMk cId="3560862926" sldId="313"/>
            <ac:picMk id="18" creationId="{933B20A6-1434-063E-E5B9-827F1D84693B}"/>
          </ac:picMkLst>
        </pc:picChg>
      </pc:sldChg>
      <pc:sldChg chg="addSp modSp add mod modAnim">
        <pc:chgData name="Luís Paulo Peixoto Santos" userId="1bcb44e7-5d82-436c-b2eb-8036fed75eb8" providerId="ADAL" clId="{79CC2FBF-2D15-9A4D-B343-CCA9A9704958}" dt="2023-05-21T15:54:08.649" v="1979" actId="20577"/>
        <pc:sldMkLst>
          <pc:docMk/>
          <pc:sldMk cId="2727874245" sldId="314"/>
        </pc:sldMkLst>
        <pc:spChg chg="add mod">
          <ac:chgData name="Luís Paulo Peixoto Santos" userId="1bcb44e7-5d82-436c-b2eb-8036fed75eb8" providerId="ADAL" clId="{79CC2FBF-2D15-9A4D-B343-CCA9A9704958}" dt="2023-05-21T15:51:22.248" v="1964" actId="1076"/>
          <ac:spMkLst>
            <pc:docMk/>
            <pc:sldMk cId="2727874245" sldId="314"/>
            <ac:spMk id="3" creationId="{73C6783C-AA22-6DCF-82EA-356DB0C22614}"/>
          </ac:spMkLst>
        </pc:spChg>
        <pc:spChg chg="mod">
          <ac:chgData name="Luís Paulo Peixoto Santos" userId="1bcb44e7-5d82-436c-b2eb-8036fed75eb8" providerId="ADAL" clId="{79CC2FBF-2D15-9A4D-B343-CCA9A9704958}" dt="2023-05-21T15:54:08.649" v="1979" actId="20577"/>
          <ac:spMkLst>
            <pc:docMk/>
            <pc:sldMk cId="2727874245" sldId="314"/>
            <ac:spMk id="15" creationId="{C7ACEFEE-BE02-8DB5-250C-673C1DBA5863}"/>
          </ac:spMkLst>
        </pc:spChg>
      </pc:sldChg>
      <pc:sldChg chg="delSp modSp add mod delAnim modAnim">
        <pc:chgData name="Luís Paulo Peixoto Santos" userId="1bcb44e7-5d82-436c-b2eb-8036fed75eb8" providerId="ADAL" clId="{79CC2FBF-2D15-9A4D-B343-CCA9A9704958}" dt="2023-05-21T16:04:42.025" v="2183"/>
        <pc:sldMkLst>
          <pc:docMk/>
          <pc:sldMk cId="3699839557" sldId="315"/>
        </pc:sldMkLst>
        <pc:spChg chg="del">
          <ac:chgData name="Luís Paulo Peixoto Santos" userId="1bcb44e7-5d82-436c-b2eb-8036fed75eb8" providerId="ADAL" clId="{79CC2FBF-2D15-9A4D-B343-CCA9A9704958}" dt="2023-05-21T15:52:33.917" v="1971" actId="478"/>
          <ac:spMkLst>
            <pc:docMk/>
            <pc:sldMk cId="3699839557" sldId="315"/>
            <ac:spMk id="3" creationId="{73C6783C-AA22-6DCF-82EA-356DB0C22614}"/>
          </ac:spMkLst>
        </pc:spChg>
        <pc:spChg chg="mod">
          <ac:chgData name="Luís Paulo Peixoto Santos" userId="1bcb44e7-5d82-436c-b2eb-8036fed75eb8" providerId="ADAL" clId="{79CC2FBF-2D15-9A4D-B343-CCA9A9704958}" dt="2023-05-21T16:03:57.178" v="2178" actId="403"/>
          <ac:spMkLst>
            <pc:docMk/>
            <pc:sldMk cId="3699839557" sldId="315"/>
            <ac:spMk id="15" creationId="{C7ACEFEE-BE02-8DB5-250C-673C1DBA5863}"/>
          </ac:spMkLst>
        </pc:spChg>
      </pc:sldChg>
      <pc:sldChg chg="addSp delSp modSp add mod delAnim modAnim">
        <pc:chgData name="Luís Paulo Peixoto Santos" userId="1bcb44e7-5d82-436c-b2eb-8036fed75eb8" providerId="ADAL" clId="{79CC2FBF-2D15-9A4D-B343-CCA9A9704958}" dt="2023-05-21T16:08:09.306" v="2201"/>
        <pc:sldMkLst>
          <pc:docMk/>
          <pc:sldMk cId="1813128507" sldId="316"/>
        </pc:sldMkLst>
        <pc:spChg chg="add del mod">
          <ac:chgData name="Luís Paulo Peixoto Santos" userId="1bcb44e7-5d82-436c-b2eb-8036fed75eb8" providerId="ADAL" clId="{79CC2FBF-2D15-9A4D-B343-CCA9A9704958}" dt="2023-05-21T16:05:14.251" v="2186" actId="478"/>
          <ac:spMkLst>
            <pc:docMk/>
            <pc:sldMk cId="1813128507" sldId="316"/>
            <ac:spMk id="5" creationId="{1A95C347-878C-9ACB-25A4-6BD51578071A}"/>
          </ac:spMkLst>
        </pc:spChg>
        <pc:spChg chg="add mod">
          <ac:chgData name="Luís Paulo Peixoto Santos" userId="1bcb44e7-5d82-436c-b2eb-8036fed75eb8" providerId="ADAL" clId="{79CC2FBF-2D15-9A4D-B343-CCA9A9704958}" dt="2023-05-21T16:08:01.086" v="2199" actId="1076"/>
          <ac:spMkLst>
            <pc:docMk/>
            <pc:sldMk cId="1813128507" sldId="316"/>
            <ac:spMk id="8" creationId="{4CEEBEC1-15F6-A483-DEB6-9E93CB681742}"/>
          </ac:spMkLst>
        </pc:spChg>
        <pc:spChg chg="del">
          <ac:chgData name="Luís Paulo Peixoto Santos" userId="1bcb44e7-5d82-436c-b2eb-8036fed75eb8" providerId="ADAL" clId="{79CC2FBF-2D15-9A4D-B343-CCA9A9704958}" dt="2023-05-21T16:05:11.776" v="2185" actId="478"/>
          <ac:spMkLst>
            <pc:docMk/>
            <pc:sldMk cId="1813128507" sldId="316"/>
            <ac:spMk id="15" creationId="{C7ACEFEE-BE02-8DB5-250C-673C1DBA5863}"/>
          </ac:spMkLst>
        </pc:spChg>
        <pc:picChg chg="add mod">
          <ac:chgData name="Luís Paulo Peixoto Santos" userId="1bcb44e7-5d82-436c-b2eb-8036fed75eb8" providerId="ADAL" clId="{79CC2FBF-2D15-9A4D-B343-CCA9A9704958}" dt="2023-05-21T16:07:24.649" v="2197" actId="1076"/>
          <ac:picMkLst>
            <pc:docMk/>
            <pc:sldMk cId="1813128507" sldId="316"/>
            <ac:picMk id="6" creationId="{9F5FD83C-F946-1000-F5F9-882F81A97B43}"/>
          </ac:picMkLst>
        </pc:picChg>
        <pc:picChg chg="add mod">
          <ac:chgData name="Luís Paulo Peixoto Santos" userId="1bcb44e7-5d82-436c-b2eb-8036fed75eb8" providerId="ADAL" clId="{79CC2FBF-2D15-9A4D-B343-CCA9A9704958}" dt="2023-05-21T16:07:22.097" v="2196" actId="14100"/>
          <ac:picMkLst>
            <pc:docMk/>
            <pc:sldMk cId="1813128507" sldId="316"/>
            <ac:picMk id="7" creationId="{8B95B7DC-03AB-A9AE-64AD-7A049F3959B0}"/>
          </ac:picMkLst>
        </pc:picChg>
      </pc:sldChg>
      <pc:sldChg chg="addSp modSp new mod">
        <pc:chgData name="Luís Paulo Peixoto Santos" userId="1bcb44e7-5d82-436c-b2eb-8036fed75eb8" providerId="ADAL" clId="{79CC2FBF-2D15-9A4D-B343-CCA9A9704958}" dt="2023-05-21T16:35:40.829" v="2604" actId="20577"/>
        <pc:sldMkLst>
          <pc:docMk/>
          <pc:sldMk cId="3709682835" sldId="317"/>
        </pc:sldMkLst>
        <pc:spChg chg="mod">
          <ac:chgData name="Luís Paulo Peixoto Santos" userId="1bcb44e7-5d82-436c-b2eb-8036fed75eb8" providerId="ADAL" clId="{79CC2FBF-2D15-9A4D-B343-CCA9A9704958}" dt="2023-05-21T16:14:30.381" v="2240" actId="404"/>
          <ac:spMkLst>
            <pc:docMk/>
            <pc:sldMk cId="3709682835" sldId="317"/>
            <ac:spMk id="2" creationId="{8933B0AD-38CB-D722-0791-ED39CF4EFCD6}"/>
          </ac:spMkLst>
        </pc:spChg>
        <pc:spChg chg="mod">
          <ac:chgData name="Luís Paulo Peixoto Santos" userId="1bcb44e7-5d82-436c-b2eb-8036fed75eb8" providerId="ADAL" clId="{79CC2FBF-2D15-9A4D-B343-CCA9A9704958}" dt="2023-05-21T16:35:40.829" v="2604" actId="20577"/>
          <ac:spMkLst>
            <pc:docMk/>
            <pc:sldMk cId="3709682835" sldId="317"/>
            <ac:spMk id="3" creationId="{19C2F659-C398-21B8-0A21-C8450253DB0A}"/>
          </ac:spMkLst>
        </pc:spChg>
        <pc:spChg chg="add mod">
          <ac:chgData name="Luís Paulo Peixoto Santos" userId="1bcb44e7-5d82-436c-b2eb-8036fed75eb8" providerId="ADAL" clId="{79CC2FBF-2D15-9A4D-B343-CCA9A9704958}" dt="2023-05-21T16:15:01.520" v="2247" actId="1076"/>
          <ac:spMkLst>
            <pc:docMk/>
            <pc:sldMk cId="3709682835" sldId="317"/>
            <ac:spMk id="5" creationId="{0B18B404-BC02-22A5-D0EC-DA8A93014D2D}"/>
          </ac:spMkLst>
        </pc:spChg>
        <pc:cxnChg chg="add mod">
          <ac:chgData name="Luís Paulo Peixoto Santos" userId="1bcb44e7-5d82-436c-b2eb-8036fed75eb8" providerId="ADAL" clId="{79CC2FBF-2D15-9A4D-B343-CCA9A9704958}" dt="2023-05-21T16:15:52.927" v="2250" actId="1582"/>
          <ac:cxnSpMkLst>
            <pc:docMk/>
            <pc:sldMk cId="3709682835" sldId="317"/>
            <ac:cxnSpMk id="7" creationId="{8C35B503-2D81-4DC0-B551-5A864386EDB0}"/>
          </ac:cxnSpMkLst>
        </pc:cxnChg>
      </pc:sldChg>
      <pc:sldChg chg="modSp new mod modAnim">
        <pc:chgData name="Luís Paulo Peixoto Santos" userId="1bcb44e7-5d82-436c-b2eb-8036fed75eb8" providerId="ADAL" clId="{79CC2FBF-2D15-9A4D-B343-CCA9A9704958}" dt="2023-05-21T16:54:37.530" v="2883"/>
        <pc:sldMkLst>
          <pc:docMk/>
          <pc:sldMk cId="2826705721" sldId="318"/>
        </pc:sldMkLst>
        <pc:spChg chg="mod">
          <ac:chgData name="Luís Paulo Peixoto Santos" userId="1bcb44e7-5d82-436c-b2eb-8036fed75eb8" providerId="ADAL" clId="{79CC2FBF-2D15-9A4D-B343-CCA9A9704958}" dt="2023-05-21T16:36:15.565" v="2607" actId="404"/>
          <ac:spMkLst>
            <pc:docMk/>
            <pc:sldMk cId="2826705721" sldId="318"/>
            <ac:spMk id="2" creationId="{DE579FF3-C671-E6B4-1139-3084CCBC8875}"/>
          </ac:spMkLst>
        </pc:spChg>
        <pc:spChg chg="mod">
          <ac:chgData name="Luís Paulo Peixoto Santos" userId="1bcb44e7-5d82-436c-b2eb-8036fed75eb8" providerId="ADAL" clId="{79CC2FBF-2D15-9A4D-B343-CCA9A9704958}" dt="2023-05-21T16:53:59.325" v="2878" actId="403"/>
          <ac:spMkLst>
            <pc:docMk/>
            <pc:sldMk cId="2826705721" sldId="318"/>
            <ac:spMk id="3" creationId="{04FF0CF9-C65A-7578-A804-38668365753C}"/>
          </ac:spMkLst>
        </pc:spChg>
      </pc:sldChg>
      <pc:sldChg chg="addSp delSp modSp new mod modAnim">
        <pc:chgData name="Luís Paulo Peixoto Santos" userId="1bcb44e7-5d82-436c-b2eb-8036fed75eb8" providerId="ADAL" clId="{79CC2FBF-2D15-9A4D-B343-CCA9A9704958}" dt="2023-05-21T17:01:06.386" v="2894"/>
        <pc:sldMkLst>
          <pc:docMk/>
          <pc:sldMk cId="1603321226" sldId="319"/>
        </pc:sldMkLst>
        <pc:spChg chg="mod">
          <ac:chgData name="Luís Paulo Peixoto Santos" userId="1bcb44e7-5d82-436c-b2eb-8036fed75eb8" providerId="ADAL" clId="{79CC2FBF-2D15-9A4D-B343-CCA9A9704958}" dt="2023-05-21T16:46:40.573" v="2748" actId="404"/>
          <ac:spMkLst>
            <pc:docMk/>
            <pc:sldMk cId="1603321226" sldId="319"/>
            <ac:spMk id="2" creationId="{5D55C18B-F265-F4E2-E81C-8B4A51901478}"/>
          </ac:spMkLst>
        </pc:spChg>
        <pc:spChg chg="del">
          <ac:chgData name="Luís Paulo Peixoto Santos" userId="1bcb44e7-5d82-436c-b2eb-8036fed75eb8" providerId="ADAL" clId="{79CC2FBF-2D15-9A4D-B343-CCA9A9704958}" dt="2023-05-21T16:46:04.588" v="2743" actId="478"/>
          <ac:spMkLst>
            <pc:docMk/>
            <pc:sldMk cId="1603321226" sldId="319"/>
            <ac:spMk id="3" creationId="{B9F3E8E3-E7D7-0B77-B284-4B8D528D7443}"/>
          </ac:spMkLst>
        </pc:spChg>
        <pc:spChg chg="add mod">
          <ac:chgData name="Luís Paulo Peixoto Santos" userId="1bcb44e7-5d82-436c-b2eb-8036fed75eb8" providerId="ADAL" clId="{79CC2FBF-2D15-9A4D-B343-CCA9A9704958}" dt="2023-05-21T16:47:44.469" v="2770" actId="948"/>
          <ac:spMkLst>
            <pc:docMk/>
            <pc:sldMk cId="1603321226" sldId="319"/>
            <ac:spMk id="7" creationId="{C40E3454-6E04-F3A0-78E5-593408748C7D}"/>
          </ac:spMkLst>
        </pc:spChg>
        <pc:spChg chg="add mod">
          <ac:chgData name="Luís Paulo Peixoto Santos" userId="1bcb44e7-5d82-436c-b2eb-8036fed75eb8" providerId="ADAL" clId="{79CC2FBF-2D15-9A4D-B343-CCA9A9704958}" dt="2023-05-21T16:49:48.613" v="2812" actId="20577"/>
          <ac:spMkLst>
            <pc:docMk/>
            <pc:sldMk cId="1603321226" sldId="319"/>
            <ac:spMk id="9" creationId="{1AAB43D7-E8E6-49D0-A91E-CA21BE0FACF1}"/>
          </ac:spMkLst>
        </pc:spChg>
        <pc:spChg chg="add mod">
          <ac:chgData name="Luís Paulo Peixoto Santos" userId="1bcb44e7-5d82-436c-b2eb-8036fed75eb8" providerId="ADAL" clId="{79CC2FBF-2D15-9A4D-B343-CCA9A9704958}" dt="2023-05-21T16:51:26.815" v="2828" actId="1076"/>
          <ac:spMkLst>
            <pc:docMk/>
            <pc:sldMk cId="1603321226" sldId="319"/>
            <ac:spMk id="14" creationId="{8FC35A65-A1C8-4463-2D18-EBC7DA523E29}"/>
          </ac:spMkLst>
        </pc:spChg>
        <pc:spChg chg="add mod">
          <ac:chgData name="Luís Paulo Peixoto Santos" userId="1bcb44e7-5d82-436c-b2eb-8036fed75eb8" providerId="ADAL" clId="{79CC2FBF-2D15-9A4D-B343-CCA9A9704958}" dt="2023-05-21T16:52:29.064" v="2849" actId="20577"/>
          <ac:spMkLst>
            <pc:docMk/>
            <pc:sldMk cId="1603321226" sldId="319"/>
            <ac:spMk id="22" creationId="{801C4E9B-FAC8-3EA7-74CC-D700EB12581B}"/>
          </ac:spMkLst>
        </pc:spChg>
        <pc:picChg chg="add mod">
          <ac:chgData name="Luís Paulo Peixoto Santos" userId="1bcb44e7-5d82-436c-b2eb-8036fed75eb8" providerId="ADAL" clId="{79CC2FBF-2D15-9A4D-B343-CCA9A9704958}" dt="2023-05-21T17:00:10.554" v="2887" actId="1076"/>
          <ac:picMkLst>
            <pc:docMk/>
            <pc:sldMk cId="1603321226" sldId="319"/>
            <ac:picMk id="3" creationId="{FD617085-003B-4D32-29FD-988281F2C04E}"/>
          </ac:picMkLst>
        </pc:picChg>
        <pc:picChg chg="add mod">
          <ac:chgData name="Luís Paulo Peixoto Santos" userId="1bcb44e7-5d82-436c-b2eb-8036fed75eb8" providerId="ADAL" clId="{79CC2FBF-2D15-9A4D-B343-CCA9A9704958}" dt="2023-05-21T16:49:02.603" v="2777" actId="1076"/>
          <ac:picMkLst>
            <pc:docMk/>
            <pc:sldMk cId="1603321226" sldId="319"/>
            <ac:picMk id="5" creationId="{E002ABCC-B119-C7D5-E3DE-2D92D03303BF}"/>
          </ac:picMkLst>
        </pc:picChg>
        <pc:picChg chg="add del mod">
          <ac:chgData name="Luís Paulo Peixoto Santos" userId="1bcb44e7-5d82-436c-b2eb-8036fed75eb8" providerId="ADAL" clId="{79CC2FBF-2D15-9A4D-B343-CCA9A9704958}" dt="2023-05-21T17:00:00.812" v="2886" actId="478"/>
          <ac:picMkLst>
            <pc:docMk/>
            <pc:sldMk cId="1603321226" sldId="319"/>
            <ac:picMk id="8" creationId="{D56D7EE6-76B9-0C43-9B06-449E1D5A16D5}"/>
          </ac:picMkLst>
        </pc:picChg>
        <pc:cxnChg chg="add mod">
          <ac:chgData name="Luís Paulo Peixoto Santos" userId="1bcb44e7-5d82-436c-b2eb-8036fed75eb8" providerId="ADAL" clId="{79CC2FBF-2D15-9A4D-B343-CCA9A9704958}" dt="2023-05-21T17:00:33.150" v="2891" actId="14100"/>
          <ac:cxnSpMkLst>
            <pc:docMk/>
            <pc:sldMk cId="1603321226" sldId="319"/>
            <ac:cxnSpMk id="6" creationId="{1B8F81A0-CD3A-0E55-CA01-52296CAC7571}"/>
          </ac:cxnSpMkLst>
        </pc:cxnChg>
        <pc:cxnChg chg="add mod">
          <ac:chgData name="Luís Paulo Peixoto Santos" userId="1bcb44e7-5d82-436c-b2eb-8036fed75eb8" providerId="ADAL" clId="{79CC2FBF-2D15-9A4D-B343-CCA9A9704958}" dt="2023-05-21T16:51:48.656" v="2834" actId="14100"/>
          <ac:cxnSpMkLst>
            <pc:docMk/>
            <pc:sldMk cId="1603321226" sldId="319"/>
            <ac:cxnSpMk id="11" creationId="{EF56A3B1-A0D4-72B5-415F-DAD8758E02D1}"/>
          </ac:cxnSpMkLst>
        </pc:cxnChg>
        <pc:cxnChg chg="add mod">
          <ac:chgData name="Luís Paulo Peixoto Santos" userId="1bcb44e7-5d82-436c-b2eb-8036fed75eb8" providerId="ADAL" clId="{79CC2FBF-2D15-9A4D-B343-CCA9A9704958}" dt="2023-05-21T16:51:38.814" v="2831" actId="14100"/>
          <ac:cxnSpMkLst>
            <pc:docMk/>
            <pc:sldMk cId="1603321226" sldId="319"/>
            <ac:cxnSpMk id="15" creationId="{60CE9DB3-C14E-2625-D5A3-CCC8C2CF4A3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EB4E-959F-0D46-A670-A856F2184D0B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E357-3509-FD48-B1ED-289412645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96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3E357-3509-FD48-B1ED-28941264553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460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3E357-3509-FD48-B1ED-289412645539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7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A45-56F1-C846-8E71-5B49EA88C3C8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35F1-A35F-CD43-9414-A19103BF4A8A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FCA-7A9A-534B-A08C-570FD2973B39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ED13-E2E8-1344-A0B7-FF1E3C6B8C12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12C-0342-3442-8E0D-BEA7DA93FB1B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522-062B-C443-852D-228F8089B563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A23D-423C-A847-9420-DB8D4AF52B9D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CB8F-49A0-114D-98BC-06E165CA2AEA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510C-BF21-144A-913E-5B23B229D1F5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ADA3-C076-F144-8C22-B781CAF409F4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C12-0A97-BE4C-B22B-4AB10E3F69B2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1B82-305D-5241-B5A4-17232108C33A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DD2-1453-1A47-A02A-BFB24AD2528B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20-CCD1-594A-978D-25109ACE93B1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2EA4-DC4D-A445-8404-FBEA2446C09B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759F-A1C6-BC44-B2C8-E7179212478E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743-F5D1-7C42-B1E9-7ABE4861CD8E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07DAF3-CB27-0543-8701-6CCEAE41E5F9}" type="datetime1">
              <a:rPr lang="pt-PT" smtClean="0"/>
              <a:t>09/05/24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iskit-community.github.io/qiskit-optimization/tutorials/10_warm_start_qaoa.html" TargetMode="External"/><Relationship Id="rId4" Type="http://schemas.openxmlformats.org/officeDocument/2006/relationships/hyperlink" Target="https://youtu.be/YpLzSQPrgS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pLzSQPrgSc" TargetMode="External"/><Relationship Id="rId2" Type="http://schemas.openxmlformats.org/officeDocument/2006/relationships/hyperlink" Target="https://arxiv.org/pdf/1811.1153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bNbdZ4SSj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811.11538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163B-4827-FB49-8AAA-498C7B51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7090"/>
            <a:ext cx="8825658" cy="370609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PT" sz="4800" dirty="0"/>
              <a:t>Ciência de Dados Quântica</a:t>
            </a:r>
            <a:br>
              <a:rPr lang="pt-PT" sz="4800"/>
            </a:br>
            <a:br>
              <a:rPr lang="pt-PT" sz="4800" dirty="0"/>
            </a:br>
            <a:br>
              <a:rPr lang="pt-PT" sz="1600" dirty="0"/>
            </a:br>
            <a:r>
              <a:rPr lang="pt-PT" sz="5400" dirty="0"/>
              <a:t>QUBO 4 QAOA:</a:t>
            </a:r>
            <a:br>
              <a:rPr lang="pt-PT" sz="5400" dirty="0"/>
            </a:br>
            <a:r>
              <a:rPr lang="pt-PT" sz="3200" b="1" dirty="0"/>
              <a:t>Q</a:t>
            </a:r>
            <a:r>
              <a:rPr lang="pt-PT" sz="3200" dirty="0"/>
              <a:t>uantum </a:t>
            </a:r>
            <a:r>
              <a:rPr lang="pt-PT" sz="3200" b="1" dirty="0" err="1"/>
              <a:t>A</a:t>
            </a:r>
            <a:r>
              <a:rPr lang="pt-PT" sz="3200" dirty="0" err="1"/>
              <a:t>pproximate</a:t>
            </a:r>
            <a:br>
              <a:rPr lang="pt-PT" sz="3200" dirty="0"/>
            </a:br>
            <a:r>
              <a:rPr lang="pt-PT" sz="3200" b="1" dirty="0" err="1"/>
              <a:t>O</a:t>
            </a:r>
            <a:r>
              <a:rPr lang="pt-PT" sz="3200" dirty="0" err="1"/>
              <a:t>ptimization</a:t>
            </a:r>
            <a:r>
              <a:rPr lang="pt-PT" sz="3200" dirty="0"/>
              <a:t> </a:t>
            </a:r>
            <a:r>
              <a:rPr lang="pt-PT" sz="3200" b="1" dirty="0" err="1"/>
              <a:t>A</a:t>
            </a:r>
            <a:r>
              <a:rPr lang="pt-PT" sz="3200" dirty="0" err="1"/>
              <a:t>lgorithm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44B29-F38C-5547-93AC-63CBD960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9490"/>
            <a:ext cx="8825658" cy="861420"/>
          </a:xfrm>
        </p:spPr>
        <p:txBody>
          <a:bodyPr/>
          <a:lstStyle/>
          <a:p>
            <a:r>
              <a:rPr lang="pt-PT" dirty="0"/>
              <a:t>Luís Paulo santos</a:t>
            </a:r>
          </a:p>
        </p:txBody>
      </p:sp>
    </p:spTree>
    <p:extLst>
      <p:ext uri="{BB962C8B-B14F-4D97-AF65-F5344CB8AC3E}">
        <p14:creationId xmlns:p14="http://schemas.microsoft.com/office/powerpoint/2010/main" val="5034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65656-9B21-4A4B-4161-FF6257E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3200" dirty="0"/>
              <a:t>Basic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7313C54-C7C6-CEFC-BCAC-0455C88EB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781067"/>
                <a:ext cx="8946541" cy="439731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,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	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	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P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 is a vector containing the coefficients of the linear terms of the objective function,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coefficient of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 is a square symmetric matrix containing the coefficients of the quadratic terms of the objective function,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is the coefficient of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is symmetric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for binary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is not given on a symmetric form it can always be made symmetric by redefining it: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7313C54-C7C6-CEFC-BCAC-0455C88E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781067"/>
                <a:ext cx="8946541" cy="4397311"/>
              </a:xfrm>
              <a:blipFill>
                <a:blip r:embed="rId2"/>
                <a:stretch>
                  <a:fillRect l="-283" t="-865" r="-142" b="-13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BCA07E-AEC7-4C8B-AC66-E8D024E1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5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BF56-E052-30B6-2E92-B7F3228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/>
              <a:t>Basic example 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844CA72-DE01-C5C5-4D94-1F931C6BA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40" y="1410364"/>
                <a:ext cx="7710860" cy="566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844CA72-DE01-C5C5-4D94-1F931C6BA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40" y="1410364"/>
                <a:ext cx="7710860" cy="5667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835835-3151-E9AD-FE90-D8844C1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95BF6D0-3627-7306-1835-544162DCD8E5}"/>
              </a:ext>
            </a:extLst>
          </p:cNvPr>
          <p:cNvGrpSpPr/>
          <p:nvPr/>
        </p:nvGrpSpPr>
        <p:grpSpPr>
          <a:xfrm>
            <a:off x="951464" y="1865866"/>
            <a:ext cx="2607276" cy="801492"/>
            <a:chOff x="2644346" y="2508420"/>
            <a:chExt cx="2607276" cy="801492"/>
          </a:xfrm>
        </p:grpSpPr>
        <p:sp>
          <p:nvSpPr>
            <p:cNvPr id="5" name="Chaveta à Esquerda 4">
              <a:extLst>
                <a:ext uri="{FF2B5EF4-FFF2-40B4-BE49-F238E27FC236}">
                  <a16:creationId xmlns:a16="http://schemas.microsoft.com/office/drawing/2014/main" id="{EB7BD17B-A367-4A4C-98B8-BE4A9EF6AED9}"/>
                </a:ext>
              </a:extLst>
            </p:cNvPr>
            <p:cNvSpPr/>
            <p:nvPr/>
          </p:nvSpPr>
          <p:spPr>
            <a:xfrm rot="16200000">
              <a:off x="3774989" y="1377777"/>
              <a:ext cx="345989" cy="26072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88907F1-0FB3-F366-CE54-BB264600A8A4}"/>
                </a:ext>
              </a:extLst>
            </p:cNvPr>
            <p:cNvSpPr txBox="1"/>
            <p:nvPr/>
          </p:nvSpPr>
          <p:spPr>
            <a:xfrm>
              <a:off x="3550277" y="2940580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linear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7FEB51E-846B-301C-FA64-8BB651EC60CE}"/>
              </a:ext>
            </a:extLst>
          </p:cNvPr>
          <p:cNvGrpSpPr/>
          <p:nvPr/>
        </p:nvGrpSpPr>
        <p:grpSpPr>
          <a:xfrm>
            <a:off x="3655589" y="1872566"/>
            <a:ext cx="3622533" cy="797350"/>
            <a:chOff x="2644346" y="2508420"/>
            <a:chExt cx="2607276" cy="797350"/>
          </a:xfrm>
        </p:grpSpPr>
        <p:sp>
          <p:nvSpPr>
            <p:cNvPr id="9" name="Chaveta à Esquerda 8">
              <a:extLst>
                <a:ext uri="{FF2B5EF4-FFF2-40B4-BE49-F238E27FC236}">
                  <a16:creationId xmlns:a16="http://schemas.microsoft.com/office/drawing/2014/main" id="{47AF258A-A8C9-FCDC-DC1D-BD6281536EBC}"/>
                </a:ext>
              </a:extLst>
            </p:cNvPr>
            <p:cNvSpPr/>
            <p:nvPr/>
          </p:nvSpPr>
          <p:spPr>
            <a:xfrm rot="16200000">
              <a:off x="3774989" y="1377777"/>
              <a:ext cx="345989" cy="26072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9A9742A-A112-7C70-9966-6F3CCE0C1199}"/>
                </a:ext>
              </a:extLst>
            </p:cNvPr>
            <p:cNvSpPr txBox="1"/>
            <p:nvPr/>
          </p:nvSpPr>
          <p:spPr>
            <a:xfrm>
              <a:off x="3480602" y="2936438"/>
              <a:ext cx="934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quadratic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FD8FB49-481F-3894-B12F-84E5F87644D8}"/>
                  </a:ext>
                </a:extLst>
              </p:cNvPr>
              <p:cNvSpPr txBox="1"/>
              <p:nvPr/>
            </p:nvSpPr>
            <p:spPr>
              <a:xfrm>
                <a:off x="300981" y="5732328"/>
                <a:ext cx="7362335" cy="969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−5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−6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FD8FB49-481F-3894-B12F-84E5F8764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1" y="5732328"/>
                <a:ext cx="7362335" cy="969304"/>
              </a:xfrm>
              <a:prstGeom prst="rect">
                <a:avLst/>
              </a:prstGeom>
              <a:blipFill>
                <a:blip r:embed="rId3"/>
                <a:stretch>
                  <a:fillRect l="-172" t="-1299" b="-77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B3EF73CA-66DA-8E52-F8A1-D8A136FB2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081" y="2211856"/>
            <a:ext cx="5387188" cy="3371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548A731-C80F-A539-1CF7-AEA6EDCCD9C7}"/>
                  </a:ext>
                </a:extLst>
              </p:cNvPr>
              <p:cNvSpPr txBox="1"/>
              <p:nvPr/>
            </p:nvSpPr>
            <p:spPr>
              <a:xfrm>
                <a:off x="1954804" y="3716378"/>
                <a:ext cx="4530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 can evaluate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, obtaining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548A731-C80F-A539-1CF7-AEA6EDCCD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04" y="3716378"/>
                <a:ext cx="4530664" cy="369332"/>
              </a:xfrm>
              <a:prstGeom prst="rect">
                <a:avLst/>
              </a:prstGeom>
              <a:blipFill>
                <a:blip r:embed="rId5"/>
                <a:stretch>
                  <a:fillRect l="-1401" t="-6667" r="-28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5A269-9AA9-8F6C-E9B4-83F3D6C1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QUBO to QAOA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A329E4-BCCE-2734-83C7-DADB39B6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D11E32A-8ED7-2D73-8059-9B7944099947}"/>
                  </a:ext>
                </a:extLst>
              </p:cNvPr>
              <p:cNvSpPr txBox="1"/>
              <p:nvPr/>
            </p:nvSpPr>
            <p:spPr>
              <a:xfrm>
                <a:off x="3550580" y="1328718"/>
                <a:ext cx="4597477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D11E32A-8ED7-2D73-8059-9B7944099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80" y="1328718"/>
                <a:ext cx="4597477" cy="1050031"/>
              </a:xfrm>
              <a:prstGeom prst="rect">
                <a:avLst/>
              </a:prstGeom>
              <a:blipFill>
                <a:blip r:embed="rId2"/>
                <a:stretch>
                  <a:fillRect l="-826" t="-115476" r="-4132" b="-169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1F241A0-4C67-3CA0-BEDD-C074B18C4AB9}"/>
                  </a:ext>
                </a:extLst>
              </p:cNvPr>
              <p:cNvSpPr txBox="1"/>
              <p:nvPr/>
            </p:nvSpPr>
            <p:spPr>
              <a:xfrm>
                <a:off x="1842560" y="3084465"/>
                <a:ext cx="8506880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PT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1F241A0-4C67-3CA0-BEDD-C074B18C4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60" y="3084465"/>
                <a:ext cx="8506880" cy="990849"/>
              </a:xfrm>
              <a:prstGeom prst="rect">
                <a:avLst/>
              </a:prstGeom>
              <a:blipFill>
                <a:blip r:embed="rId3"/>
                <a:stretch>
                  <a:fillRect t="-92500" r="-1786" b="-14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 Entalhada para a Direita 6">
            <a:extLst>
              <a:ext uri="{FF2B5EF4-FFF2-40B4-BE49-F238E27FC236}">
                <a16:creationId xmlns:a16="http://schemas.microsoft.com/office/drawing/2014/main" id="{68F0DD99-5E15-6696-A394-F86AE0A9C852}"/>
              </a:ext>
            </a:extLst>
          </p:cNvPr>
          <p:cNvSpPr/>
          <p:nvPr/>
        </p:nvSpPr>
        <p:spPr>
          <a:xfrm rot="5400000">
            <a:off x="5862702" y="2447062"/>
            <a:ext cx="578712" cy="605481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DD1AFF0-3D90-50F9-9F83-964DF480ED50}"/>
              </a:ext>
            </a:extLst>
          </p:cNvPr>
          <p:cNvGrpSpPr/>
          <p:nvPr/>
        </p:nvGrpSpPr>
        <p:grpSpPr>
          <a:xfrm>
            <a:off x="852616" y="6252519"/>
            <a:ext cx="11085554" cy="372768"/>
            <a:chOff x="852616" y="6252519"/>
            <a:chExt cx="11085554" cy="372768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915D9D4-0F56-36BD-730D-D98536516F9B}"/>
                </a:ext>
              </a:extLst>
            </p:cNvPr>
            <p:cNvSpPr txBox="1"/>
            <p:nvPr/>
          </p:nvSpPr>
          <p:spPr>
            <a:xfrm>
              <a:off x="867546" y="6255955"/>
              <a:ext cx="110706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800" dirty="0">
                  <a:hlinkClick r:id="rId4"/>
                </a:rPr>
                <a:t>Simple demonstration minutes 14:00 to 18:30 in: 5.2 – Introduction to QAOA and Applications</a:t>
              </a:r>
              <a:endParaRPr lang="en-GB" dirty="0"/>
            </a:p>
          </p:txBody>
        </p:sp>
        <p:cxnSp>
          <p:nvCxnSpPr>
            <p:cNvPr id="11" name="Conexão Reta 10">
              <a:extLst>
                <a:ext uri="{FF2B5EF4-FFF2-40B4-BE49-F238E27FC236}">
                  <a16:creationId xmlns:a16="http://schemas.microsoft.com/office/drawing/2014/main" id="{8C880B25-89B8-EB89-CA59-3D6B94770DFE}"/>
                </a:ext>
              </a:extLst>
            </p:cNvPr>
            <p:cNvCxnSpPr/>
            <p:nvPr/>
          </p:nvCxnSpPr>
          <p:spPr>
            <a:xfrm>
              <a:off x="852616" y="6252519"/>
              <a:ext cx="110840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BA365E-4DE0-CDCA-C7BD-7C924CD6FCB8}"/>
              </a:ext>
            </a:extLst>
          </p:cNvPr>
          <p:cNvSpPr txBox="1"/>
          <p:nvPr/>
        </p:nvSpPr>
        <p:spPr>
          <a:xfrm>
            <a:off x="550159" y="4255485"/>
            <a:ext cx="671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Hamiltonian is given by a sum of Pauli Z’s, as expected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F847D1C-3765-5E94-96B0-92A5584562C9}"/>
              </a:ext>
            </a:extLst>
          </p:cNvPr>
          <p:cNvGrpSpPr/>
          <p:nvPr/>
        </p:nvGrpSpPr>
        <p:grpSpPr>
          <a:xfrm>
            <a:off x="7496248" y="4260716"/>
            <a:ext cx="2709297" cy="618834"/>
            <a:chOff x="7914501" y="4514704"/>
            <a:chExt cx="3275391" cy="897235"/>
          </a:xfrm>
        </p:grpSpPr>
        <p:sp>
          <p:nvSpPr>
            <p:cNvPr id="15" name="Chaveta à Esquerda 14">
              <a:extLst>
                <a:ext uri="{FF2B5EF4-FFF2-40B4-BE49-F238E27FC236}">
                  <a16:creationId xmlns:a16="http://schemas.microsoft.com/office/drawing/2014/main" id="{159F78A6-6935-8154-66A1-7C0580E61AB7}"/>
                </a:ext>
              </a:extLst>
            </p:cNvPr>
            <p:cNvSpPr/>
            <p:nvPr/>
          </p:nvSpPr>
          <p:spPr>
            <a:xfrm rot="16200000">
              <a:off x="9354489" y="3074716"/>
              <a:ext cx="395416" cy="32753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BB2395C-31FD-5E69-B089-12FAFB319C99}"/>
                </a:ext>
              </a:extLst>
            </p:cNvPr>
            <p:cNvSpPr txBox="1"/>
            <p:nvPr/>
          </p:nvSpPr>
          <p:spPr>
            <a:xfrm>
              <a:off x="9185750" y="5042607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39D68F-39D6-78FE-3A9C-973F9B47FF9C}"/>
              </a:ext>
            </a:extLst>
          </p:cNvPr>
          <p:cNvSpPr txBox="1"/>
          <p:nvPr/>
        </p:nvSpPr>
        <p:spPr>
          <a:xfrm>
            <a:off x="827539" y="5264730"/>
            <a:ext cx="1036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To automatically generate the Hamiltonian from a QUBO using </a:t>
            </a:r>
            <a:r>
              <a:rPr lang="en-US" dirty="0" err="1">
                <a:latin typeface="+mj-lt"/>
                <a:ea typeface="+mj-ea"/>
                <a:cs typeface="+mj-cs"/>
              </a:rPr>
              <a:t>Qiskit</a:t>
            </a:r>
            <a:r>
              <a:rPr lang="en-US" dirty="0">
                <a:latin typeface="+mj-lt"/>
                <a:ea typeface="+mj-ea"/>
                <a:cs typeface="+mj-cs"/>
              </a:rPr>
              <a:t> see:</a:t>
            </a:r>
          </a:p>
          <a:p>
            <a:r>
              <a:rPr lang="en-US" dirty="0">
                <a:latin typeface="+mj-lt"/>
                <a:ea typeface="+mj-ea"/>
                <a:cs typeface="+mj-cs"/>
                <a:hlinkClick r:id="rId5"/>
              </a:rPr>
              <a:t>https://qiskit-community.github.io/qiskit-optimization/tutorials/10_warm_start_qaoa.html#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1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BF56-E052-30B6-2E92-B7F3228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/>
              <a:t>Basic example I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835835-3151-E9AD-FE90-D8844C1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2C6A7CB-8AD3-692C-16FC-BA9F39015291}"/>
                  </a:ext>
                </a:extLst>
              </p:cNvPr>
              <p:cNvSpPr txBox="1"/>
              <p:nvPr/>
            </p:nvSpPr>
            <p:spPr>
              <a:xfrm>
                <a:off x="2786471" y="3227004"/>
                <a:ext cx="6619056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2C6A7CB-8AD3-692C-16FC-BA9F39015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471" y="3227004"/>
                <a:ext cx="6619056" cy="1189043"/>
              </a:xfrm>
              <a:prstGeom prst="rect">
                <a:avLst/>
              </a:prstGeom>
              <a:blipFill>
                <a:blip r:embed="rId2"/>
                <a:stretch>
                  <a:fillRect l="-575" t="-94737" b="-14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511A271-CC25-E077-B599-9456DE9AFBDE}"/>
                  </a:ext>
                </a:extLst>
              </p:cNvPr>
              <p:cNvSpPr txBox="1"/>
              <p:nvPr/>
            </p:nvSpPr>
            <p:spPr>
              <a:xfrm>
                <a:off x="722635" y="5174977"/>
                <a:ext cx="1074672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+0.5 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.5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+0.5 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−2.5 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3.5 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511A271-CC25-E077-B599-9456DE9A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5" y="5174977"/>
                <a:ext cx="10746725" cy="397866"/>
              </a:xfrm>
              <a:prstGeom prst="rect">
                <a:avLst/>
              </a:prstGeom>
              <a:blipFill>
                <a:blip r:embed="rId3"/>
                <a:stretch>
                  <a:fillRect t="-6250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C3CE90B-DD75-8ACE-AF45-5FF6182C6C48}"/>
                  </a:ext>
                </a:extLst>
              </p:cNvPr>
              <p:cNvSpPr txBox="1"/>
              <p:nvPr/>
            </p:nvSpPr>
            <p:spPr>
              <a:xfrm>
                <a:off x="2008565" y="1683023"/>
                <a:ext cx="8174867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−5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e>
                                            <m:e>
                                              <m:r>
                                                <a:rPr lang="pt-P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−6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C3CE90B-DD75-8ACE-AF45-5FF6182C6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565" y="1683023"/>
                <a:ext cx="8174867" cy="1076898"/>
              </a:xfrm>
              <a:prstGeom prst="rect">
                <a:avLst/>
              </a:prstGeom>
              <a:blipFill>
                <a:blip r:embed="rId4"/>
                <a:stretch>
                  <a:fillRect t="-1163" b="-9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17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BF56-E052-30B6-2E92-B7F3228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/>
              <a:t>Basic example I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835835-3151-E9AD-FE90-D8844C1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25FAABE-936A-4C07-42D6-757CE95A7698}"/>
                  </a:ext>
                </a:extLst>
              </p:cNvPr>
              <p:cNvSpPr txBox="1"/>
              <p:nvPr/>
            </p:nvSpPr>
            <p:spPr>
              <a:xfrm>
                <a:off x="693239" y="2606990"/>
                <a:ext cx="10805522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pt-PT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.5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25FAABE-936A-4C07-42D6-757CE95A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39" y="2606990"/>
                <a:ext cx="10805522" cy="833370"/>
              </a:xfrm>
              <a:prstGeom prst="rect">
                <a:avLst/>
              </a:prstGeom>
              <a:blipFill>
                <a:blip r:embed="rId2"/>
                <a:stretch>
                  <a:fillRect l="-117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7670E1B-B6B5-D50D-DDBD-B5B73BCE33C9}"/>
                  </a:ext>
                </a:extLst>
              </p:cNvPr>
              <p:cNvSpPr txBox="1"/>
              <p:nvPr/>
            </p:nvSpPr>
            <p:spPr>
              <a:xfrm>
                <a:off x="559614" y="1747606"/>
                <a:ext cx="1074672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+0.5 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.5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+0.5 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−2.5 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3.5 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7670E1B-B6B5-D50D-DDBD-B5B73BCE3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4" y="1747606"/>
                <a:ext cx="10746725" cy="397866"/>
              </a:xfrm>
              <a:prstGeom prst="rect">
                <a:avLst/>
              </a:prstGeom>
              <a:blipFill>
                <a:blip r:embed="rId3"/>
                <a:stretch>
                  <a:fillRect t="-6250" b="-3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542EA491-DD38-172B-A44F-E0F037FFF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39" y="3723659"/>
            <a:ext cx="4506657" cy="2820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D925D3-7A2F-BF4C-683B-E1FD9401C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136" y="3664607"/>
            <a:ext cx="4299603" cy="282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B94F6C-391B-FB01-DA1D-1F616500767F}"/>
              </a:ext>
            </a:extLst>
          </p:cNvPr>
          <p:cNvSpPr txBox="1"/>
          <p:nvPr/>
        </p:nvSpPr>
        <p:spPr>
          <a:xfrm>
            <a:off x="5814336" y="4846774"/>
            <a:ext cx="93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p=2</a:t>
            </a:r>
          </a:p>
        </p:txBody>
      </p:sp>
    </p:spTree>
    <p:extLst>
      <p:ext uri="{BB962C8B-B14F-4D97-AF65-F5344CB8AC3E}">
        <p14:creationId xmlns:p14="http://schemas.microsoft.com/office/powerpoint/2010/main" val="173368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BF56-E052-30B6-2E92-B7F3228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 err="1"/>
              <a:t>MaxCut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835835-3151-E9AD-FE90-D8844C1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Marcador de Posição de Conteúdo 14">
            <a:extLst>
              <a:ext uri="{FF2B5EF4-FFF2-40B4-BE49-F238E27FC236}">
                <a16:creationId xmlns:a16="http://schemas.microsoft.com/office/drawing/2014/main" id="{C7ACEFEE-BE02-8DB5-250C-673C1DBA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6291"/>
            <a:ext cx="8946541" cy="4195481"/>
          </a:xfrm>
        </p:spPr>
        <p:txBody>
          <a:bodyPr/>
          <a:lstStyle/>
          <a:p>
            <a:r>
              <a:rPr lang="en-GB" dirty="0"/>
              <a:t>Given the weighted adjacency matrix of a graph cut it onto two subgraphs, such that the cut is maximal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144E87-4F51-89CA-BE1A-8DAFD76870FD}"/>
              </a:ext>
            </a:extLst>
          </p:cNvPr>
          <p:cNvSpPr txBox="1"/>
          <p:nvPr/>
        </p:nvSpPr>
        <p:spPr>
          <a:xfrm>
            <a:off x="201268" y="3107891"/>
            <a:ext cx="50503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 w =</a:t>
            </a:r>
            <a:r>
              <a:rPr lang="en-GB" sz="2400" dirty="0" err="1"/>
              <a:t>np.array</a:t>
            </a:r>
            <a:r>
              <a:rPr lang="en-GB" sz="2400" dirty="0"/>
              <a:t>([[0., 2., 3., 2., 4., 1.],</a:t>
            </a:r>
          </a:p>
          <a:p>
            <a:r>
              <a:rPr lang="en-GB" sz="2400" dirty="0"/>
              <a:t> 			   	[2., 0., 4., 1., 1., 3.],</a:t>
            </a:r>
          </a:p>
          <a:p>
            <a:r>
              <a:rPr lang="en-GB" sz="2400" dirty="0"/>
              <a:t>			   	[3., 4., 0., 0., 2., 3.],</a:t>
            </a:r>
          </a:p>
          <a:p>
            <a:r>
              <a:rPr lang="en-GB" sz="2400" dirty="0"/>
              <a:t>			   	[2., 1., 0., 0., 5., 1.],</a:t>
            </a:r>
          </a:p>
          <a:p>
            <a:r>
              <a:rPr lang="en-GB" sz="2400" dirty="0"/>
              <a:t>			   	[4., 1., 2., 5., 0., 0.],</a:t>
            </a:r>
          </a:p>
          <a:p>
            <a:r>
              <a:rPr lang="en-GB" sz="2400" dirty="0"/>
              <a:t>			   	[1., 3., 3., 1., 0., 0.]])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33B20A6-1434-063E-E5B9-827F1D84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465" y="2638069"/>
            <a:ext cx="5613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0A686-239A-594B-0F99-66903186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 err="1"/>
              <a:t>MaxCut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605E0BC-42FB-5435-610E-485D0E122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96314"/>
                <a:ext cx="8946541" cy="485208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 The cost function is given by 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300" dirty="0"/>
              </a:p>
              <a:p>
                <a:r>
                  <a:rPr lang="en-GB" dirty="0"/>
                  <a:t>spinning the sign to convert to a minimization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write in the QUBO representation   </a:t>
                </a:r>
              </a:p>
              <a:p>
                <a:pPr marL="0" indent="0">
                  <a:buNone/>
                </a:pPr>
                <a:r>
                  <a:rPr lang="en-GB" sz="1050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605E0BC-42FB-5435-610E-485D0E122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96314"/>
                <a:ext cx="8946541" cy="4852085"/>
              </a:xfrm>
              <a:blipFill>
                <a:blip r:embed="rId2"/>
                <a:stretch>
                  <a:fillRect l="-283" t="-4688" b="-3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6D9460-392D-F030-CA05-8F1BEA57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45C12F-77FF-2E15-C913-F56DB63A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73" y="1949372"/>
            <a:ext cx="5613400" cy="3606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5461BA-1582-39F5-C998-D1606361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 err="1"/>
              <a:t>MaxCut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1C07ED-010F-E67F-28E9-06C793BE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7F6DEB-F18D-9F8F-68B7-6F077054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7" y="2501275"/>
            <a:ext cx="5693334" cy="37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70DC89-62F2-45F3-85AB-CD1FA98BF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140" y="2501275"/>
            <a:ext cx="5372393" cy="378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AD91C5-DB34-E6C3-106B-E195A2644A42}"/>
              </a:ext>
            </a:extLst>
          </p:cNvPr>
          <p:cNvSpPr txBox="1"/>
          <p:nvPr/>
        </p:nvSpPr>
        <p:spPr>
          <a:xfrm>
            <a:off x="9116336" y="1853248"/>
            <a:ext cx="93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p=2</a:t>
            </a:r>
          </a:p>
        </p:txBody>
      </p:sp>
      <p:sp>
        <p:nvSpPr>
          <p:cNvPr id="8" name="Forma Livre 7">
            <a:extLst>
              <a:ext uri="{FF2B5EF4-FFF2-40B4-BE49-F238E27FC236}">
                <a16:creationId xmlns:a16="http://schemas.microsoft.com/office/drawing/2014/main" id="{048DC9C6-16DB-B0F8-60CE-1111751AB0E0}"/>
              </a:ext>
            </a:extLst>
          </p:cNvPr>
          <p:cNvSpPr/>
          <p:nvPr/>
        </p:nvSpPr>
        <p:spPr>
          <a:xfrm>
            <a:off x="7066753" y="1898507"/>
            <a:ext cx="4647722" cy="3523035"/>
          </a:xfrm>
          <a:custGeom>
            <a:avLst/>
            <a:gdLst>
              <a:gd name="connsiteX0" fmla="*/ 4548598 w 4647722"/>
              <a:gd name="connsiteY0" fmla="*/ 2512855 h 3523035"/>
              <a:gd name="connsiteX1" fmla="*/ 3535344 w 4647722"/>
              <a:gd name="connsiteY1" fmla="*/ 1684952 h 3523035"/>
              <a:gd name="connsiteX2" fmla="*/ 3844263 w 4647722"/>
              <a:gd name="connsiteY2" fmla="*/ 263925 h 3523035"/>
              <a:gd name="connsiteX3" fmla="*/ 2732155 w 4647722"/>
              <a:gd name="connsiteY3" fmla="*/ 263925 h 3523035"/>
              <a:gd name="connsiteX4" fmla="*/ 1312 w 4647722"/>
              <a:gd name="connsiteY4" fmla="*/ 2970055 h 3523035"/>
              <a:gd name="connsiteX5" fmla="*/ 2398523 w 4647722"/>
              <a:gd name="connsiteY5" fmla="*/ 3501396 h 3523035"/>
              <a:gd name="connsiteX6" fmla="*/ 4363247 w 4647722"/>
              <a:gd name="connsiteY6" fmla="*/ 3328401 h 3523035"/>
              <a:gd name="connsiteX7" fmla="*/ 4548598 w 4647722"/>
              <a:gd name="connsiteY7" fmla="*/ 2512855 h 352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722" h="3523035">
                <a:moveTo>
                  <a:pt x="4548598" y="2512855"/>
                </a:moveTo>
                <a:cubicBezTo>
                  <a:pt x="4410614" y="2238947"/>
                  <a:pt x="3652733" y="2059774"/>
                  <a:pt x="3535344" y="1684952"/>
                </a:cubicBezTo>
                <a:cubicBezTo>
                  <a:pt x="3417955" y="1310130"/>
                  <a:pt x="3978128" y="500763"/>
                  <a:pt x="3844263" y="263925"/>
                </a:cubicBezTo>
                <a:cubicBezTo>
                  <a:pt x="3710398" y="27087"/>
                  <a:pt x="3372647" y="-187097"/>
                  <a:pt x="2732155" y="263925"/>
                </a:cubicBezTo>
                <a:cubicBezTo>
                  <a:pt x="2091663" y="714947"/>
                  <a:pt x="56917" y="2430477"/>
                  <a:pt x="1312" y="2970055"/>
                </a:cubicBezTo>
                <a:cubicBezTo>
                  <a:pt x="-54293" y="3509633"/>
                  <a:pt x="1671534" y="3441672"/>
                  <a:pt x="2398523" y="3501396"/>
                </a:cubicBezTo>
                <a:cubicBezTo>
                  <a:pt x="3125512" y="3561120"/>
                  <a:pt x="4000782" y="3495217"/>
                  <a:pt x="4363247" y="3328401"/>
                </a:cubicBezTo>
                <a:cubicBezTo>
                  <a:pt x="4725712" y="3161585"/>
                  <a:pt x="4686582" y="2786763"/>
                  <a:pt x="4548598" y="2512855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BF56-E052-30B6-2E92-B7F3228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/>
              <a:t>Number Partitioning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835835-3151-E9AD-FE90-D8844C1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arcador de Posição de Conteúdo 14">
                <a:extLst>
                  <a:ext uri="{FF2B5EF4-FFF2-40B4-BE49-F238E27FC236}">
                    <a16:creationId xmlns:a16="http://schemas.microsoft.com/office/drawing/2014/main" id="{C7ACEFEE-BE02-8DB5-250C-673C1DBA5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6291"/>
                <a:ext cx="9670799" cy="474329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Given a set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GB" dirty="0"/>
                  <a:t> of numbers  partition to into two disjoint subsets,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such that the sum of their elements is minimal: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𝒮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nary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𝒮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indicate to which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belongs to</a:t>
                </a:r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 ;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P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Let our objective function be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Marcador de Posição de Conteúdo 14">
                <a:extLst>
                  <a:ext uri="{FF2B5EF4-FFF2-40B4-BE49-F238E27FC236}">
                    <a16:creationId xmlns:a16="http://schemas.microsoft.com/office/drawing/2014/main" id="{C7ACEFEE-BE02-8DB5-250C-673C1DBA5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6291"/>
                <a:ext cx="9670799" cy="4743298"/>
              </a:xfrm>
              <a:blipFill>
                <a:blip r:embed="rId2"/>
                <a:stretch>
                  <a:fillRect l="-131" t="-5600" b="-24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8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BF56-E052-30B6-2E92-B7F3228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/>
              <a:t>Number Partitioning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835835-3151-E9AD-FE90-D8844C1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arcador de Posição de Conteúdo 14">
                <a:extLst>
                  <a:ext uri="{FF2B5EF4-FFF2-40B4-BE49-F238E27FC236}">
                    <a16:creationId xmlns:a16="http://schemas.microsoft.com/office/drawing/2014/main" id="{C7ACEFEE-BE02-8DB5-250C-673C1DBA5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6291"/>
                <a:ext cx="9670799" cy="47432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𝑆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𝑆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+4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8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5" name="Marcador de Posição de Conteúdo 14">
                <a:extLst>
                  <a:ext uri="{FF2B5EF4-FFF2-40B4-BE49-F238E27FC236}">
                    <a16:creationId xmlns:a16="http://schemas.microsoft.com/office/drawing/2014/main" id="{C7ACEFEE-BE02-8DB5-250C-673C1DBA5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6291"/>
                <a:ext cx="9670799" cy="4743298"/>
              </a:xfrm>
              <a:blipFill>
                <a:blip r:embed="rId2"/>
                <a:stretch>
                  <a:fillRect l="-7339" t="-19200" b="-26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3C6783C-AA22-6DCF-82EA-356DB0C22614}"/>
                  </a:ext>
                </a:extLst>
              </p:cNvPr>
              <p:cNvSpPr txBox="1"/>
              <p:nvPr/>
            </p:nvSpPr>
            <p:spPr>
              <a:xfrm>
                <a:off x="7586133" y="3671308"/>
                <a:ext cx="2244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P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3C6783C-AA22-6DCF-82EA-356DB0C2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33" y="3671308"/>
                <a:ext cx="2244782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338A-C33F-5349-81FC-990D76C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Consulta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EA60F-FDF7-2B4F-97C2-C8280EE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Fred Glover, </a:t>
            </a:r>
            <a:r>
              <a:rPr lang="pt-PT" dirty="0" err="1"/>
              <a:t>Gary</a:t>
            </a:r>
            <a:r>
              <a:rPr lang="pt-PT" dirty="0"/>
              <a:t> </a:t>
            </a:r>
            <a:r>
              <a:rPr lang="pt-PT" dirty="0" err="1"/>
              <a:t>Kochenberger</a:t>
            </a:r>
            <a:r>
              <a:rPr lang="pt-PT" dirty="0"/>
              <a:t>, </a:t>
            </a:r>
            <a:r>
              <a:rPr lang="pt-PT" dirty="0" err="1"/>
              <a:t>Yu</a:t>
            </a:r>
            <a:r>
              <a:rPr lang="pt-PT" dirty="0"/>
              <a:t> </a:t>
            </a:r>
            <a:r>
              <a:rPr lang="pt-PT" dirty="0" err="1"/>
              <a:t>Du</a:t>
            </a:r>
            <a:r>
              <a:rPr lang="pt-PT" dirty="0"/>
              <a:t>;</a:t>
            </a:r>
            <a:br>
              <a:rPr lang="pt-PT" dirty="0"/>
            </a:br>
            <a:r>
              <a:rPr lang="pt-PT" dirty="0"/>
              <a:t>Quantum Bridge </a:t>
            </a:r>
            <a:r>
              <a:rPr lang="pt-PT" dirty="0" err="1"/>
              <a:t>Analytics</a:t>
            </a:r>
            <a:r>
              <a:rPr lang="pt-PT" dirty="0"/>
              <a:t> I: A Tutorial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Formulating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QUBO </a:t>
            </a:r>
            <a:r>
              <a:rPr lang="pt-PT" dirty="0" err="1"/>
              <a:t>Models</a:t>
            </a:r>
            <a:r>
              <a:rPr lang="pt-PT" dirty="0"/>
              <a:t> </a:t>
            </a:r>
            <a:br>
              <a:rPr lang="pt-PT" dirty="0"/>
            </a:br>
            <a:r>
              <a:rPr lang="pt-PT" sz="1600" dirty="0" err="1">
                <a:hlinkClick r:id="rId2"/>
              </a:rPr>
              <a:t>https</a:t>
            </a:r>
            <a:r>
              <a:rPr lang="pt-PT" sz="1600" dirty="0">
                <a:hlinkClick r:id="rId2"/>
              </a:rPr>
              <a:t>://</a:t>
            </a:r>
            <a:r>
              <a:rPr lang="pt-PT" sz="1600" dirty="0" err="1">
                <a:hlinkClick r:id="rId2"/>
              </a:rPr>
              <a:t>arxiv.org</a:t>
            </a:r>
            <a:r>
              <a:rPr lang="pt-PT" sz="1600" dirty="0">
                <a:hlinkClick r:id="rId2"/>
              </a:rPr>
              <a:t>/</a:t>
            </a:r>
            <a:r>
              <a:rPr lang="pt-PT" sz="1600" dirty="0" err="1">
                <a:hlinkClick r:id="rId2"/>
              </a:rPr>
              <a:t>pdf</a:t>
            </a:r>
            <a:r>
              <a:rPr lang="pt-PT" sz="1600" dirty="0">
                <a:hlinkClick r:id="rId2"/>
              </a:rPr>
              <a:t>/1811.11538.pdf</a:t>
            </a:r>
            <a:r>
              <a:rPr lang="pt-PT" sz="1600" dirty="0"/>
              <a:t> </a:t>
            </a:r>
          </a:p>
          <a:p>
            <a:endParaRPr lang="pt-PT" sz="1600" dirty="0"/>
          </a:p>
          <a:p>
            <a:r>
              <a:rPr lang="pt-PT" dirty="0" err="1"/>
              <a:t>Qiskit</a:t>
            </a:r>
            <a:r>
              <a:rPr lang="pt-PT" dirty="0"/>
              <a:t> </a:t>
            </a:r>
            <a:r>
              <a:rPr lang="pt-PT" dirty="0" err="1"/>
              <a:t>Summer</a:t>
            </a:r>
            <a:r>
              <a:rPr lang="pt-PT" dirty="0"/>
              <a:t> </a:t>
            </a:r>
            <a:r>
              <a:rPr lang="pt-PT" dirty="0" err="1"/>
              <a:t>School</a:t>
            </a:r>
            <a:r>
              <a:rPr lang="pt-PT" dirty="0"/>
              <a:t> 2021</a:t>
            </a:r>
            <a:r>
              <a:rPr lang="pt-PT" sz="1600" dirty="0"/>
              <a:t>: </a:t>
            </a:r>
            <a:r>
              <a:rPr lang="pt-PT" sz="1600" dirty="0">
                <a:hlinkClick r:id="rId3"/>
              </a:rPr>
              <a:t>5.2 – </a:t>
            </a:r>
            <a:r>
              <a:rPr lang="pt-PT" sz="1600" dirty="0" err="1">
                <a:hlinkClick r:id="rId3"/>
              </a:rPr>
              <a:t>Introduction</a:t>
            </a:r>
            <a:r>
              <a:rPr lang="pt-PT" sz="1600" dirty="0">
                <a:hlinkClick r:id="rId3"/>
              </a:rPr>
              <a:t> to QAOA </a:t>
            </a:r>
            <a:r>
              <a:rPr lang="pt-PT" sz="1600" dirty="0" err="1">
                <a:hlinkClick r:id="rId3"/>
              </a:rPr>
              <a:t>and</a:t>
            </a:r>
            <a:r>
              <a:rPr lang="pt-PT" sz="1600" dirty="0">
                <a:hlinkClick r:id="rId3"/>
              </a:rPr>
              <a:t> </a:t>
            </a:r>
            <a:r>
              <a:rPr lang="pt-PT" sz="1600" dirty="0" err="1">
                <a:hlinkClick r:id="rId3"/>
              </a:rPr>
              <a:t>Applications</a:t>
            </a:r>
            <a:endParaRPr lang="pt-PT" sz="1600" dirty="0"/>
          </a:p>
          <a:p>
            <a:endParaRPr lang="pt-PT" sz="1600" dirty="0"/>
          </a:p>
          <a:p>
            <a:r>
              <a:rPr lang="pt-PT" dirty="0" err="1"/>
              <a:t>Qiskit</a:t>
            </a:r>
            <a:r>
              <a:rPr lang="pt-PT" dirty="0"/>
              <a:t> </a:t>
            </a:r>
            <a:r>
              <a:rPr lang="pt-PT" dirty="0" err="1"/>
              <a:t>Summer</a:t>
            </a:r>
            <a:r>
              <a:rPr lang="pt-PT" dirty="0"/>
              <a:t> </a:t>
            </a:r>
            <a:r>
              <a:rPr lang="pt-PT" dirty="0" err="1"/>
              <a:t>School</a:t>
            </a:r>
            <a:r>
              <a:rPr lang="pt-PT" dirty="0"/>
              <a:t> 2021:</a:t>
            </a:r>
            <a:r>
              <a:rPr lang="pt-PT" sz="1600" dirty="0"/>
              <a:t> </a:t>
            </a:r>
            <a:r>
              <a:rPr lang="pt-PT" sz="1600" dirty="0">
                <a:hlinkClick r:id="rId4"/>
              </a:rPr>
              <a:t>Lab2 – Introduction to Variational Algorithms</a:t>
            </a:r>
            <a:endParaRPr lang="pt-PT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8ED1B5-C649-7945-8A37-F2DF218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BF56-E052-30B6-2E92-B7F3228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/>
              <a:t>Number Partitioning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835835-3151-E9AD-FE90-D8844C1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arcador de Posição de Conteúdo 14">
                <a:extLst>
                  <a:ext uri="{FF2B5EF4-FFF2-40B4-BE49-F238E27FC236}">
                    <a16:creationId xmlns:a16="http://schemas.microsoft.com/office/drawing/2014/main" id="{C7ACEFEE-BE02-8DB5-250C-673C1DBA5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6291"/>
                <a:ext cx="9670799" cy="50159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nary>
                                <m:naryPr>
                                  <m:chr m:val="∑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=1, 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GB" dirty="0"/>
                  <a:t>		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400" dirty="0"/>
                  <a:t>Let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25, 7, 13, 31, 42, 17, 21, 10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One optimal solution:</a:t>
                </a:r>
              </a:p>
              <a:p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0,  0,  0,  1,  1,  0,  0,  1</m:t>
                        </m:r>
                      </m:e>
                    </m:d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25, 7, 13, 17, 21</m:t>
                        </m:r>
                      </m:e>
                    </m:d>
                  </m:oMath>
                </a14:m>
                <a:r>
                  <a:rPr lang="en-GB" sz="2400" dirty="0"/>
                  <a:t>;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sz="2400" dirty="0"/>
                  <a:t>;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5" name="Marcador de Posição de Conteúdo 14">
                <a:extLst>
                  <a:ext uri="{FF2B5EF4-FFF2-40B4-BE49-F238E27FC236}">
                    <a16:creationId xmlns:a16="http://schemas.microsoft.com/office/drawing/2014/main" id="{C7ACEFEE-BE02-8DB5-250C-673C1DBA5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6291"/>
                <a:ext cx="9670799" cy="5015980"/>
              </a:xfrm>
              <a:blipFill>
                <a:blip r:embed="rId2"/>
                <a:stretch>
                  <a:fillRect l="-917" t="-17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3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BF56-E052-30B6-2E92-B7F3228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r>
              <a:rPr lang="en-GB" sz="4400" dirty="0"/>
              <a:t>Number Partitioning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835835-3151-E9AD-FE90-D8844C16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5FD83C-F946-1000-F5F9-882F81A9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83201"/>
            <a:ext cx="5364000" cy="35997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95B7DC-03AB-A9AE-64AD-7A049F39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33" y="2183201"/>
            <a:ext cx="4986000" cy="36002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CEEBEC1-15F6-A483-DEB6-9E93CB681742}"/>
              </a:ext>
            </a:extLst>
          </p:cNvPr>
          <p:cNvSpPr txBox="1"/>
          <p:nvPr/>
        </p:nvSpPr>
        <p:spPr>
          <a:xfrm>
            <a:off x="8665684" y="1622415"/>
            <a:ext cx="93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p=2</a:t>
            </a:r>
          </a:p>
        </p:txBody>
      </p:sp>
    </p:spTree>
    <p:extLst>
      <p:ext uri="{BB962C8B-B14F-4D97-AF65-F5344CB8AC3E}">
        <p14:creationId xmlns:p14="http://schemas.microsoft.com/office/powerpoint/2010/main" val="18131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33BC3-5555-BB37-BA19-79C6B9C5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Constraints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ECF451-93D2-E6C2-5CA3-6ACAC858C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reference only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476BD45-C66D-82FF-5D17-EF811674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3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3B0AD-38CB-D722-0791-ED39CF4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</a:t>
            </a:r>
            <a:r>
              <a:rPr lang="en-GB" sz="4000" dirty="0"/>
              <a:t>with linear equality constraints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9C2F659-C398-21B8-0A21-C8450253D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27" y="1331259"/>
                <a:ext cx="10684112" cy="4195481"/>
              </a:xfrm>
            </p:spPr>
            <p:txBody>
              <a:bodyPr/>
              <a:lstStyle/>
              <a:p>
                <a:r>
                  <a:rPr lang="en-GB" dirty="0"/>
                  <a:t>Consider a QUBO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subject to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constraints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Each constraint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can be converted into a quadratic constraint </a:t>
                </a:r>
                <a:r>
                  <a:rPr lang="en-GB"/>
                  <a:t>with weight P: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P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𝑚𝑖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quadratic constraints are added to the original QUBO to build a “constrained” QUBO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9C2F659-C398-21B8-0A21-C8450253D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27" y="1331259"/>
                <a:ext cx="10684112" cy="4195481"/>
              </a:xfrm>
              <a:blipFill>
                <a:blip r:embed="rId3"/>
                <a:stretch>
                  <a:fillRect l="-237" t="-602" r="-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2C93CA-8F3C-190C-83F7-455681BE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18B404-BC02-22A5-D0EC-DA8A93014D2D}"/>
              </a:ext>
            </a:extLst>
          </p:cNvPr>
          <p:cNvSpPr txBox="1"/>
          <p:nvPr/>
        </p:nvSpPr>
        <p:spPr>
          <a:xfrm>
            <a:off x="646111" y="5835894"/>
            <a:ext cx="111394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Fred Glover, </a:t>
            </a:r>
            <a:r>
              <a:rPr lang="pt-PT" dirty="0" err="1"/>
              <a:t>Gary</a:t>
            </a:r>
            <a:r>
              <a:rPr lang="pt-PT" dirty="0"/>
              <a:t> </a:t>
            </a:r>
            <a:r>
              <a:rPr lang="pt-PT" dirty="0" err="1"/>
              <a:t>Kochenberger</a:t>
            </a:r>
            <a:r>
              <a:rPr lang="pt-PT" dirty="0"/>
              <a:t>, </a:t>
            </a:r>
            <a:r>
              <a:rPr lang="pt-PT" dirty="0" err="1"/>
              <a:t>Yu</a:t>
            </a:r>
            <a:r>
              <a:rPr lang="pt-PT" dirty="0"/>
              <a:t> </a:t>
            </a:r>
            <a:r>
              <a:rPr lang="pt-PT" dirty="0" err="1"/>
              <a:t>Du</a:t>
            </a:r>
            <a:r>
              <a:rPr lang="pt-PT" dirty="0"/>
              <a:t>;</a:t>
            </a:r>
            <a:br>
              <a:rPr lang="pt-PT" dirty="0"/>
            </a:br>
            <a:r>
              <a:rPr lang="pt-PT" dirty="0"/>
              <a:t>Quantum Bridge </a:t>
            </a:r>
            <a:r>
              <a:rPr lang="pt-PT" dirty="0" err="1"/>
              <a:t>Analytics</a:t>
            </a:r>
            <a:r>
              <a:rPr lang="pt-PT" dirty="0"/>
              <a:t> I: A Tutorial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Formulating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QUBO </a:t>
            </a:r>
            <a:r>
              <a:rPr lang="pt-PT" dirty="0" err="1"/>
              <a:t>Models</a:t>
            </a:r>
            <a:r>
              <a:rPr lang="pt-PT" dirty="0"/>
              <a:t> </a:t>
            </a:r>
            <a:br>
              <a:rPr lang="pt-PT" dirty="0"/>
            </a:br>
            <a:r>
              <a:rPr lang="pt-PT" sz="1400" dirty="0">
                <a:hlinkClick r:id="rId4"/>
              </a:rPr>
              <a:t>https://arxiv.org/pdf/1811.11538.pdf</a:t>
            </a:r>
            <a:r>
              <a:rPr lang="pt-PT" sz="1400" dirty="0"/>
              <a:t> </a:t>
            </a:r>
          </a:p>
          <a:p>
            <a:endParaRPr lang="en-GB" dirty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8C35B503-2D81-4DC0-B551-5A864386EDB0}"/>
              </a:ext>
            </a:extLst>
          </p:cNvPr>
          <p:cNvCxnSpPr/>
          <p:nvPr/>
        </p:nvCxnSpPr>
        <p:spPr>
          <a:xfrm>
            <a:off x="646111" y="5808133"/>
            <a:ext cx="11156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8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79FF3-C671-E6B4-1139-3084CCBC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</a:t>
            </a:r>
            <a:r>
              <a:rPr lang="en-GB" sz="4000" dirty="0"/>
              <a:t>with linear equality constraints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4FF0CF9-C65A-7578-A804-386683657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:r>
                  <a:rPr lang="en-GB" dirty="0" err="1"/>
                  <a:t>s.t.</a:t>
                </a:r>
                <a:r>
                  <a:rPr lang="en-GB" dirty="0"/>
                  <a:t> </a:t>
                </a:r>
                <a:endParaRPr lang="pt-P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P=1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−75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−75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−75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+100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+50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+50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pt-PT" b="0" dirty="0"/>
              </a:p>
              <a:p>
                <a:endParaRPr lang="pt-P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−70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−68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−65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+100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+100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+50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+50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4FF0CF9-C65A-7578-A804-386683657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8F17E3-E0AA-6EB9-B097-C767F1B6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C18B-F265-F4E2-E81C-8B4A5190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</a:t>
            </a:r>
            <a:r>
              <a:rPr lang="en-GB" sz="4000" dirty="0"/>
              <a:t>with linear equality constraints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0D706C-0E21-2C02-A5B1-10DAC4E8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02ABCC-B119-C7D5-E3DE-2D92D033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2" y="2479195"/>
            <a:ext cx="5299868" cy="32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0E3454-6E04-F3A0-78E5-593408748C7D}"/>
                  </a:ext>
                </a:extLst>
              </p:cNvPr>
              <p:cNvSpPr txBox="1"/>
              <p:nvPr/>
            </p:nvSpPr>
            <p:spPr>
              <a:xfrm>
                <a:off x="2913106" y="1350514"/>
                <a:ext cx="6098058" cy="882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  <a:p>
                <a:pPr marL="0" indent="0" algn="ctr">
                  <a:buNone/>
                </a:pPr>
                <a:r>
                  <a:rPr lang="en-GB" dirty="0" err="1"/>
                  <a:t>s.t.</a:t>
                </a:r>
                <a:r>
                  <a:rPr lang="en-GB" dirty="0"/>
                  <a:t> 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0E3454-6E04-F3A0-78E5-59340874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06" y="1350514"/>
                <a:ext cx="6098058" cy="882357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AAB43D7-E8E6-49D0-A91E-CA21BE0FACF1}"/>
              </a:ext>
            </a:extLst>
          </p:cNvPr>
          <p:cNvSpPr txBox="1"/>
          <p:nvPr/>
        </p:nvSpPr>
        <p:spPr>
          <a:xfrm>
            <a:off x="1013254" y="6091881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0110: min = 12 ; constraint 10=10</a:t>
            </a:r>
          </a:p>
        </p:txBody>
      </p:sp>
      <p:cxnSp>
        <p:nvCxnSpPr>
          <p:cNvPr id="11" name="Conexão Curva 10">
            <a:extLst>
              <a:ext uri="{FF2B5EF4-FFF2-40B4-BE49-F238E27FC236}">
                <a16:creationId xmlns:a16="http://schemas.microsoft.com/office/drawing/2014/main" id="{EF56A3B1-A0D4-72B5-415F-DAD8758E02D1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1399717" y="4965590"/>
            <a:ext cx="742018" cy="2249229"/>
          </a:xfrm>
          <a:prstGeom prst="curvedConnector4">
            <a:avLst>
              <a:gd name="adj1" fmla="val -30808"/>
              <a:gd name="adj2" fmla="val 1028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C35A65-A1C8-4463-2D18-EBC7DA523E29}"/>
              </a:ext>
            </a:extLst>
          </p:cNvPr>
          <p:cNvSpPr txBox="1"/>
          <p:nvPr/>
        </p:nvSpPr>
        <p:spPr>
          <a:xfrm>
            <a:off x="7257405" y="5996085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0101: min = 15 ; constraint 10=10</a:t>
            </a:r>
          </a:p>
        </p:txBody>
      </p:sp>
      <p:cxnSp>
        <p:nvCxnSpPr>
          <p:cNvPr id="15" name="Conexão Curva 14">
            <a:extLst>
              <a:ext uri="{FF2B5EF4-FFF2-40B4-BE49-F238E27FC236}">
                <a16:creationId xmlns:a16="http://schemas.microsoft.com/office/drawing/2014/main" id="{60CE9DB3-C14E-2625-D5A3-CCC8C2CF4A3F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 flipH="1">
            <a:off x="7582959" y="4808885"/>
            <a:ext cx="646222" cy="2466842"/>
          </a:xfrm>
          <a:prstGeom prst="curvedConnector4">
            <a:avLst>
              <a:gd name="adj1" fmla="val -35375"/>
              <a:gd name="adj2" fmla="val 101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1C4E9B-FAC8-3EA7-74CC-D700EB12581B}"/>
              </a:ext>
            </a:extLst>
          </p:cNvPr>
          <p:cNvSpPr txBox="1"/>
          <p:nvPr/>
        </p:nvSpPr>
        <p:spPr>
          <a:xfrm>
            <a:off x="9242854" y="1853248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p=2 ;   P =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617085-003B-4D32-29FD-988281F2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135" y="2479195"/>
            <a:ext cx="4931681" cy="3240000"/>
          </a:xfrm>
          <a:prstGeom prst="rect">
            <a:avLst/>
          </a:prstGeom>
        </p:spPr>
      </p:pic>
      <p:cxnSp>
        <p:nvCxnSpPr>
          <p:cNvPr id="6" name="Conexão Curva 5">
            <a:extLst>
              <a:ext uri="{FF2B5EF4-FFF2-40B4-BE49-F238E27FC236}">
                <a16:creationId xmlns:a16="http://schemas.microsoft.com/office/drawing/2014/main" id="{1B8F81A0-CD3A-0E55-CA01-52296CAC7571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4246170" y="4368364"/>
            <a:ext cx="742018" cy="3443679"/>
          </a:xfrm>
          <a:prstGeom prst="curvedConnector4">
            <a:avLst>
              <a:gd name="adj1" fmla="val -30808"/>
              <a:gd name="adj2" fmla="val 103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90A1-C0D0-2D74-4D57-4952A732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Combinatorial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A583697-A8A2-2ADC-741E-DAAAEE828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sz="2400" dirty="0"/>
                  <a:t>Combinatorial </a:t>
                </a:r>
                <a:r>
                  <a:rPr lang="pt-PT" sz="2400" dirty="0" err="1"/>
                  <a:t>optimization</a:t>
                </a:r>
                <a:r>
                  <a:rPr lang="pt-PT" sz="2400" dirty="0"/>
                  <a:t> </a:t>
                </a:r>
                <a:r>
                  <a:rPr lang="pt-PT" sz="2400" dirty="0" err="1"/>
                  <a:t>problems</a:t>
                </a:r>
                <a:r>
                  <a:rPr lang="pt-PT" sz="2400" dirty="0"/>
                  <a:t>:</a:t>
                </a:r>
                <a:br>
                  <a:rPr lang="pt-PT" sz="2400" dirty="0"/>
                </a:br>
                <a:r>
                  <a:rPr lang="pt-PT" sz="2400" dirty="0" err="1"/>
                  <a:t>finding</a:t>
                </a:r>
                <a:r>
                  <a:rPr lang="pt-PT" sz="2400" dirty="0"/>
                  <a:t> </a:t>
                </a:r>
                <a:r>
                  <a:rPr lang="pt-PT" sz="2400" dirty="0" err="1"/>
                  <a:t>an</a:t>
                </a:r>
                <a:r>
                  <a:rPr lang="pt-PT" sz="2400" dirty="0"/>
                  <a:t> </a:t>
                </a:r>
                <a:r>
                  <a:rPr lang="pt-PT" sz="2400" dirty="0" err="1"/>
                  <a:t>optimal</a:t>
                </a:r>
                <a:r>
                  <a:rPr lang="pt-PT" sz="2400" dirty="0"/>
                  <a:t> </a:t>
                </a:r>
                <a:r>
                  <a:rPr lang="pt-PT" sz="2400" dirty="0" err="1"/>
                  <a:t>object</a:t>
                </a:r>
                <a:r>
                  <a:rPr lang="pt-PT" sz="2400" dirty="0"/>
                  <a:t> out </a:t>
                </a:r>
                <a:r>
                  <a:rPr lang="pt-PT" sz="2400" dirty="0" err="1"/>
                  <a:t>of</a:t>
                </a:r>
                <a:r>
                  <a:rPr lang="pt-PT" sz="2400" dirty="0"/>
                  <a:t> a </a:t>
                </a:r>
                <a:r>
                  <a:rPr lang="pt-PT" sz="2400" dirty="0" err="1"/>
                  <a:t>finite</a:t>
                </a:r>
                <a:r>
                  <a:rPr lang="pt-PT" sz="2400" dirty="0"/>
                  <a:t> set </a:t>
                </a:r>
                <a:r>
                  <a:rPr lang="pt-PT" sz="2400" dirty="0" err="1"/>
                  <a:t>of</a:t>
                </a:r>
                <a:r>
                  <a:rPr lang="pt-PT" sz="2400" dirty="0"/>
                  <a:t> </a:t>
                </a:r>
                <a:r>
                  <a:rPr lang="pt-PT" sz="2400" dirty="0" err="1"/>
                  <a:t>objects</a:t>
                </a:r>
                <a:r>
                  <a:rPr lang="pt-PT" sz="2400" dirty="0"/>
                  <a:t>.</a:t>
                </a:r>
              </a:p>
              <a:p>
                <a:endParaRPr lang="pt-PT" sz="2400" dirty="0"/>
              </a:p>
              <a:p>
                <a:r>
                  <a:rPr lang="pt-PT" sz="2400" dirty="0" err="1"/>
                  <a:t>Our</a:t>
                </a:r>
                <a:r>
                  <a:rPr lang="pt-PT" sz="2400" dirty="0"/>
                  <a:t> </a:t>
                </a:r>
                <a:r>
                  <a:rPr lang="pt-PT" sz="2400" dirty="0" err="1"/>
                  <a:t>formulation</a:t>
                </a:r>
                <a:r>
                  <a:rPr lang="pt-PT" sz="2400" dirty="0"/>
                  <a:t>:</a:t>
                </a:r>
                <a:br>
                  <a:rPr lang="pt-PT" sz="2400" dirty="0"/>
                </a:br>
                <a:r>
                  <a:rPr lang="pt-PT" sz="2400" dirty="0" err="1"/>
                  <a:t>finding</a:t>
                </a:r>
                <a:r>
                  <a:rPr lang="pt-PT" sz="2400" dirty="0"/>
                  <a:t> </a:t>
                </a:r>
                <a:r>
                  <a:rPr lang="pt-PT" sz="2400" dirty="0" err="1"/>
                  <a:t>optimal</a:t>
                </a:r>
                <a:r>
                  <a:rPr lang="pt-PT" sz="2400" dirty="0"/>
                  <a:t> bit </a:t>
                </a:r>
                <a:r>
                  <a:rPr lang="pt-PT" sz="2400" dirty="0" err="1"/>
                  <a:t>strings</a:t>
                </a:r>
                <a:r>
                  <a:rPr lang="pt-PT" sz="2400" dirty="0"/>
                  <a:t>,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sz="2400" dirty="0"/>
                  <a:t>, out of a set of finite bitstrings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These problems are NP-hard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A583697-A8A2-2ADC-741E-DAAAEE828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5" t="-1205" r="-1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505A44-A00B-95E2-DD13-5C7676CB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1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4803-BF48-7B1B-A569-C9D7A1E8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GB" dirty="0"/>
              <a:t>QAOA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3427818-D484-A8A0-73A9-96D3E7782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984" y="1615046"/>
                <a:ext cx="10540314" cy="249975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/>
                  <a:t> be the mixer Hamiltonian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pt-P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 err="1"/>
                  <a:t>be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problem</a:t>
                </a:r>
                <a:r>
                  <a:rPr lang="pt-PT" dirty="0"/>
                  <a:t> </a:t>
                </a:r>
                <a:r>
                  <a:rPr lang="pt-PT" dirty="0" err="1"/>
                  <a:t>Hamiltonian</a:t>
                </a:r>
                <a:endParaRPr lang="en-GB" dirty="0"/>
              </a:p>
              <a:p>
                <a:pPr algn="just">
                  <a:spcAft>
                    <a:spcPts val="600"/>
                  </a:spcAft>
                </a:pPr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are the </a:t>
                </a:r>
                <a:r>
                  <a:rPr lang="en-GB" dirty="0" err="1"/>
                  <a:t>unitaries</a:t>
                </a:r>
                <a:r>
                  <a:rPr lang="en-GB" dirty="0"/>
                  <a:t>, with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capturing both time evolution and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:r>
                  <a:rPr lang="pt-PT" dirty="0" err="1"/>
                  <a:t>term</a:t>
                </a:r>
                <a:r>
                  <a:rPr lang="pt-PT" dirty="0"/>
                  <a:t> </a:t>
                </a:r>
                <a:r>
                  <a:rPr lang="pt-PT" dirty="0" err="1"/>
                  <a:t>associated</a:t>
                </a:r>
                <a:r>
                  <a:rPr lang="pt-PT" dirty="0"/>
                  <a:t> </a:t>
                </a:r>
                <a:r>
                  <a:rPr lang="pt-PT" dirty="0" err="1"/>
                  <a:t>with</a:t>
                </a:r>
                <a:r>
                  <a:rPr lang="pt-PT" dirty="0"/>
                  <a:t> </a:t>
                </a:r>
                <a:r>
                  <a:rPr lang="pt-PT" dirty="0" err="1"/>
                  <a:t>trotterization</a:t>
                </a:r>
                <a:endParaRPr lang="en-GB" dirty="0"/>
              </a:p>
              <a:p>
                <a:pPr algn="just"/>
                <a:r>
                  <a:rPr lang="en-GB" dirty="0"/>
                  <a:t>Finally we 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3427818-D484-A8A0-73A9-96D3E7782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984" y="1615046"/>
                <a:ext cx="10540314" cy="2499754"/>
              </a:xfrm>
              <a:blipFill>
                <a:blip r:embed="rId2"/>
                <a:stretch>
                  <a:fillRect l="-241" t="-2030" r="-241" b="-20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E63829-36ED-E9F4-4AB5-22B5AAB9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08DDA15-B65A-E45F-C0D5-9C03634E8198}"/>
                  </a:ext>
                </a:extLst>
              </p:cNvPr>
              <p:cNvSpPr/>
              <p:nvPr/>
            </p:nvSpPr>
            <p:spPr>
              <a:xfrm>
                <a:off x="2607279" y="4287795"/>
                <a:ext cx="1248032" cy="18658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08DDA15-B65A-E45F-C0D5-9C03634E8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9" y="4287795"/>
                <a:ext cx="1248032" cy="1865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0FA0C16-E52C-182C-48FA-EDC4804232FD}"/>
                  </a:ext>
                </a:extLst>
              </p:cNvPr>
              <p:cNvSpPr/>
              <p:nvPr/>
            </p:nvSpPr>
            <p:spPr>
              <a:xfrm>
                <a:off x="4353700" y="4287795"/>
                <a:ext cx="1248032" cy="18658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0FA0C16-E52C-182C-48FA-EDC480423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00" y="4287795"/>
                <a:ext cx="1248032" cy="1865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34B428E-85F7-333A-91CC-37B620406DA3}"/>
              </a:ext>
            </a:extLst>
          </p:cNvPr>
          <p:cNvGrpSpPr/>
          <p:nvPr/>
        </p:nvGrpSpPr>
        <p:grpSpPr>
          <a:xfrm>
            <a:off x="3855311" y="4547286"/>
            <a:ext cx="498389" cy="1326291"/>
            <a:chOff x="3249827" y="4547286"/>
            <a:chExt cx="498389" cy="1326291"/>
          </a:xfrm>
        </p:grpSpPr>
        <p:cxnSp>
          <p:nvCxnSpPr>
            <p:cNvPr id="8" name="Conexão Reta 7">
              <a:extLst>
                <a:ext uri="{FF2B5EF4-FFF2-40B4-BE49-F238E27FC236}">
                  <a16:creationId xmlns:a16="http://schemas.microsoft.com/office/drawing/2014/main" id="{3DB41247-7BDB-977C-199D-7E602DD981D4}"/>
                </a:ext>
              </a:extLst>
            </p:cNvPr>
            <p:cNvCxnSpPr/>
            <p:nvPr/>
          </p:nvCxnSpPr>
          <p:spPr>
            <a:xfrm>
              <a:off x="3249827" y="4547286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>
              <a:extLst>
                <a:ext uri="{FF2B5EF4-FFF2-40B4-BE49-F238E27FC236}">
                  <a16:creationId xmlns:a16="http://schemas.microsoft.com/office/drawing/2014/main" id="{D18C839B-5356-1113-0B3D-D0FB1FF963D7}"/>
                </a:ext>
              </a:extLst>
            </p:cNvPr>
            <p:cNvCxnSpPr/>
            <p:nvPr/>
          </p:nvCxnSpPr>
          <p:spPr>
            <a:xfrm>
              <a:off x="3249827" y="5873577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35802B-9006-87C7-2EF2-3A5B44E64DB3}"/>
                </a:ext>
              </a:extLst>
            </p:cNvPr>
            <p:cNvSpPr/>
            <p:nvPr/>
          </p:nvSpPr>
          <p:spPr>
            <a:xfrm>
              <a:off x="3435173" y="472028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2D4254-CC61-7E40-70CB-E797B3B89A3A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415DD8-4672-D806-4A2A-A9AC9573065F}"/>
                </a:ext>
              </a:extLst>
            </p:cNvPr>
            <p:cNvSpPr/>
            <p:nvPr/>
          </p:nvSpPr>
          <p:spPr>
            <a:xfrm>
              <a:off x="3435173" y="55564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282CF2A-AD3A-A4B4-9A86-3C837260918B}"/>
              </a:ext>
            </a:extLst>
          </p:cNvPr>
          <p:cNvGrpSpPr/>
          <p:nvPr/>
        </p:nvGrpSpPr>
        <p:grpSpPr>
          <a:xfrm>
            <a:off x="5601732" y="4541029"/>
            <a:ext cx="498389" cy="1326291"/>
            <a:chOff x="3249827" y="4547286"/>
            <a:chExt cx="498389" cy="1326291"/>
          </a:xfrm>
        </p:grpSpPr>
        <p:cxnSp>
          <p:nvCxnSpPr>
            <p:cNvPr id="15" name="Conexão Reta 14">
              <a:extLst>
                <a:ext uri="{FF2B5EF4-FFF2-40B4-BE49-F238E27FC236}">
                  <a16:creationId xmlns:a16="http://schemas.microsoft.com/office/drawing/2014/main" id="{72EBD19E-0190-9072-82C3-A2068629CF84}"/>
                </a:ext>
              </a:extLst>
            </p:cNvPr>
            <p:cNvCxnSpPr/>
            <p:nvPr/>
          </p:nvCxnSpPr>
          <p:spPr>
            <a:xfrm>
              <a:off x="3249827" y="4547286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>
              <a:extLst>
                <a:ext uri="{FF2B5EF4-FFF2-40B4-BE49-F238E27FC236}">
                  <a16:creationId xmlns:a16="http://schemas.microsoft.com/office/drawing/2014/main" id="{F57CB234-67DA-FE92-1777-15B0B4E19339}"/>
                </a:ext>
              </a:extLst>
            </p:cNvPr>
            <p:cNvCxnSpPr/>
            <p:nvPr/>
          </p:nvCxnSpPr>
          <p:spPr>
            <a:xfrm>
              <a:off x="3249827" y="5873577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66A6B5-3FE1-0BB4-67E9-8DA31F6A7FA7}"/>
                </a:ext>
              </a:extLst>
            </p:cNvPr>
            <p:cNvSpPr/>
            <p:nvPr/>
          </p:nvSpPr>
          <p:spPr>
            <a:xfrm>
              <a:off x="3435173" y="472028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C08713-7215-53B9-9A70-613A4EAE9C92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CE393-5B55-40F9-1593-2A483C749593}"/>
                </a:ext>
              </a:extLst>
            </p:cNvPr>
            <p:cNvSpPr/>
            <p:nvPr/>
          </p:nvSpPr>
          <p:spPr>
            <a:xfrm>
              <a:off x="3435173" y="55564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4DFB289-2768-0029-B191-496338084A8F}"/>
              </a:ext>
            </a:extLst>
          </p:cNvPr>
          <p:cNvGrpSpPr/>
          <p:nvPr/>
        </p:nvGrpSpPr>
        <p:grpSpPr>
          <a:xfrm>
            <a:off x="2108890" y="4541029"/>
            <a:ext cx="498389" cy="1326291"/>
            <a:chOff x="3249827" y="4547286"/>
            <a:chExt cx="498389" cy="1326291"/>
          </a:xfrm>
        </p:grpSpPr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0C7A5651-A90B-A132-3409-F187CA926FDA}"/>
                </a:ext>
              </a:extLst>
            </p:cNvPr>
            <p:cNvCxnSpPr/>
            <p:nvPr/>
          </p:nvCxnSpPr>
          <p:spPr>
            <a:xfrm>
              <a:off x="3249827" y="4547286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>
              <a:extLst>
                <a:ext uri="{FF2B5EF4-FFF2-40B4-BE49-F238E27FC236}">
                  <a16:creationId xmlns:a16="http://schemas.microsoft.com/office/drawing/2014/main" id="{6DA4857D-5D5E-980B-82DA-BAE5264329FC}"/>
                </a:ext>
              </a:extLst>
            </p:cNvPr>
            <p:cNvCxnSpPr/>
            <p:nvPr/>
          </p:nvCxnSpPr>
          <p:spPr>
            <a:xfrm>
              <a:off x="3249827" y="5873577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4487CA-2F52-3DD2-013E-3DBE7BC640F0}"/>
                </a:ext>
              </a:extLst>
            </p:cNvPr>
            <p:cNvSpPr/>
            <p:nvPr/>
          </p:nvSpPr>
          <p:spPr>
            <a:xfrm>
              <a:off x="3435173" y="472028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4EE99D-A85F-F6AF-0968-36E1C86670E2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E892AD-78DF-9D1B-D5E1-6F71E58BC9E6}"/>
                </a:ext>
              </a:extLst>
            </p:cNvPr>
            <p:cNvSpPr/>
            <p:nvPr/>
          </p:nvSpPr>
          <p:spPr>
            <a:xfrm>
              <a:off x="3435173" y="55564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45F80837-069F-0A87-CB28-E8249C3348DC}"/>
              </a:ext>
            </a:extLst>
          </p:cNvPr>
          <p:cNvSpPr/>
          <p:nvPr/>
        </p:nvSpPr>
        <p:spPr>
          <a:xfrm>
            <a:off x="1729949" y="4367877"/>
            <a:ext cx="378941" cy="35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FB39BD6-9DF4-0CFE-B5E1-65CE7D82E486}"/>
              </a:ext>
            </a:extLst>
          </p:cNvPr>
          <p:cNvSpPr/>
          <p:nvPr/>
        </p:nvSpPr>
        <p:spPr>
          <a:xfrm>
            <a:off x="1729949" y="5691039"/>
            <a:ext cx="378941" cy="35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4D620A-FD20-FC03-7749-4EE29C2D0EA9}"/>
              </a:ext>
            </a:extLst>
          </p:cNvPr>
          <p:cNvGrpSpPr/>
          <p:nvPr/>
        </p:nvGrpSpPr>
        <p:grpSpPr>
          <a:xfrm>
            <a:off x="1231560" y="4534772"/>
            <a:ext cx="498389" cy="1326291"/>
            <a:chOff x="3249827" y="4547286"/>
            <a:chExt cx="498389" cy="1326291"/>
          </a:xfrm>
        </p:grpSpPr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CE6E8C9F-0987-658F-335A-9BEA3C4986F3}"/>
                </a:ext>
              </a:extLst>
            </p:cNvPr>
            <p:cNvCxnSpPr/>
            <p:nvPr/>
          </p:nvCxnSpPr>
          <p:spPr>
            <a:xfrm>
              <a:off x="3249827" y="4547286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CF03EC98-F037-2BAC-1755-69E38AEB8EEA}"/>
                </a:ext>
              </a:extLst>
            </p:cNvPr>
            <p:cNvCxnSpPr/>
            <p:nvPr/>
          </p:nvCxnSpPr>
          <p:spPr>
            <a:xfrm>
              <a:off x="3249827" y="5873577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E34A7A-3421-4FD7-482A-1B685844CA6E}"/>
                </a:ext>
              </a:extLst>
            </p:cNvPr>
            <p:cNvSpPr/>
            <p:nvPr/>
          </p:nvSpPr>
          <p:spPr>
            <a:xfrm>
              <a:off x="3435173" y="472028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4D92CC-B1DE-78EF-B8B0-EAC0F97E599B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28F07A-4FB1-F4A2-32C7-06A5B777066D}"/>
                </a:ext>
              </a:extLst>
            </p:cNvPr>
            <p:cNvSpPr/>
            <p:nvPr/>
          </p:nvSpPr>
          <p:spPr>
            <a:xfrm>
              <a:off x="3435173" y="55564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BAF20D1-2265-68F3-1BE3-A4BEC608F9D4}"/>
                  </a:ext>
                </a:extLst>
              </p:cNvPr>
              <p:cNvSpPr txBox="1"/>
              <p:nvPr/>
            </p:nvSpPr>
            <p:spPr>
              <a:xfrm>
                <a:off x="711041" y="4338435"/>
                <a:ext cx="542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BAF20D1-2265-68F3-1BE3-A4BEC608F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41" y="4338435"/>
                <a:ext cx="542649" cy="369332"/>
              </a:xfrm>
              <a:prstGeom prst="rect">
                <a:avLst/>
              </a:prstGeom>
              <a:blipFill>
                <a:blip r:embed="rId5"/>
                <a:stretch>
                  <a:fillRect l="-53488" t="-106667" r="-37209" b="-1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9EC5FB9-BB56-FE60-314A-36D185A8EA6C}"/>
                  </a:ext>
                </a:extLst>
              </p:cNvPr>
              <p:cNvSpPr txBox="1"/>
              <p:nvPr/>
            </p:nvSpPr>
            <p:spPr>
              <a:xfrm>
                <a:off x="705214" y="5662061"/>
                <a:ext cx="542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9EC5FB9-BB56-FE60-314A-36D185A8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4" y="5662061"/>
                <a:ext cx="542649" cy="369332"/>
              </a:xfrm>
              <a:prstGeom prst="rect">
                <a:avLst/>
              </a:prstGeom>
              <a:blipFill>
                <a:blip r:embed="rId6"/>
                <a:stretch>
                  <a:fillRect l="-50000" t="-106667" r="-36364" b="-17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C9D9B25-4998-1601-6915-33D43544CCB7}"/>
              </a:ext>
            </a:extLst>
          </p:cNvPr>
          <p:cNvGrpSpPr/>
          <p:nvPr/>
        </p:nvGrpSpPr>
        <p:grpSpPr>
          <a:xfrm>
            <a:off x="904538" y="4714103"/>
            <a:ext cx="144000" cy="980144"/>
            <a:chOff x="3435173" y="4720281"/>
            <a:chExt cx="144000" cy="98014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158410-CE10-C0DD-527F-693381580DEA}"/>
                </a:ext>
              </a:extLst>
            </p:cNvPr>
            <p:cNvSpPr/>
            <p:nvPr/>
          </p:nvSpPr>
          <p:spPr>
            <a:xfrm>
              <a:off x="3435173" y="4720281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D18EA0-DE7E-6622-AEE7-3648A6F10D3B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8846FF2-C667-2ABB-33CB-859D6B78542E}"/>
                </a:ext>
              </a:extLst>
            </p:cNvPr>
            <p:cNvSpPr/>
            <p:nvPr/>
          </p:nvSpPr>
          <p:spPr>
            <a:xfrm>
              <a:off x="3435173" y="5556425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95A04CF6-7FF9-98CF-0B30-9556CA3C70DA}"/>
                  </a:ext>
                </a:extLst>
              </p:cNvPr>
              <p:cNvSpPr/>
              <p:nvPr/>
            </p:nvSpPr>
            <p:spPr>
              <a:xfrm>
                <a:off x="7428467" y="4282593"/>
                <a:ext cx="1248032" cy="18658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95A04CF6-7FF9-98CF-0B30-9556CA3C7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67" y="4282593"/>
                <a:ext cx="1248032" cy="1865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C21B8052-E40D-E443-72E5-DC3D921A186A}"/>
                  </a:ext>
                </a:extLst>
              </p:cNvPr>
              <p:cNvSpPr/>
              <p:nvPr/>
            </p:nvSpPr>
            <p:spPr>
              <a:xfrm>
                <a:off x="9174888" y="4282593"/>
                <a:ext cx="1248032" cy="18658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C21B8052-E40D-E443-72E5-DC3D921A1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888" y="4282593"/>
                <a:ext cx="1248032" cy="1865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C568637-A2DE-6319-CF74-029CFB97A13A}"/>
              </a:ext>
            </a:extLst>
          </p:cNvPr>
          <p:cNvGrpSpPr/>
          <p:nvPr/>
        </p:nvGrpSpPr>
        <p:grpSpPr>
          <a:xfrm>
            <a:off x="8676499" y="4542084"/>
            <a:ext cx="498389" cy="1326291"/>
            <a:chOff x="3249827" y="4547286"/>
            <a:chExt cx="498389" cy="1326291"/>
          </a:xfrm>
        </p:grpSpPr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D1551091-A7D2-4308-5F52-5F735874D471}"/>
                </a:ext>
              </a:extLst>
            </p:cNvPr>
            <p:cNvCxnSpPr/>
            <p:nvPr/>
          </p:nvCxnSpPr>
          <p:spPr>
            <a:xfrm>
              <a:off x="3249827" y="4547286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75E2885C-E6BC-60E7-7DDE-39B8B5FF8A6D}"/>
                </a:ext>
              </a:extLst>
            </p:cNvPr>
            <p:cNvCxnSpPr/>
            <p:nvPr/>
          </p:nvCxnSpPr>
          <p:spPr>
            <a:xfrm>
              <a:off x="3249827" y="5873577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C011098-C3E6-B0F1-9CCB-D048E46622C5}"/>
                </a:ext>
              </a:extLst>
            </p:cNvPr>
            <p:cNvSpPr/>
            <p:nvPr/>
          </p:nvSpPr>
          <p:spPr>
            <a:xfrm>
              <a:off x="3435173" y="472028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5AAAE0B-A405-DCD0-463A-C87514D28E96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83115AE-B988-7CE6-6525-1503F10E2B93}"/>
                </a:ext>
              </a:extLst>
            </p:cNvPr>
            <p:cNvSpPr/>
            <p:nvPr/>
          </p:nvSpPr>
          <p:spPr>
            <a:xfrm>
              <a:off x="3435173" y="55564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959B0B4-FEBF-0D6B-ABDC-647E54E88F73}"/>
              </a:ext>
            </a:extLst>
          </p:cNvPr>
          <p:cNvGrpSpPr/>
          <p:nvPr/>
        </p:nvGrpSpPr>
        <p:grpSpPr>
          <a:xfrm>
            <a:off x="10422920" y="4535827"/>
            <a:ext cx="498389" cy="1326291"/>
            <a:chOff x="3249827" y="4547286"/>
            <a:chExt cx="498389" cy="1326291"/>
          </a:xfrm>
        </p:grpSpPr>
        <p:cxnSp>
          <p:nvCxnSpPr>
            <p:cNvPr id="51" name="Conexão Reta 50">
              <a:extLst>
                <a:ext uri="{FF2B5EF4-FFF2-40B4-BE49-F238E27FC236}">
                  <a16:creationId xmlns:a16="http://schemas.microsoft.com/office/drawing/2014/main" id="{6CCCC315-3D03-5C06-2D1F-416B0C442C2F}"/>
                </a:ext>
              </a:extLst>
            </p:cNvPr>
            <p:cNvCxnSpPr/>
            <p:nvPr/>
          </p:nvCxnSpPr>
          <p:spPr>
            <a:xfrm>
              <a:off x="3249827" y="4547286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3C55D1AA-2296-0F54-6CC1-800E1404A5C4}"/>
                </a:ext>
              </a:extLst>
            </p:cNvPr>
            <p:cNvCxnSpPr/>
            <p:nvPr/>
          </p:nvCxnSpPr>
          <p:spPr>
            <a:xfrm>
              <a:off x="3249827" y="5873577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C19F3B-E219-5B99-D864-BCD2C8FF4CB2}"/>
                </a:ext>
              </a:extLst>
            </p:cNvPr>
            <p:cNvSpPr/>
            <p:nvPr/>
          </p:nvSpPr>
          <p:spPr>
            <a:xfrm>
              <a:off x="3435173" y="472028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B9459FD-0978-380A-27B4-4B43AFB95BFC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D2EA75C-758C-C872-8840-3966276DBE06}"/>
                </a:ext>
              </a:extLst>
            </p:cNvPr>
            <p:cNvSpPr/>
            <p:nvPr/>
          </p:nvSpPr>
          <p:spPr>
            <a:xfrm>
              <a:off x="3435173" y="55564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E7F12BE-3B8C-9CEC-2019-E1EC2C5A1D15}"/>
              </a:ext>
            </a:extLst>
          </p:cNvPr>
          <p:cNvGrpSpPr/>
          <p:nvPr/>
        </p:nvGrpSpPr>
        <p:grpSpPr>
          <a:xfrm>
            <a:off x="6929915" y="4542084"/>
            <a:ext cx="498389" cy="1326291"/>
            <a:chOff x="3249827" y="4547286"/>
            <a:chExt cx="498389" cy="1326291"/>
          </a:xfrm>
        </p:grpSpPr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E11B716A-90AA-6D2F-34BF-26803AAFF7CD}"/>
                </a:ext>
              </a:extLst>
            </p:cNvPr>
            <p:cNvCxnSpPr/>
            <p:nvPr/>
          </p:nvCxnSpPr>
          <p:spPr>
            <a:xfrm>
              <a:off x="3249827" y="4547286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xão Reta 57">
              <a:extLst>
                <a:ext uri="{FF2B5EF4-FFF2-40B4-BE49-F238E27FC236}">
                  <a16:creationId xmlns:a16="http://schemas.microsoft.com/office/drawing/2014/main" id="{9C859898-E341-F90E-C6BA-43B95A5297C3}"/>
                </a:ext>
              </a:extLst>
            </p:cNvPr>
            <p:cNvCxnSpPr/>
            <p:nvPr/>
          </p:nvCxnSpPr>
          <p:spPr>
            <a:xfrm>
              <a:off x="3249827" y="5873577"/>
              <a:ext cx="4983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49515D4-8953-9F7A-0058-7CEAF064EADB}"/>
                </a:ext>
              </a:extLst>
            </p:cNvPr>
            <p:cNvSpPr/>
            <p:nvPr/>
          </p:nvSpPr>
          <p:spPr>
            <a:xfrm>
              <a:off x="3435173" y="472028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9C61B1A-D2D5-67E5-680C-E28C84132007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07E23-1698-90AA-170F-33F095D5E5E1}"/>
                </a:ext>
              </a:extLst>
            </p:cNvPr>
            <p:cNvSpPr/>
            <p:nvPr/>
          </p:nvSpPr>
          <p:spPr>
            <a:xfrm>
              <a:off x="3435173" y="55564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64288AAA-45E1-6DD5-C3E2-CE6CC0D9B745}"/>
              </a:ext>
            </a:extLst>
          </p:cNvPr>
          <p:cNvGrpSpPr/>
          <p:nvPr/>
        </p:nvGrpSpPr>
        <p:grpSpPr>
          <a:xfrm rot="16200000">
            <a:off x="6448007" y="4801580"/>
            <a:ext cx="144000" cy="794787"/>
            <a:chOff x="3435173" y="4831502"/>
            <a:chExt cx="144000" cy="79478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4A0EB6-0472-C5C3-050A-CCB6526DCCD3}"/>
                </a:ext>
              </a:extLst>
            </p:cNvPr>
            <p:cNvSpPr/>
            <p:nvPr/>
          </p:nvSpPr>
          <p:spPr>
            <a:xfrm>
              <a:off x="3435173" y="483150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67F4E71-F50E-8FC0-254E-2B1440A600DC}"/>
                </a:ext>
              </a:extLst>
            </p:cNvPr>
            <p:cNvSpPr/>
            <p:nvPr/>
          </p:nvSpPr>
          <p:spPr>
            <a:xfrm>
              <a:off x="3435173" y="51321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D5A639B-82E6-7E03-32BB-71F4E5D8DD94}"/>
                </a:ext>
              </a:extLst>
            </p:cNvPr>
            <p:cNvSpPr/>
            <p:nvPr/>
          </p:nvSpPr>
          <p:spPr>
            <a:xfrm>
              <a:off x="3435173" y="548228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4850971-BB80-5A74-BE52-6B93BC8FF931}"/>
                  </a:ext>
                </a:extLst>
              </p:cNvPr>
              <p:cNvSpPr txBox="1"/>
              <p:nvPr/>
            </p:nvSpPr>
            <p:spPr>
              <a:xfrm>
                <a:off x="10752266" y="5025816"/>
                <a:ext cx="11356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4850971-BB80-5A74-BE52-6B93BC8F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266" y="5025816"/>
                <a:ext cx="1135627" cy="369332"/>
              </a:xfrm>
              <a:prstGeom prst="rect">
                <a:avLst/>
              </a:prstGeom>
              <a:blipFill>
                <a:blip r:embed="rId9"/>
                <a:stretch>
                  <a:fillRect l="-24176" t="-106667" r="-16484" b="-1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4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6" grpId="0" animBg="1"/>
      <p:bldP spid="27" grpId="0" animBg="1"/>
      <p:bldP spid="34" grpId="0"/>
      <p:bldP spid="35" grpId="0"/>
      <p:bldP spid="42" grpId="0" animBg="1"/>
      <p:bldP spid="43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1D10E-F730-A4B6-4066-50E00664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QAOA: overall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D4385B5-D5E8-74C3-81FC-17336B2F3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01658"/>
                <a:ext cx="8946541" cy="999040"/>
              </a:xfrm>
            </p:spPr>
            <p:txBody>
              <a:bodyPr/>
              <a:lstStyle/>
              <a:p>
                <a:r>
                  <a:rPr lang="en-GB" dirty="0"/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P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such that the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is minimized: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pt-PT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pt-P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D4385B5-D5E8-74C3-81FC-17336B2F3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01658"/>
                <a:ext cx="8946541" cy="999040"/>
              </a:xfrm>
              <a:blipFill>
                <a:blip r:embed="rId2"/>
                <a:stretch>
                  <a:fillRect l="-283" t="-15190" b="-455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629AD9-52CE-0093-84A8-82C23D2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Posição de Conteúdo 2">
                <a:extLst>
                  <a:ext uri="{FF2B5EF4-FFF2-40B4-BE49-F238E27FC236}">
                    <a16:creationId xmlns:a16="http://schemas.microsoft.com/office/drawing/2014/main" id="{5332D685-A0DB-D15D-C62D-4D859F36BF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312" y="5522022"/>
                <a:ext cx="8946541" cy="4967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PT" dirty="0"/>
                  <a:t>sample </a:t>
                </a:r>
                <a:r>
                  <a:rPr lang="pt-PT" dirty="0" err="1"/>
                  <a:t>basis</a:t>
                </a:r>
                <a:r>
                  <a:rPr lang="pt-PT" dirty="0"/>
                  <a:t> </a:t>
                </a:r>
                <a:r>
                  <a:rPr lang="pt-PT" dirty="0" err="1"/>
                  <a:t>states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GB" dirty="0"/>
                  <a:t> to find a solution</a:t>
                </a:r>
              </a:p>
            </p:txBody>
          </p:sp>
        </mc:Choice>
        <mc:Fallback xmlns="">
          <p:sp>
            <p:nvSpPr>
              <p:cNvPr id="5" name="Marcador de Posição de Conteúdo 2">
                <a:extLst>
                  <a:ext uri="{FF2B5EF4-FFF2-40B4-BE49-F238E27FC236}">
                    <a16:creationId xmlns:a16="http://schemas.microsoft.com/office/drawing/2014/main" id="{5332D685-A0DB-D15D-C62D-4D859F36B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5522022"/>
                <a:ext cx="8946541" cy="496785"/>
              </a:xfrm>
              <a:prstGeom prst="rect">
                <a:avLst/>
              </a:prstGeom>
              <a:blipFill>
                <a:blip r:embed="rId3"/>
                <a:stretch>
                  <a:fillRect l="-283" t="-90000" b="-12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F2985DC2-BD10-B125-DA0A-5B2E11B8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32" y="2635085"/>
            <a:ext cx="5219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5882-EB58-7B78-44E6-68E3F652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98D3F2-7BF4-B8B7-40CF-6E0B0886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544628" cy="4195481"/>
          </a:xfrm>
        </p:spPr>
        <p:txBody>
          <a:bodyPr/>
          <a:lstStyle/>
          <a:p>
            <a:r>
              <a:rPr lang="en-GB" dirty="0"/>
              <a:t>We want to use near term quantum hardware to solve classical combinatorial optimization problems</a:t>
            </a:r>
          </a:p>
          <a:p>
            <a:endParaRPr lang="en-GB" dirty="0"/>
          </a:p>
          <a:p>
            <a:r>
              <a:rPr lang="en-GB" dirty="0"/>
              <a:t>Adiabatic Computing (in general) and QAOA (in particular) seem like good candidates to investigate whether a quantum advantage can be unleashed</a:t>
            </a:r>
          </a:p>
          <a:p>
            <a:endParaRPr lang="en-GB" dirty="0"/>
          </a:p>
          <a:p>
            <a:r>
              <a:rPr lang="en-GB" dirty="0"/>
              <a:t>But how do we transform a classical combinatorial problem into the specification of an Hamiltonian suitable for the QAOA framework?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0E9E33-3B0F-629E-D57E-8B691D7F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6527A-EA18-6F40-1719-EEE55F75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3A5383-6780-EAEB-65FD-82B04284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8" y="2052918"/>
            <a:ext cx="10219038" cy="4195481"/>
          </a:xfrm>
        </p:spPr>
        <p:txBody>
          <a:bodyPr/>
          <a:lstStyle/>
          <a:p>
            <a:r>
              <a:rPr lang="en-GB" dirty="0"/>
              <a:t>It has been found that the framework of </a:t>
            </a:r>
            <a:br>
              <a:rPr lang="en-GB" dirty="0"/>
            </a:br>
            <a:r>
              <a:rPr lang="en-GB" b="1" dirty="0"/>
              <a:t>Quadratic Unconstrained Binary Optimization (QUBO) </a:t>
            </a:r>
            <a:br>
              <a:rPr lang="en-GB" b="1" dirty="0"/>
            </a:br>
            <a:r>
              <a:rPr lang="en-GB" dirty="0"/>
              <a:t>can embrace a wide set of important combinatorial optimization problems</a:t>
            </a:r>
          </a:p>
          <a:p>
            <a:endParaRPr lang="en-GB" dirty="0"/>
          </a:p>
          <a:p>
            <a:r>
              <a:rPr lang="en-GB" dirty="0"/>
              <a:t>Once formulated as a QUBO these problems can be efficiently solved using QUBO solvers, including QAOA within the quantum context</a:t>
            </a:r>
          </a:p>
          <a:p>
            <a:endParaRPr lang="en-GB" dirty="0"/>
          </a:p>
          <a:p>
            <a:r>
              <a:rPr lang="en-GB" dirty="0"/>
              <a:t>QUBO is a special case of Quadratic Programming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881F74-73FF-5B9C-DC44-51435F55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4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65656-9B21-4A4B-4161-FF6257E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7313C54-C7C6-CEFC-BCAC-0455C88EB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,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	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	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subject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				linear constraints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		quadratic constraints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		</a:t>
                </a:r>
                <a:r>
                  <a:rPr lang="en-GB"/>
                  <a:t>	range </a:t>
                </a:r>
                <a:r>
                  <a:rPr lang="en-GB" dirty="0"/>
                  <a:t>constraints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7313C54-C7C6-CEFC-BCAC-0455C88E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BCA07E-AEC7-4C8B-AC66-E8D024E1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8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65656-9B21-4A4B-4161-FF6257E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QUBO – </a:t>
            </a:r>
            <a:br>
              <a:rPr lang="en-GB" dirty="0"/>
            </a:br>
            <a:r>
              <a:rPr lang="en-GB" sz="3200" dirty="0"/>
              <a:t>Quadratic Unconstrained Binary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7313C54-C7C6-CEFC-BCAC-0455C88EB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,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	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	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subject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0" i="1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PT" b="0" i="1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b="0" i="1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				linear constraints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PT" i="1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b="0" i="1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PT" i="1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PT" i="1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PT" b="0" i="1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		quadratic constraints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			range constraints</a:t>
                </a:r>
              </a:p>
              <a:p>
                <a:endParaRPr lang="en-GB" dirty="0">
                  <a:solidFill>
                    <a:schemeClr val="bg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Binary variables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no variable constraints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although linear constraints </a:t>
                </a:r>
                <a14:m>
                  <m:oMath xmlns:m="http://schemas.openxmlformats.org/officeDocument/2006/math">
                    <m:r>
                      <a:rPr lang="pt-P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𝐴𝑧</m:t>
                    </m:r>
                    <m:r>
                      <a:rPr lang="pt-P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can be supported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7313C54-C7C6-CEFC-BCAC-0455C88E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1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BCA07E-AEC7-4C8B-AC66-E8D024E1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4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Ião</Template>
  <TotalTime>8986</TotalTime>
  <Words>1395</Words>
  <Application>Microsoft Macintosh PowerPoint</Application>
  <PresentationFormat>Ecrã Panorâmico</PresentationFormat>
  <Paragraphs>192</Paragraphs>
  <Slides>25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0" baseType="lpstr">
      <vt:lpstr>Calibri</vt:lpstr>
      <vt:lpstr>Cambria Math</vt:lpstr>
      <vt:lpstr>Century Gothic</vt:lpstr>
      <vt:lpstr>Wingdings 3</vt:lpstr>
      <vt:lpstr>Ião</vt:lpstr>
      <vt:lpstr>Ciência de Dados Quântica   QUBO 4 QAOA: Quantum Approximate Optimization Algorithm</vt:lpstr>
      <vt:lpstr>Material de Consulta</vt:lpstr>
      <vt:lpstr>Combinatorial Optimization</vt:lpstr>
      <vt:lpstr>QAOA operator</vt:lpstr>
      <vt:lpstr>QAOA: overall</vt:lpstr>
      <vt:lpstr>Problem Statement</vt:lpstr>
      <vt:lpstr>Problem Statement</vt:lpstr>
      <vt:lpstr>Quadratic Programming</vt:lpstr>
      <vt:lpstr>QUBO –  Quadratic Unconstrained Binary Optimization</vt:lpstr>
      <vt:lpstr>QUBO – Basic definitions</vt:lpstr>
      <vt:lpstr>QUBO – Basic example I</vt:lpstr>
      <vt:lpstr>From QUBO to QAOA</vt:lpstr>
      <vt:lpstr>QUBO – Basic example I</vt:lpstr>
      <vt:lpstr>QUBO – Basic example I</vt:lpstr>
      <vt:lpstr>QUBO – MaxCut</vt:lpstr>
      <vt:lpstr>QUBO – MaxCut</vt:lpstr>
      <vt:lpstr>QUBO – MaxCut</vt:lpstr>
      <vt:lpstr>QUBO – Number Partitioning</vt:lpstr>
      <vt:lpstr>QUBO – Number Partitioning</vt:lpstr>
      <vt:lpstr>QUBO – Number Partitioning</vt:lpstr>
      <vt:lpstr>QUBO – Number Partitioning</vt:lpstr>
      <vt:lpstr>Linear Constraints</vt:lpstr>
      <vt:lpstr>QUBO with linear equality constraints</vt:lpstr>
      <vt:lpstr>QUBO with linear equality constraints</vt:lpstr>
      <vt:lpstr>QUBO with linear equality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Quântica 2021/22 Apresentação</dc:title>
  <dc:creator>Luis Paulo Santos</dc:creator>
  <cp:lastModifiedBy>Luís Paulo Peixoto Santos</cp:lastModifiedBy>
  <cp:revision>253</cp:revision>
  <dcterms:created xsi:type="dcterms:W3CDTF">2022-02-08T11:26:10Z</dcterms:created>
  <dcterms:modified xsi:type="dcterms:W3CDTF">2024-05-09T10:46:33Z</dcterms:modified>
</cp:coreProperties>
</file>