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077E-3DB7-4338-8D19-ACCC61B0E5B7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1214-2006-4ED5-9049-CF436E894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48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077E-3DB7-4338-8D19-ACCC61B0E5B7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1214-2006-4ED5-9049-CF436E894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50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077E-3DB7-4338-8D19-ACCC61B0E5B7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1214-2006-4ED5-9049-CF436E894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45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077E-3DB7-4338-8D19-ACCC61B0E5B7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1214-2006-4ED5-9049-CF436E894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6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077E-3DB7-4338-8D19-ACCC61B0E5B7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1214-2006-4ED5-9049-CF436E894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15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077E-3DB7-4338-8D19-ACCC61B0E5B7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1214-2006-4ED5-9049-CF436E894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4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077E-3DB7-4338-8D19-ACCC61B0E5B7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1214-2006-4ED5-9049-CF436E894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71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077E-3DB7-4338-8D19-ACCC61B0E5B7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1214-2006-4ED5-9049-CF436E894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43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077E-3DB7-4338-8D19-ACCC61B0E5B7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1214-2006-4ED5-9049-CF436E894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04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077E-3DB7-4338-8D19-ACCC61B0E5B7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1214-2006-4ED5-9049-CF436E894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71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077E-3DB7-4338-8D19-ACCC61B0E5B7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1214-2006-4ED5-9049-CF436E894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865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9077E-3DB7-4338-8D19-ACCC61B0E5B7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31214-2006-4ED5-9049-CF436E8949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67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289166" y="1463040"/>
            <a:ext cx="2545474" cy="5118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94" y="51148"/>
            <a:ext cx="2658140" cy="664536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 flipV="1">
            <a:off x="361507" y="746935"/>
            <a:ext cx="11363199" cy="6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002596" y="698269"/>
            <a:ext cx="16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API File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964012" y="1463040"/>
            <a:ext cx="8760695" cy="5118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01223" y="1690242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zonaDatos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28450" y="1690242"/>
            <a:ext cx="131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zonaFichero</a:t>
            </a:r>
            <a:endParaRPr lang="es-ES" dirty="0"/>
          </a:p>
        </p:txBody>
      </p:sp>
      <p:cxnSp>
        <p:nvCxnSpPr>
          <p:cNvPr id="17" name="Conector recto 16"/>
          <p:cNvCxnSpPr/>
          <p:nvPr/>
        </p:nvCxnSpPr>
        <p:spPr>
          <a:xfrm flipV="1">
            <a:off x="361507" y="1239531"/>
            <a:ext cx="11363199" cy="12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445763" y="3442240"/>
            <a:ext cx="1282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Leer archivos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18538" y="3780794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Abrir .</a:t>
            </a:r>
            <a:r>
              <a:rPr lang="es-ES" sz="1600" dirty="0" err="1"/>
              <a:t>jpg</a:t>
            </a:r>
            <a:endParaRPr lang="es-ES" sz="16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18538" y="4090946"/>
            <a:ext cx="1289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Crear archivo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418538" y="4445189"/>
            <a:ext cx="1498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Crear directorio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418538" y="5123673"/>
            <a:ext cx="1387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Mover archivo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20033" y="5475246"/>
            <a:ext cx="151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Eliminar archivo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423675" y="4796762"/>
            <a:ext cx="1326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Editar archivo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428450" y="2080156"/>
            <a:ext cx="1578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Nombre archivo: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05516" y="2431729"/>
            <a:ext cx="2089094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/>
          <p:cNvSpPr txBox="1"/>
          <p:nvPr/>
        </p:nvSpPr>
        <p:spPr>
          <a:xfrm>
            <a:off x="509012" y="2926435"/>
            <a:ext cx="953723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examinar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509011" y="5932240"/>
            <a:ext cx="835293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Aceptar</a:t>
            </a:r>
          </a:p>
        </p:txBody>
      </p:sp>
    </p:spTree>
    <p:extLst>
      <p:ext uri="{BB962C8B-B14F-4D97-AF65-F5344CB8AC3E}">
        <p14:creationId xmlns:p14="http://schemas.microsoft.com/office/powerpoint/2010/main" val="126625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361507" y="1852865"/>
            <a:ext cx="5518298" cy="4728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94" y="51148"/>
            <a:ext cx="2658140" cy="664536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 flipV="1">
            <a:off x="361507" y="746935"/>
            <a:ext cx="11363199" cy="31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002596" y="698269"/>
            <a:ext cx="16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API File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964865" y="1852865"/>
            <a:ext cx="5759841" cy="4728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043106" y="1912477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zonaDatos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09012" y="1975989"/>
            <a:ext cx="131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zonaFichero</a:t>
            </a:r>
            <a:endParaRPr lang="es-ES" dirty="0"/>
          </a:p>
        </p:txBody>
      </p:sp>
      <p:cxnSp>
        <p:nvCxnSpPr>
          <p:cNvPr id="17" name="Conector recto 16"/>
          <p:cNvCxnSpPr/>
          <p:nvPr/>
        </p:nvCxnSpPr>
        <p:spPr>
          <a:xfrm flipV="1">
            <a:off x="361507" y="1239531"/>
            <a:ext cx="11363199" cy="30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343780" y="1551423"/>
            <a:ext cx="11363199" cy="30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361507" y="1269673"/>
            <a:ext cx="1282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Leer archivos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644102" y="1269673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Abrir .</a:t>
            </a:r>
            <a:r>
              <a:rPr lang="es-ES" sz="1600" dirty="0" err="1"/>
              <a:t>jpg</a:t>
            </a:r>
            <a:endParaRPr lang="es-ES" sz="16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596607" y="1257413"/>
            <a:ext cx="1289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Crear archivo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796432" y="1259040"/>
            <a:ext cx="1498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Crear directorio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6363210" y="1247579"/>
            <a:ext cx="1387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Mover archivo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7591095" y="1238573"/>
            <a:ext cx="151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Eliminar archivo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174041" y="1249600"/>
            <a:ext cx="1326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Editar archivo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09012" y="2468445"/>
            <a:ext cx="1578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Nombre archivo: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596607" y="2468445"/>
            <a:ext cx="26979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24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361507" y="1852865"/>
            <a:ext cx="3202189" cy="4728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42" y="42749"/>
            <a:ext cx="2934586" cy="733648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 flipV="1">
            <a:off x="361507" y="800100"/>
            <a:ext cx="11363199" cy="31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3293518" y="906128"/>
            <a:ext cx="150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Curso: HTML5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162811" y="868358"/>
            <a:ext cx="340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Plataforma: Píldoras Informáticas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162811" y="1185441"/>
            <a:ext cx="525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Ponente: Juan Gómez “Maestro”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293518" y="1204220"/>
            <a:ext cx="254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Ejercicio: API File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09012" y="832090"/>
            <a:ext cx="2081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/>
              <a:t>API File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3633307" y="1852865"/>
            <a:ext cx="8091399" cy="4728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796432" y="1975989"/>
            <a:ext cx="131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zonaFichero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09012" y="1975989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zonaDatos</a:t>
            </a:r>
            <a:endParaRPr lang="es-ES" dirty="0"/>
          </a:p>
        </p:txBody>
      </p:sp>
      <p:cxnSp>
        <p:nvCxnSpPr>
          <p:cNvPr id="17" name="Conector recto 16"/>
          <p:cNvCxnSpPr/>
          <p:nvPr/>
        </p:nvCxnSpPr>
        <p:spPr>
          <a:xfrm flipV="1">
            <a:off x="361507" y="1632945"/>
            <a:ext cx="11363199" cy="30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88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2125181" y="1016756"/>
            <a:ext cx="4739115" cy="5672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205521"/>
            <a:ext cx="1521865" cy="380467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 flipV="1">
            <a:off x="0" y="800100"/>
            <a:ext cx="11724706" cy="1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885950" y="0"/>
            <a:ext cx="57150" cy="6697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18735" y="1016756"/>
            <a:ext cx="150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Curso: HTML5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18735" y="1591314"/>
            <a:ext cx="170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Plataforma: Píldoras Informáticas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18735" y="2719870"/>
            <a:ext cx="170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Ponente:</a:t>
            </a:r>
          </a:p>
          <a:p>
            <a:r>
              <a:rPr lang="es-ES" dirty="0"/>
              <a:t>Juan Gómez </a:t>
            </a:r>
          </a:p>
          <a:p>
            <a:r>
              <a:rPr lang="es-ES" dirty="0"/>
              <a:t>“Maestro”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18735" y="3848426"/>
            <a:ext cx="17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Ejercicio:</a:t>
            </a:r>
          </a:p>
          <a:p>
            <a:r>
              <a:rPr lang="es-ES" dirty="0"/>
              <a:t>API File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793393" y="0"/>
            <a:ext cx="2081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/>
              <a:t>API File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6985591" y="1025642"/>
            <a:ext cx="4739115" cy="5672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248742" y="1201422"/>
            <a:ext cx="131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zonaFichero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206251" y="1201422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zonaDatos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5927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90</Words>
  <Application>Microsoft Office PowerPoint</Application>
  <PresentationFormat>Panorámica</PresentationFormat>
  <Paragraphs>41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Puchades</dc:creator>
  <cp:lastModifiedBy>Luis Puchades</cp:lastModifiedBy>
  <cp:revision>11</cp:revision>
  <dcterms:created xsi:type="dcterms:W3CDTF">2016-06-10T05:16:12Z</dcterms:created>
  <dcterms:modified xsi:type="dcterms:W3CDTF">2016-06-11T07:11:55Z</dcterms:modified>
</cp:coreProperties>
</file>