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0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2C063E-470E-4CF7-B4C9-EAAA7A8F655A}" v="78" dt="2023-02-19T19:57:24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nacio pulido ruiz" userId="b80035a59117d5ff" providerId="LiveId" clId="{C32C063E-470E-4CF7-B4C9-EAAA7A8F655A}"/>
    <pc:docChg chg="undo custSel addSld modSld addMainMaster delMainMaster">
      <pc:chgData name="Ignacio pulido ruiz" userId="b80035a59117d5ff" providerId="LiveId" clId="{C32C063E-470E-4CF7-B4C9-EAAA7A8F655A}" dt="2023-02-19T19:58:48.638" v="644" actId="26606"/>
      <pc:docMkLst>
        <pc:docMk/>
      </pc:docMkLst>
      <pc:sldChg chg="addSp delSp modSp new mod setBg modClrScheme delDesignElem chgLayout">
        <pc:chgData name="Ignacio pulido ruiz" userId="b80035a59117d5ff" providerId="LiveId" clId="{C32C063E-470E-4CF7-B4C9-EAAA7A8F655A}" dt="2023-02-05T22:59:28.523" v="45" actId="1076"/>
        <pc:sldMkLst>
          <pc:docMk/>
          <pc:sldMk cId="249704947" sldId="256"/>
        </pc:sldMkLst>
        <pc:spChg chg="mod">
          <ac:chgData name="Ignacio pulido ruiz" userId="b80035a59117d5ff" providerId="LiveId" clId="{C32C063E-470E-4CF7-B4C9-EAAA7A8F655A}" dt="2023-02-05T22:59:28.523" v="45" actId="1076"/>
          <ac:spMkLst>
            <pc:docMk/>
            <pc:sldMk cId="249704947" sldId="256"/>
            <ac:spMk id="2" creationId="{DC71AE7E-C201-CB32-5490-7A0D3077F05E}"/>
          </ac:spMkLst>
        </pc:spChg>
        <pc:spChg chg="mod ord">
          <ac:chgData name="Ignacio pulido ruiz" userId="b80035a59117d5ff" providerId="LiveId" clId="{C32C063E-470E-4CF7-B4C9-EAAA7A8F655A}" dt="2023-02-05T22:59:15.434" v="43" actId="122"/>
          <ac:spMkLst>
            <pc:docMk/>
            <pc:sldMk cId="249704947" sldId="256"/>
            <ac:spMk id="3" creationId="{CF2F1081-0CE5-1D4F-40E5-487B4B47D0A2}"/>
          </ac:spMkLst>
        </pc:spChg>
        <pc:spChg chg="add del">
          <ac:chgData name="Ignacio pulido ruiz" userId="b80035a59117d5ff" providerId="LiveId" clId="{C32C063E-470E-4CF7-B4C9-EAAA7A8F655A}" dt="2023-02-05T22:51:13.477" v="2" actId="22"/>
          <ac:spMkLst>
            <pc:docMk/>
            <pc:sldMk cId="249704947" sldId="256"/>
            <ac:spMk id="5" creationId="{B4DA46CB-D000-00BD-2BDF-74F38EBBB3A3}"/>
          </ac:spMkLst>
        </pc:spChg>
        <pc:spChg chg="add del">
          <ac:chgData name="Ignacio pulido ruiz" userId="b80035a59117d5ff" providerId="LiveId" clId="{C32C063E-470E-4CF7-B4C9-EAAA7A8F655A}" dt="2023-02-05T22:57:54.813" v="20"/>
          <ac:spMkLst>
            <pc:docMk/>
            <pc:sldMk cId="249704947" sldId="256"/>
            <ac:spMk id="1028" creationId="{4EFE82FE-7465-AE46-88DF-34D347E83B84}"/>
          </ac:spMkLst>
        </pc:spChg>
        <pc:spChg chg="add del">
          <ac:chgData name="Ignacio pulido ruiz" userId="b80035a59117d5ff" providerId="LiveId" clId="{C32C063E-470E-4CF7-B4C9-EAAA7A8F655A}" dt="2023-02-05T22:55:40.901" v="14" actId="26606"/>
          <ac:spMkLst>
            <pc:docMk/>
            <pc:sldMk cId="249704947" sldId="256"/>
            <ac:spMk id="1037" creationId="{B937640E-EF7A-4A6C-A950-D12B7D5C923E}"/>
          </ac:spMkLst>
        </pc:spChg>
        <pc:spChg chg="add del">
          <ac:chgData name="Ignacio pulido ruiz" userId="b80035a59117d5ff" providerId="LiveId" clId="{C32C063E-470E-4CF7-B4C9-EAAA7A8F655A}" dt="2023-02-05T22:55:08.946" v="12" actId="26606"/>
          <ac:spMkLst>
            <pc:docMk/>
            <pc:sldMk cId="249704947" sldId="256"/>
            <ac:spMk id="1038" creationId="{104332FF-8349-42A5-B5C8-5EE3825CE252}"/>
          </ac:spMkLst>
        </pc:spChg>
        <pc:spChg chg="add del">
          <ac:chgData name="Ignacio pulido ruiz" userId="b80035a59117d5ff" providerId="LiveId" clId="{C32C063E-470E-4CF7-B4C9-EAAA7A8F655A}" dt="2023-02-05T22:55:08.946" v="12" actId="26606"/>
          <ac:spMkLst>
            <pc:docMk/>
            <pc:sldMk cId="249704947" sldId="256"/>
            <ac:spMk id="1040" creationId="{5A0118C5-4F8D-4CF4-BADD-53FEACC6C42A}"/>
          </ac:spMkLst>
        </pc:spChg>
        <pc:spChg chg="add del">
          <ac:chgData name="Ignacio pulido ruiz" userId="b80035a59117d5ff" providerId="LiveId" clId="{C32C063E-470E-4CF7-B4C9-EAAA7A8F655A}" dt="2023-02-05T22:55:40.901" v="14" actId="26606"/>
          <ac:spMkLst>
            <pc:docMk/>
            <pc:sldMk cId="249704947" sldId="256"/>
            <ac:spMk id="1041" creationId="{60B98957-D5C0-4FFC-8987-C5D8A06FDC87}"/>
          </ac:spMkLst>
        </pc:spChg>
        <pc:spChg chg="add del">
          <ac:chgData name="Ignacio pulido ruiz" userId="b80035a59117d5ff" providerId="LiveId" clId="{C32C063E-470E-4CF7-B4C9-EAAA7A8F655A}" dt="2023-02-05T22:55:08.946" v="12" actId="26606"/>
          <ac:spMkLst>
            <pc:docMk/>
            <pc:sldMk cId="249704947" sldId="256"/>
            <ac:spMk id="1042" creationId="{EAED1919-54A1-41C9-B30B-A3FF3F58E38B}"/>
          </ac:spMkLst>
        </pc:spChg>
        <pc:spChg chg="add del">
          <ac:chgData name="Ignacio pulido ruiz" userId="b80035a59117d5ff" providerId="LiveId" clId="{C32C063E-470E-4CF7-B4C9-EAAA7A8F655A}" dt="2023-02-05T22:55:08.946" v="12" actId="26606"/>
          <ac:spMkLst>
            <pc:docMk/>
            <pc:sldMk cId="249704947" sldId="256"/>
            <ac:spMk id="1048" creationId="{FFFEB18F-F81F-4CED-BE64-EB888A77C3B8}"/>
          </ac:spMkLst>
        </pc:spChg>
        <pc:spChg chg="add del">
          <ac:chgData name="Ignacio pulido ruiz" userId="b80035a59117d5ff" providerId="LiveId" clId="{C32C063E-470E-4CF7-B4C9-EAAA7A8F655A}" dt="2023-02-05T22:57:20.759" v="17"/>
          <ac:spMkLst>
            <pc:docMk/>
            <pc:sldMk cId="249704947" sldId="256"/>
            <ac:spMk id="1064" creationId="{216BB147-20D5-4D93-BDA5-1BC614D6A4B2}"/>
          </ac:spMkLst>
        </pc:spChg>
        <pc:spChg chg="add del">
          <ac:chgData name="Ignacio pulido ruiz" userId="b80035a59117d5ff" providerId="LiveId" clId="{C32C063E-470E-4CF7-B4C9-EAAA7A8F655A}" dt="2023-02-05T22:57:20.759" v="17"/>
          <ac:spMkLst>
            <pc:docMk/>
            <pc:sldMk cId="249704947" sldId="256"/>
            <ac:spMk id="1066" creationId="{0A253F60-DE40-4508-A37A-61331DF1DD5D}"/>
          </ac:spMkLst>
        </pc:spChg>
        <pc:spChg chg="add del">
          <ac:chgData name="Ignacio pulido ruiz" userId="b80035a59117d5ff" providerId="LiveId" clId="{C32C063E-470E-4CF7-B4C9-EAAA7A8F655A}" dt="2023-02-05T22:57:20.759" v="17"/>
          <ac:spMkLst>
            <pc:docMk/>
            <pc:sldMk cId="249704947" sldId="256"/>
            <ac:spMk id="1068" creationId="{3BBF3378-C49E-4B97-A883-6393FBF18C0B}"/>
          </ac:spMkLst>
        </pc:spChg>
        <pc:spChg chg="add del">
          <ac:chgData name="Ignacio pulido ruiz" userId="b80035a59117d5ff" providerId="LiveId" clId="{C32C063E-470E-4CF7-B4C9-EAAA7A8F655A}" dt="2023-02-05T22:57:20.759" v="17"/>
          <ac:spMkLst>
            <pc:docMk/>
            <pc:sldMk cId="249704947" sldId="256"/>
            <ac:spMk id="1101" creationId="{EB68BB96-3C54-47CE-A559-16FC5968EE9F}"/>
          </ac:spMkLst>
        </pc:spChg>
        <pc:spChg chg="add del">
          <ac:chgData name="Ignacio pulido ruiz" userId="b80035a59117d5ff" providerId="LiveId" clId="{C32C063E-470E-4CF7-B4C9-EAAA7A8F655A}" dt="2023-02-05T22:57:20.759" v="17"/>
          <ac:spMkLst>
            <pc:docMk/>
            <pc:sldMk cId="249704947" sldId="256"/>
            <ac:spMk id="1134" creationId="{1C582B07-D0F0-4B6B-A5D9-D2F192CB3A4E}"/>
          </ac:spMkLst>
        </pc:spChg>
        <pc:spChg chg="add del">
          <ac:chgData name="Ignacio pulido ruiz" userId="b80035a59117d5ff" providerId="LiveId" clId="{C32C063E-470E-4CF7-B4C9-EAAA7A8F655A}" dt="2023-02-05T22:57:20.759" v="17"/>
          <ac:spMkLst>
            <pc:docMk/>
            <pc:sldMk cId="249704947" sldId="256"/>
            <ac:spMk id="1136" creationId="{29DE0A55-4738-464C-A9A4-55F2A8FA3D05}"/>
          </ac:spMkLst>
        </pc:spChg>
        <pc:spChg chg="add del">
          <ac:chgData name="Ignacio pulido ruiz" userId="b80035a59117d5ff" providerId="LiveId" clId="{C32C063E-470E-4CF7-B4C9-EAAA7A8F655A}" dt="2023-02-05T22:57:20.759" v="17"/>
          <ac:spMkLst>
            <pc:docMk/>
            <pc:sldMk cId="249704947" sldId="256"/>
            <ac:spMk id="1138" creationId="{853F99AE-CDDD-4AA6-B570-8A6E693F22B0}"/>
          </ac:spMkLst>
        </pc:spChg>
        <pc:spChg chg="add del">
          <ac:chgData name="Ignacio pulido ruiz" userId="b80035a59117d5ff" providerId="LiveId" clId="{C32C063E-470E-4CF7-B4C9-EAAA7A8F655A}" dt="2023-02-05T22:57:20.759" v="17"/>
          <ac:spMkLst>
            <pc:docMk/>
            <pc:sldMk cId="249704947" sldId="256"/>
            <ac:spMk id="1140" creationId="{B2B76EF6-C0E7-4526-9E75-91C7C020C6F8}"/>
          </ac:spMkLst>
        </pc:spChg>
        <pc:spChg chg="add del">
          <ac:chgData name="Ignacio pulido ruiz" userId="b80035a59117d5ff" providerId="LiveId" clId="{C32C063E-470E-4CF7-B4C9-EAAA7A8F655A}" dt="2023-02-05T22:55:40.901" v="14" actId="26606"/>
          <ac:spMkLst>
            <pc:docMk/>
            <pc:sldMk cId="249704947" sldId="256"/>
            <ac:spMk id="1225" creationId="{F194AEDE-F25F-43E6-A2C4-7FFF41074990}"/>
          </ac:spMkLst>
        </pc:spChg>
        <pc:spChg chg="add del">
          <ac:chgData name="Ignacio pulido ruiz" userId="b80035a59117d5ff" providerId="LiveId" clId="{C32C063E-470E-4CF7-B4C9-EAAA7A8F655A}" dt="2023-02-05T22:57:20.759" v="17"/>
          <ac:spMkLst>
            <pc:docMk/>
            <pc:sldMk cId="249704947" sldId="256"/>
            <ac:spMk id="1230" creationId="{A4798C7F-C8CA-4799-BF37-3AB4642CDB66}"/>
          </ac:spMkLst>
        </pc:spChg>
        <pc:grpChg chg="add del">
          <ac:chgData name="Ignacio pulido ruiz" userId="b80035a59117d5ff" providerId="LiveId" clId="{C32C063E-470E-4CF7-B4C9-EAAA7A8F655A}" dt="2023-02-05T22:57:54.813" v="20"/>
          <ac:grpSpMkLst>
            <pc:docMk/>
            <pc:sldMk cId="249704947" sldId="256"/>
            <ac:grpSpMk id="1029" creationId="{BCFFF971-DAC9-F44B-9F22-4B030B6B61B3}"/>
          </ac:grpSpMkLst>
        </pc:grpChg>
        <pc:grpChg chg="add del">
          <ac:chgData name="Ignacio pulido ruiz" userId="b80035a59117d5ff" providerId="LiveId" clId="{C32C063E-470E-4CF7-B4C9-EAAA7A8F655A}" dt="2023-02-05T22:55:08.946" v="12" actId="26606"/>
          <ac:grpSpMkLst>
            <pc:docMk/>
            <pc:sldMk cId="249704947" sldId="256"/>
            <ac:grpSpMk id="1031" creationId="{8997F1B7-1EE7-4EA5-A5A4-866F9A810C9F}"/>
          </ac:grpSpMkLst>
        </pc:grpChg>
        <pc:grpChg chg="add del">
          <ac:chgData name="Ignacio pulido ruiz" userId="b80035a59117d5ff" providerId="LiveId" clId="{C32C063E-470E-4CF7-B4C9-EAAA7A8F655A}" dt="2023-02-05T22:57:20.759" v="17"/>
          <ac:grpSpMkLst>
            <pc:docMk/>
            <pc:sldMk cId="249704947" sldId="256"/>
            <ac:grpSpMk id="1033" creationId="{87F0794B-55D3-4D2D-BDE7-4688ED321E42}"/>
          </ac:grpSpMkLst>
        </pc:grpChg>
        <pc:grpChg chg="add del">
          <ac:chgData name="Ignacio pulido ruiz" userId="b80035a59117d5ff" providerId="LiveId" clId="{C32C063E-470E-4CF7-B4C9-EAAA7A8F655A}" dt="2023-02-05T22:55:08.946" v="12" actId="26606"/>
          <ac:grpSpMkLst>
            <pc:docMk/>
            <pc:sldMk cId="249704947" sldId="256"/>
            <ac:grpSpMk id="1044" creationId="{C4751043-2EE3-4222-9979-8E61D93DA8DC}"/>
          </ac:grpSpMkLst>
        </pc:grpChg>
        <pc:grpChg chg="add del">
          <ac:chgData name="Ignacio pulido ruiz" userId="b80035a59117d5ff" providerId="LiveId" clId="{C32C063E-470E-4CF7-B4C9-EAAA7A8F655A}" dt="2023-02-05T22:55:08.946" v="12" actId="26606"/>
          <ac:grpSpMkLst>
            <pc:docMk/>
            <pc:sldMk cId="249704947" sldId="256"/>
            <ac:grpSpMk id="1050" creationId="{00E015F5-1A99-4E40-BC3D-7707802996B5}"/>
          </ac:grpSpMkLst>
        </pc:grpChg>
        <pc:grpChg chg="add del">
          <ac:chgData name="Ignacio pulido ruiz" userId="b80035a59117d5ff" providerId="LiveId" clId="{C32C063E-470E-4CF7-B4C9-EAAA7A8F655A}" dt="2023-02-05T22:55:08.946" v="12" actId="26606"/>
          <ac:grpSpMkLst>
            <pc:docMk/>
            <pc:sldMk cId="249704947" sldId="256"/>
            <ac:grpSpMk id="1054" creationId="{5468B3A9-705E-43C3-A742-0619B0D8F2EE}"/>
          </ac:grpSpMkLst>
        </pc:grpChg>
        <pc:grpChg chg="add del">
          <ac:chgData name="Ignacio pulido ruiz" userId="b80035a59117d5ff" providerId="LiveId" clId="{C32C063E-470E-4CF7-B4C9-EAAA7A8F655A}" dt="2023-02-05T22:57:20.759" v="17"/>
          <ac:grpSpMkLst>
            <pc:docMk/>
            <pc:sldMk cId="249704947" sldId="256"/>
            <ac:grpSpMk id="1070" creationId="{DA3D4001-286E-4CB2-B293-3058BDDC8221}"/>
          </ac:grpSpMkLst>
        </pc:grpChg>
        <pc:grpChg chg="add del">
          <ac:chgData name="Ignacio pulido ruiz" userId="b80035a59117d5ff" providerId="LiveId" clId="{C32C063E-470E-4CF7-B4C9-EAAA7A8F655A}" dt="2023-02-05T22:57:20.759" v="17"/>
          <ac:grpSpMkLst>
            <pc:docMk/>
            <pc:sldMk cId="249704947" sldId="256"/>
            <ac:grpSpMk id="1103" creationId="{BDDD9304-3AB6-4BE9-833E-9C1B3EC42182}"/>
          </ac:grpSpMkLst>
        </pc:grpChg>
        <pc:grpChg chg="add del">
          <ac:chgData name="Ignacio pulido ruiz" userId="b80035a59117d5ff" providerId="LiveId" clId="{C32C063E-470E-4CF7-B4C9-EAAA7A8F655A}" dt="2023-02-05T22:57:20.759" v="17"/>
          <ac:grpSpMkLst>
            <pc:docMk/>
            <pc:sldMk cId="249704947" sldId="256"/>
            <ac:grpSpMk id="1142" creationId="{8323DD1D-77DE-48B2-A0A0-6265801531E5}"/>
          </ac:grpSpMkLst>
        </pc:grpChg>
        <pc:picChg chg="add mod ord">
          <ac:chgData name="Ignacio pulido ruiz" userId="b80035a59117d5ff" providerId="LiveId" clId="{C32C063E-470E-4CF7-B4C9-EAAA7A8F655A}" dt="2023-02-05T22:58:22.667" v="25" actId="1076"/>
          <ac:picMkLst>
            <pc:docMk/>
            <pc:sldMk cId="249704947" sldId="256"/>
            <ac:picMk id="1026" creationId="{0EF138CD-8101-479A-0916-E8163A2508C3}"/>
          </ac:picMkLst>
        </pc:picChg>
        <pc:cxnChg chg="add del">
          <ac:chgData name="Ignacio pulido ruiz" userId="b80035a59117d5ff" providerId="LiveId" clId="{C32C063E-470E-4CF7-B4C9-EAAA7A8F655A}" dt="2023-02-05T22:57:54.813" v="20"/>
          <ac:cxnSpMkLst>
            <pc:docMk/>
            <pc:sldMk cId="249704947" sldId="256"/>
            <ac:cxnSpMk id="1032" creationId="{51D4F49C-5EE1-6C4F-858E-AE02CC2CD5BB}"/>
          </ac:cxnSpMkLst>
        </pc:cxnChg>
        <pc:cxnChg chg="add del">
          <ac:chgData name="Ignacio pulido ruiz" userId="b80035a59117d5ff" providerId="LiveId" clId="{C32C063E-470E-4CF7-B4C9-EAAA7A8F655A}" dt="2023-02-05T22:55:40.901" v="14" actId="26606"/>
          <ac:cxnSpMkLst>
            <pc:docMk/>
            <pc:sldMk cId="249704947" sldId="256"/>
            <ac:cxnSpMk id="1039" creationId="{B0BDEAB7-0E83-4F55-90F4-098569F5A573}"/>
          </ac:cxnSpMkLst>
        </pc:cxnChg>
        <pc:cxnChg chg="add del">
          <ac:chgData name="Ignacio pulido ruiz" userId="b80035a59117d5ff" providerId="LiveId" clId="{C32C063E-470E-4CF7-B4C9-EAAA7A8F655A}" dt="2023-02-05T22:55:40.901" v="14" actId="26606"/>
          <ac:cxnSpMkLst>
            <pc:docMk/>
            <pc:sldMk cId="249704947" sldId="256"/>
            <ac:cxnSpMk id="1043" creationId="{EB123B9E-16C1-47FC-BA6E-0B62BE4F2E40}"/>
          </ac:cxnSpMkLst>
        </pc:cxnChg>
        <pc:cxnChg chg="add del">
          <ac:chgData name="Ignacio pulido ruiz" userId="b80035a59117d5ff" providerId="LiveId" clId="{C32C063E-470E-4CF7-B4C9-EAAA7A8F655A}" dt="2023-02-05T22:55:40.901" v="14" actId="26606"/>
          <ac:cxnSpMkLst>
            <pc:docMk/>
            <pc:sldMk cId="249704947" sldId="256"/>
            <ac:cxnSpMk id="1226" creationId="{4C793C08-EF4C-422B-A728-6C717C47DF6F}"/>
          </ac:cxnSpMkLst>
        </pc:cxnChg>
        <pc:cxnChg chg="add del">
          <ac:chgData name="Ignacio pulido ruiz" userId="b80035a59117d5ff" providerId="LiveId" clId="{C32C063E-470E-4CF7-B4C9-EAAA7A8F655A}" dt="2023-02-05T22:55:40.901" v="14" actId="26606"/>
          <ac:cxnSpMkLst>
            <pc:docMk/>
            <pc:sldMk cId="249704947" sldId="256"/>
            <ac:cxnSpMk id="1227" creationId="{FE825BC6-56A8-46DE-8037-A9A577624B0D}"/>
          </ac:cxnSpMkLst>
        </pc:cxnChg>
        <pc:cxnChg chg="add del">
          <ac:chgData name="Ignacio pulido ruiz" userId="b80035a59117d5ff" providerId="LiveId" clId="{C32C063E-470E-4CF7-B4C9-EAAA7A8F655A}" dt="2023-02-05T22:55:40.901" v="14" actId="26606"/>
          <ac:cxnSpMkLst>
            <pc:docMk/>
            <pc:sldMk cId="249704947" sldId="256"/>
            <ac:cxnSpMk id="1228" creationId="{51DA9589-40B0-4B65-A035-81057865FD02}"/>
          </ac:cxnSpMkLst>
        </pc:cxnChg>
      </pc:sldChg>
      <pc:sldChg chg="addSp delSp modSp new mod modTransition">
        <pc:chgData name="Ignacio pulido ruiz" userId="b80035a59117d5ff" providerId="LiveId" clId="{C32C063E-470E-4CF7-B4C9-EAAA7A8F655A}" dt="2023-02-05T23:35:30.783" v="218"/>
        <pc:sldMkLst>
          <pc:docMk/>
          <pc:sldMk cId="2667700548" sldId="257"/>
        </pc:sldMkLst>
        <pc:spChg chg="mod">
          <ac:chgData name="Ignacio pulido ruiz" userId="b80035a59117d5ff" providerId="LiveId" clId="{C32C063E-470E-4CF7-B4C9-EAAA7A8F655A}" dt="2023-02-05T23:24:31.572" v="138" actId="108"/>
          <ac:spMkLst>
            <pc:docMk/>
            <pc:sldMk cId="2667700548" sldId="257"/>
            <ac:spMk id="2" creationId="{8E6FC907-89FF-119A-DD01-56B1390F4150}"/>
          </ac:spMkLst>
        </pc:spChg>
        <pc:spChg chg="del mod">
          <ac:chgData name="Ignacio pulido ruiz" userId="b80035a59117d5ff" providerId="LiveId" clId="{C32C063E-470E-4CF7-B4C9-EAAA7A8F655A}" dt="2023-02-05T23:19:10.985" v="85" actId="26606"/>
          <ac:spMkLst>
            <pc:docMk/>
            <pc:sldMk cId="2667700548" sldId="257"/>
            <ac:spMk id="3" creationId="{9E75F09E-7C8C-5117-4B45-2C98DC06DCC2}"/>
          </ac:spMkLst>
        </pc:spChg>
        <pc:graphicFrameChg chg="add mod modGraphic">
          <ac:chgData name="Ignacio pulido ruiz" userId="b80035a59117d5ff" providerId="LiveId" clId="{C32C063E-470E-4CF7-B4C9-EAAA7A8F655A}" dt="2023-02-05T23:21:45.545" v="116"/>
          <ac:graphicFrameMkLst>
            <pc:docMk/>
            <pc:sldMk cId="2667700548" sldId="257"/>
            <ac:graphicFrameMk id="9" creationId="{1E584C52-C847-E98D-48AB-73411389E077}"/>
          </ac:graphicFrameMkLst>
        </pc:graphicFrameChg>
        <pc:picChg chg="add mod">
          <ac:chgData name="Ignacio pulido ruiz" userId="b80035a59117d5ff" providerId="LiveId" clId="{C32C063E-470E-4CF7-B4C9-EAAA7A8F655A}" dt="2023-02-05T23:18:53.041" v="84" actId="14100"/>
          <ac:picMkLst>
            <pc:docMk/>
            <pc:sldMk cId="2667700548" sldId="257"/>
            <ac:picMk id="5" creationId="{25120A06-E0FA-FC65-03E7-571F1DF0B18A}"/>
          </ac:picMkLst>
        </pc:picChg>
        <pc:picChg chg="add mod">
          <ac:chgData name="Ignacio pulido ruiz" userId="b80035a59117d5ff" providerId="LiveId" clId="{C32C063E-470E-4CF7-B4C9-EAAA7A8F655A}" dt="2023-02-05T23:18:49.760" v="83" actId="14100"/>
          <ac:picMkLst>
            <pc:docMk/>
            <pc:sldMk cId="2667700548" sldId="257"/>
            <ac:picMk id="7" creationId="{6A88626D-6BE0-B9C0-BE98-332B75649940}"/>
          </ac:picMkLst>
        </pc:picChg>
      </pc:sldChg>
      <pc:sldChg chg="addSp delSp modSp new mod modTransition">
        <pc:chgData name="Ignacio pulido ruiz" userId="b80035a59117d5ff" providerId="LiveId" clId="{C32C063E-470E-4CF7-B4C9-EAAA7A8F655A}" dt="2023-02-05T23:35:38.826" v="219"/>
        <pc:sldMkLst>
          <pc:docMk/>
          <pc:sldMk cId="1878258011" sldId="258"/>
        </pc:sldMkLst>
        <pc:spChg chg="mod">
          <ac:chgData name="Ignacio pulido ruiz" userId="b80035a59117d5ff" providerId="LiveId" clId="{C32C063E-470E-4CF7-B4C9-EAAA7A8F655A}" dt="2023-02-05T23:11:13.098" v="56"/>
          <ac:spMkLst>
            <pc:docMk/>
            <pc:sldMk cId="1878258011" sldId="258"/>
            <ac:spMk id="2" creationId="{46F91B1E-5315-2203-5196-6FF6A5BBC117}"/>
          </ac:spMkLst>
        </pc:spChg>
        <pc:spChg chg="add del mod">
          <ac:chgData name="Ignacio pulido ruiz" userId="b80035a59117d5ff" providerId="LiveId" clId="{C32C063E-470E-4CF7-B4C9-EAAA7A8F655A}" dt="2023-02-05T23:34:27.985" v="212" actId="113"/>
          <ac:spMkLst>
            <pc:docMk/>
            <pc:sldMk cId="1878258011" sldId="258"/>
            <ac:spMk id="3" creationId="{9FE29462-4031-CB04-A222-98F47ECBD925}"/>
          </ac:spMkLst>
        </pc:spChg>
        <pc:spChg chg="add mod">
          <ac:chgData name="Ignacio pulido ruiz" userId="b80035a59117d5ff" providerId="LiveId" clId="{C32C063E-470E-4CF7-B4C9-EAAA7A8F655A}" dt="2023-02-05T23:25:01.072" v="143" actId="1076"/>
          <ac:spMkLst>
            <pc:docMk/>
            <pc:sldMk cId="1878258011" sldId="258"/>
            <ac:spMk id="4" creationId="{3DB18444-A13A-BBD6-3967-7705D0FDAED4}"/>
          </ac:spMkLst>
        </pc:spChg>
        <pc:spChg chg="add mod ord">
          <ac:chgData name="Ignacio pulido ruiz" userId="b80035a59117d5ff" providerId="LiveId" clId="{C32C063E-470E-4CF7-B4C9-EAAA7A8F655A}" dt="2023-02-05T23:25:14.816" v="144" actId="1076"/>
          <ac:spMkLst>
            <pc:docMk/>
            <pc:sldMk cId="1878258011" sldId="258"/>
            <ac:spMk id="5" creationId="{82BD29D5-D2E1-0868-CE40-6416CE2B35F5}"/>
          </ac:spMkLst>
        </pc:spChg>
        <pc:graphicFrameChg chg="add del mod modGraphic">
          <ac:chgData name="Ignacio pulido ruiz" userId="b80035a59117d5ff" providerId="LiveId" clId="{C32C063E-470E-4CF7-B4C9-EAAA7A8F655A}" dt="2023-02-05T23:23:33.966" v="130" actId="26606"/>
          <ac:graphicFrameMkLst>
            <pc:docMk/>
            <pc:sldMk cId="1878258011" sldId="258"/>
            <ac:graphicFrameMk id="6" creationId="{1541B2AD-2502-34A4-BBF2-D3DB46AFE3D3}"/>
          </ac:graphicFrameMkLst>
        </pc:graphicFrameChg>
      </pc:sldChg>
      <pc:sldChg chg="addSp delSp modSp new mod modTransition setBg setClrOvrMap">
        <pc:chgData name="Ignacio pulido ruiz" userId="b80035a59117d5ff" providerId="LiveId" clId="{C32C063E-470E-4CF7-B4C9-EAAA7A8F655A}" dt="2023-02-10T15:10:54.461" v="491" actId="20577"/>
        <pc:sldMkLst>
          <pc:docMk/>
          <pc:sldMk cId="1681689782" sldId="259"/>
        </pc:sldMkLst>
        <pc:spChg chg="mod">
          <ac:chgData name="Ignacio pulido ruiz" userId="b80035a59117d5ff" providerId="LiveId" clId="{C32C063E-470E-4CF7-B4C9-EAAA7A8F655A}" dt="2023-02-05T23:32:18.238" v="190" actId="26606"/>
          <ac:spMkLst>
            <pc:docMk/>
            <pc:sldMk cId="1681689782" sldId="259"/>
            <ac:spMk id="2" creationId="{79812DD0-4F34-E380-B6A4-4F1231D4F2EC}"/>
          </ac:spMkLst>
        </pc:spChg>
        <pc:spChg chg="mod">
          <ac:chgData name="Ignacio pulido ruiz" userId="b80035a59117d5ff" providerId="LiveId" clId="{C32C063E-470E-4CF7-B4C9-EAAA7A8F655A}" dt="2023-02-10T15:10:54.461" v="491" actId="20577"/>
          <ac:spMkLst>
            <pc:docMk/>
            <pc:sldMk cId="1681689782" sldId="259"/>
            <ac:spMk id="3" creationId="{AFA7641E-5BCF-0F66-1BE1-5764C7F6746B}"/>
          </ac:spMkLst>
        </pc:spChg>
        <pc:spChg chg="add del">
          <ac:chgData name="Ignacio pulido ruiz" userId="b80035a59117d5ff" providerId="LiveId" clId="{C32C063E-470E-4CF7-B4C9-EAAA7A8F655A}" dt="2023-02-05T23:32:06.533" v="189" actId="26606"/>
          <ac:spMkLst>
            <pc:docMk/>
            <pc:sldMk cId="1681689782" sldId="259"/>
            <ac:spMk id="2055" creationId="{3BCB5F6A-9EB0-40B0-9D13-3023E9A20508}"/>
          </ac:spMkLst>
        </pc:spChg>
        <pc:spChg chg="add del">
          <ac:chgData name="Ignacio pulido ruiz" userId="b80035a59117d5ff" providerId="LiveId" clId="{C32C063E-470E-4CF7-B4C9-EAAA7A8F655A}" dt="2023-02-05T23:32:18.238" v="190" actId="26606"/>
          <ac:spMkLst>
            <pc:docMk/>
            <pc:sldMk cId="1681689782" sldId="259"/>
            <ac:spMk id="2057" creationId="{3BCB5F6A-9EB0-40B0-9D13-3023E9A20508}"/>
          </ac:spMkLst>
        </pc:spChg>
        <pc:spChg chg="add del">
          <ac:chgData name="Ignacio pulido ruiz" userId="b80035a59117d5ff" providerId="LiveId" clId="{C32C063E-470E-4CF7-B4C9-EAAA7A8F655A}" dt="2023-02-05T23:31:49.368" v="178" actId="26606"/>
          <ac:spMkLst>
            <pc:docMk/>
            <pc:sldMk cId="1681689782" sldId="259"/>
            <ac:spMk id="2060" creationId="{3BCB5F6A-9EB0-40B0-9D13-3023E9A20508}"/>
          </ac:spMkLst>
        </pc:spChg>
        <pc:spChg chg="add del">
          <ac:chgData name="Ignacio pulido ruiz" userId="b80035a59117d5ff" providerId="LiveId" clId="{C32C063E-470E-4CF7-B4C9-EAAA7A8F655A}" dt="2023-02-05T23:31:50.658" v="180" actId="26606"/>
          <ac:spMkLst>
            <pc:docMk/>
            <pc:sldMk cId="1681689782" sldId="259"/>
            <ac:spMk id="2062" creationId="{23370524-0FE7-41B4-ABCF-7FB26B6CF1F6}"/>
          </ac:spMkLst>
        </pc:spChg>
        <pc:spChg chg="add del">
          <ac:chgData name="Ignacio pulido ruiz" userId="b80035a59117d5ff" providerId="LiveId" clId="{C32C063E-470E-4CF7-B4C9-EAAA7A8F655A}" dt="2023-02-05T23:31:50.658" v="180" actId="26606"/>
          <ac:spMkLst>
            <pc:docMk/>
            <pc:sldMk cId="1681689782" sldId="259"/>
            <ac:spMk id="2063" creationId="{2A4588C6-4069-4731-BFB4-10F1E6D37842}"/>
          </ac:spMkLst>
        </pc:spChg>
        <pc:spChg chg="add del">
          <ac:chgData name="Ignacio pulido ruiz" userId="b80035a59117d5ff" providerId="LiveId" clId="{C32C063E-470E-4CF7-B4C9-EAAA7A8F655A}" dt="2023-02-05T23:31:50.658" v="180" actId="26606"/>
          <ac:spMkLst>
            <pc:docMk/>
            <pc:sldMk cId="1681689782" sldId="259"/>
            <ac:spMk id="2068" creationId="{4E93B92B-0DD5-4277-9D69-972ABADC3559}"/>
          </ac:spMkLst>
        </pc:spChg>
        <pc:spChg chg="add del">
          <ac:chgData name="Ignacio pulido ruiz" userId="b80035a59117d5ff" providerId="LiveId" clId="{C32C063E-470E-4CF7-B4C9-EAAA7A8F655A}" dt="2023-02-05T23:31:50.658" v="180" actId="26606"/>
          <ac:spMkLst>
            <pc:docMk/>
            <pc:sldMk cId="1681689782" sldId="259"/>
            <ac:spMk id="2070" creationId="{7CE87768-354E-4E3F-8202-9F387CF50590}"/>
          </ac:spMkLst>
        </pc:spChg>
        <pc:spChg chg="add del">
          <ac:chgData name="Ignacio pulido ruiz" userId="b80035a59117d5ff" providerId="LiveId" clId="{C32C063E-470E-4CF7-B4C9-EAAA7A8F655A}" dt="2023-02-05T23:31:50.658" v="180" actId="26606"/>
          <ac:spMkLst>
            <pc:docMk/>
            <pc:sldMk cId="1681689782" sldId="259"/>
            <ac:spMk id="2072" creationId="{09E5B98F-BD75-4A30-BF72-0A91074702FC}"/>
          </ac:spMkLst>
        </pc:spChg>
        <pc:spChg chg="add del">
          <ac:chgData name="Ignacio pulido ruiz" userId="b80035a59117d5ff" providerId="LiveId" clId="{C32C063E-470E-4CF7-B4C9-EAAA7A8F655A}" dt="2023-02-05T23:31:50.658" v="180" actId="26606"/>
          <ac:spMkLst>
            <pc:docMk/>
            <pc:sldMk cId="1681689782" sldId="259"/>
            <ac:spMk id="2074" creationId="{8AAB91E3-41BE-4478-BF23-A24D43E146C5}"/>
          </ac:spMkLst>
        </pc:spChg>
        <pc:spChg chg="add del">
          <ac:chgData name="Ignacio pulido ruiz" userId="b80035a59117d5ff" providerId="LiveId" clId="{C32C063E-470E-4CF7-B4C9-EAAA7A8F655A}" dt="2023-02-05T23:31:50.658" v="180" actId="26606"/>
          <ac:spMkLst>
            <pc:docMk/>
            <pc:sldMk cId="1681689782" sldId="259"/>
            <ac:spMk id="2076" creationId="{96DFC7EA-8516-41F1-8ED9-C0A8E1E0862A}"/>
          </ac:spMkLst>
        </pc:spChg>
        <pc:spChg chg="add del">
          <ac:chgData name="Ignacio pulido ruiz" userId="b80035a59117d5ff" providerId="LiveId" clId="{C32C063E-470E-4CF7-B4C9-EAAA7A8F655A}" dt="2023-02-05T23:31:50.658" v="180" actId="26606"/>
          <ac:spMkLst>
            <pc:docMk/>
            <pc:sldMk cId="1681689782" sldId="259"/>
            <ac:spMk id="2078" creationId="{E24E972C-8744-4CFA-B783-41EA3CC38199}"/>
          </ac:spMkLst>
        </pc:spChg>
        <pc:spChg chg="add del">
          <ac:chgData name="Ignacio pulido ruiz" userId="b80035a59117d5ff" providerId="LiveId" clId="{C32C063E-470E-4CF7-B4C9-EAAA7A8F655A}" dt="2023-02-05T23:31:50.658" v="180" actId="26606"/>
          <ac:spMkLst>
            <pc:docMk/>
            <pc:sldMk cId="1681689782" sldId="259"/>
            <ac:spMk id="2080" creationId="{C7C88F2E-E233-48BA-B85F-D06BA522B790}"/>
          </ac:spMkLst>
        </pc:spChg>
        <pc:spChg chg="add del">
          <ac:chgData name="Ignacio pulido ruiz" userId="b80035a59117d5ff" providerId="LiveId" clId="{C32C063E-470E-4CF7-B4C9-EAAA7A8F655A}" dt="2023-02-05T23:31:58.120" v="182" actId="26606"/>
          <ac:spMkLst>
            <pc:docMk/>
            <pc:sldMk cId="1681689782" sldId="259"/>
            <ac:spMk id="2082" creationId="{3BCB5F6A-9EB0-40B0-9D13-3023E9A20508}"/>
          </ac:spMkLst>
        </pc:spChg>
        <pc:spChg chg="add del">
          <ac:chgData name="Ignacio pulido ruiz" userId="b80035a59117d5ff" providerId="LiveId" clId="{C32C063E-470E-4CF7-B4C9-EAAA7A8F655A}" dt="2023-02-05T23:32:00.036" v="184" actId="26606"/>
          <ac:spMkLst>
            <pc:docMk/>
            <pc:sldMk cId="1681689782" sldId="259"/>
            <ac:spMk id="2084" creationId="{D94A7024-D948-494D-8920-BBA2DA07D15B}"/>
          </ac:spMkLst>
        </pc:spChg>
        <pc:spChg chg="add del">
          <ac:chgData name="Ignacio pulido ruiz" userId="b80035a59117d5ff" providerId="LiveId" clId="{C32C063E-470E-4CF7-B4C9-EAAA7A8F655A}" dt="2023-02-05T23:32:01.882" v="186" actId="26606"/>
          <ac:spMkLst>
            <pc:docMk/>
            <pc:sldMk cId="1681689782" sldId="259"/>
            <ac:spMk id="2086" creationId="{3BCB5F6A-9EB0-40B0-9D13-3023E9A20508}"/>
          </ac:spMkLst>
        </pc:spChg>
        <pc:picChg chg="add mod ord">
          <ac:chgData name="Ignacio pulido ruiz" userId="b80035a59117d5ff" providerId="LiveId" clId="{C32C063E-470E-4CF7-B4C9-EAAA7A8F655A}" dt="2023-02-05T23:33:11.511" v="203" actId="14100"/>
          <ac:picMkLst>
            <pc:docMk/>
            <pc:sldMk cId="1681689782" sldId="259"/>
            <ac:picMk id="2050" creationId="{2D62D615-5C0C-F684-C176-C1DADD82CA9F}"/>
          </ac:picMkLst>
        </pc:picChg>
        <pc:cxnChg chg="add del">
          <ac:chgData name="Ignacio pulido ruiz" userId="b80035a59117d5ff" providerId="LiveId" clId="{C32C063E-470E-4CF7-B4C9-EAAA7A8F655A}" dt="2023-02-05T23:31:50.658" v="180" actId="26606"/>
          <ac:cxnSpMkLst>
            <pc:docMk/>
            <pc:sldMk cId="1681689782" sldId="259"/>
            <ac:cxnSpMk id="2064" creationId="{E0A9CA40-1F57-4A6D-ACDA-F720AA468CF6}"/>
          </ac:cxnSpMkLst>
        </pc:cxnChg>
        <pc:cxnChg chg="add del">
          <ac:chgData name="Ignacio pulido ruiz" userId="b80035a59117d5ff" providerId="LiveId" clId="{C32C063E-470E-4CF7-B4C9-EAAA7A8F655A}" dt="2023-02-05T23:31:50.658" v="180" actId="26606"/>
          <ac:cxnSpMkLst>
            <pc:docMk/>
            <pc:sldMk cId="1681689782" sldId="259"/>
            <ac:cxnSpMk id="2066" creationId="{B2A94EDB-B0FE-4678-8E69-0F137AE3BE6C}"/>
          </ac:cxnSpMkLst>
        </pc:cxnChg>
      </pc:sldChg>
      <pc:sldChg chg="addSp delSp modSp new mod modTransition setBg">
        <pc:chgData name="Ignacio pulido ruiz" userId="b80035a59117d5ff" providerId="LiveId" clId="{C32C063E-470E-4CF7-B4C9-EAAA7A8F655A}" dt="2023-02-10T15:13:43.191" v="504" actId="26606"/>
        <pc:sldMkLst>
          <pc:docMk/>
          <pc:sldMk cId="48863965" sldId="260"/>
        </pc:sldMkLst>
        <pc:spChg chg="mod">
          <ac:chgData name="Ignacio pulido ruiz" userId="b80035a59117d5ff" providerId="LiveId" clId="{C32C063E-470E-4CF7-B4C9-EAAA7A8F655A}" dt="2023-02-10T15:13:43.191" v="504" actId="26606"/>
          <ac:spMkLst>
            <pc:docMk/>
            <pc:sldMk cId="48863965" sldId="260"/>
            <ac:spMk id="2" creationId="{6412840A-227B-EC7C-8BFF-DE3D5D940670}"/>
          </ac:spMkLst>
        </pc:spChg>
        <pc:spChg chg="mod">
          <ac:chgData name="Ignacio pulido ruiz" userId="b80035a59117d5ff" providerId="LiveId" clId="{C32C063E-470E-4CF7-B4C9-EAAA7A8F655A}" dt="2023-02-10T15:13:43.191" v="504" actId="26606"/>
          <ac:spMkLst>
            <pc:docMk/>
            <pc:sldMk cId="48863965" sldId="260"/>
            <ac:spMk id="3" creationId="{9D49AEC4-7169-9B49-83D1-529B8D5975D9}"/>
          </ac:spMkLst>
        </pc:spChg>
        <pc:spChg chg="add del">
          <ac:chgData name="Ignacio pulido ruiz" userId="b80035a59117d5ff" providerId="LiveId" clId="{C32C063E-470E-4CF7-B4C9-EAAA7A8F655A}" dt="2023-02-05T23:36:33.845" v="227" actId="26606"/>
          <ac:spMkLst>
            <pc:docMk/>
            <pc:sldMk cId="48863965" sldId="260"/>
            <ac:spMk id="3083" creationId="{3F088236-D655-4F88-B238-E16762358025}"/>
          </ac:spMkLst>
        </pc:spChg>
        <pc:spChg chg="add del">
          <ac:chgData name="Ignacio pulido ruiz" userId="b80035a59117d5ff" providerId="LiveId" clId="{C32C063E-470E-4CF7-B4C9-EAAA7A8F655A}" dt="2023-02-05T23:36:33.845" v="227" actId="26606"/>
          <ac:spMkLst>
            <pc:docMk/>
            <pc:sldMk cId="48863965" sldId="260"/>
            <ac:spMk id="3085" creationId="{3DAC0C92-199E-475C-9390-119A9B027276}"/>
          </ac:spMkLst>
        </pc:spChg>
        <pc:spChg chg="add del">
          <ac:chgData name="Ignacio pulido ruiz" userId="b80035a59117d5ff" providerId="LiveId" clId="{C32C063E-470E-4CF7-B4C9-EAAA7A8F655A}" dt="2023-02-05T23:36:33.845" v="227" actId="26606"/>
          <ac:spMkLst>
            <pc:docMk/>
            <pc:sldMk cId="48863965" sldId="260"/>
            <ac:spMk id="3087" creationId="{C4CFB339-0ED8-4FE2-9EF1-6D1375B8499B}"/>
          </ac:spMkLst>
        </pc:spChg>
        <pc:spChg chg="add del">
          <ac:chgData name="Ignacio pulido ruiz" userId="b80035a59117d5ff" providerId="LiveId" clId="{C32C063E-470E-4CF7-B4C9-EAAA7A8F655A}" dt="2023-02-05T23:36:33.845" v="227" actId="26606"/>
          <ac:spMkLst>
            <pc:docMk/>
            <pc:sldMk cId="48863965" sldId="260"/>
            <ac:spMk id="3089" creationId="{31896C80-2069-4431-9C19-83B913734490}"/>
          </ac:spMkLst>
        </pc:spChg>
        <pc:spChg chg="add del">
          <ac:chgData name="Ignacio pulido ruiz" userId="b80035a59117d5ff" providerId="LiveId" clId="{C32C063E-470E-4CF7-B4C9-EAAA7A8F655A}" dt="2023-02-05T23:36:33.845" v="227" actId="26606"/>
          <ac:spMkLst>
            <pc:docMk/>
            <pc:sldMk cId="48863965" sldId="260"/>
            <ac:spMk id="3091" creationId="{BF120A21-0841-4823-B0C4-28AEBCEF9B78}"/>
          </ac:spMkLst>
        </pc:spChg>
        <pc:spChg chg="add del">
          <ac:chgData name="Ignacio pulido ruiz" userId="b80035a59117d5ff" providerId="LiveId" clId="{C32C063E-470E-4CF7-B4C9-EAAA7A8F655A}" dt="2023-02-05T23:36:33.845" v="227" actId="26606"/>
          <ac:spMkLst>
            <pc:docMk/>
            <pc:sldMk cId="48863965" sldId="260"/>
            <ac:spMk id="3093" creationId="{DBB05BAE-BBD3-4289-899F-A6851503C6B0}"/>
          </ac:spMkLst>
        </pc:spChg>
        <pc:spChg chg="add del">
          <ac:chgData name="Ignacio pulido ruiz" userId="b80035a59117d5ff" providerId="LiveId" clId="{C32C063E-470E-4CF7-B4C9-EAAA7A8F655A}" dt="2023-02-05T23:36:33.845" v="227" actId="26606"/>
          <ac:spMkLst>
            <pc:docMk/>
            <pc:sldMk cId="48863965" sldId="260"/>
            <ac:spMk id="3095" creationId="{9874D11C-36F5-4BBE-A490-019A54E953B0}"/>
          </ac:spMkLst>
        </pc:spChg>
        <pc:spChg chg="add del">
          <ac:chgData name="Ignacio pulido ruiz" userId="b80035a59117d5ff" providerId="LiveId" clId="{C32C063E-470E-4CF7-B4C9-EAAA7A8F655A}" dt="2023-02-10T15:13:43.191" v="504" actId="26606"/>
          <ac:spMkLst>
            <pc:docMk/>
            <pc:sldMk cId="48863965" sldId="260"/>
            <ac:spMk id="3100" creationId="{2A4588C6-4069-4731-BFB4-10F1E6D37842}"/>
          </ac:spMkLst>
        </pc:spChg>
        <pc:spChg chg="add del">
          <ac:chgData name="Ignacio pulido ruiz" userId="b80035a59117d5ff" providerId="LiveId" clId="{C32C063E-470E-4CF7-B4C9-EAAA7A8F655A}" dt="2023-02-10T15:13:43.191" v="504" actId="26606"/>
          <ac:spMkLst>
            <pc:docMk/>
            <pc:sldMk cId="48863965" sldId="260"/>
            <ac:spMk id="3102" creationId="{23370524-0FE7-41B4-ABCF-7FB26B6CF1F6}"/>
          </ac:spMkLst>
        </pc:spChg>
        <pc:spChg chg="add del">
          <ac:chgData name="Ignacio pulido ruiz" userId="b80035a59117d5ff" providerId="LiveId" clId="{C32C063E-470E-4CF7-B4C9-EAAA7A8F655A}" dt="2023-02-10T15:13:43.191" v="504" actId="26606"/>
          <ac:spMkLst>
            <pc:docMk/>
            <pc:sldMk cId="48863965" sldId="260"/>
            <ac:spMk id="3108" creationId="{4E93B92B-0DD5-4277-9D69-972ABADC3559}"/>
          </ac:spMkLst>
        </pc:spChg>
        <pc:spChg chg="add del">
          <ac:chgData name="Ignacio pulido ruiz" userId="b80035a59117d5ff" providerId="LiveId" clId="{C32C063E-470E-4CF7-B4C9-EAAA7A8F655A}" dt="2023-02-10T15:13:43.191" v="504" actId="26606"/>
          <ac:spMkLst>
            <pc:docMk/>
            <pc:sldMk cId="48863965" sldId="260"/>
            <ac:spMk id="3110" creationId="{7CE87768-354E-4E3F-8202-9F387CF50590}"/>
          </ac:spMkLst>
        </pc:spChg>
        <pc:spChg chg="add del">
          <ac:chgData name="Ignacio pulido ruiz" userId="b80035a59117d5ff" providerId="LiveId" clId="{C32C063E-470E-4CF7-B4C9-EAAA7A8F655A}" dt="2023-02-10T15:13:43.191" v="504" actId="26606"/>
          <ac:spMkLst>
            <pc:docMk/>
            <pc:sldMk cId="48863965" sldId="260"/>
            <ac:spMk id="3112" creationId="{09E5B98F-BD75-4A30-BF72-0A91074702FC}"/>
          </ac:spMkLst>
        </pc:spChg>
        <pc:spChg chg="add del">
          <ac:chgData name="Ignacio pulido ruiz" userId="b80035a59117d5ff" providerId="LiveId" clId="{C32C063E-470E-4CF7-B4C9-EAAA7A8F655A}" dt="2023-02-10T15:13:43.191" v="504" actId="26606"/>
          <ac:spMkLst>
            <pc:docMk/>
            <pc:sldMk cId="48863965" sldId="260"/>
            <ac:spMk id="3114" creationId="{8AAB91E3-41BE-4478-BF23-A24D43E146C5}"/>
          </ac:spMkLst>
        </pc:spChg>
        <pc:spChg chg="add del">
          <ac:chgData name="Ignacio pulido ruiz" userId="b80035a59117d5ff" providerId="LiveId" clId="{C32C063E-470E-4CF7-B4C9-EAAA7A8F655A}" dt="2023-02-10T15:13:43.191" v="504" actId="26606"/>
          <ac:spMkLst>
            <pc:docMk/>
            <pc:sldMk cId="48863965" sldId="260"/>
            <ac:spMk id="3116" creationId="{96DFC7EA-8516-41F1-8ED9-C0A8E1E0862A}"/>
          </ac:spMkLst>
        </pc:spChg>
        <pc:spChg chg="add del">
          <ac:chgData name="Ignacio pulido ruiz" userId="b80035a59117d5ff" providerId="LiveId" clId="{C32C063E-470E-4CF7-B4C9-EAAA7A8F655A}" dt="2023-02-10T15:13:43.191" v="504" actId="26606"/>
          <ac:spMkLst>
            <pc:docMk/>
            <pc:sldMk cId="48863965" sldId="260"/>
            <ac:spMk id="3118" creationId="{E24E972C-8744-4CFA-B783-41EA3CC38199}"/>
          </ac:spMkLst>
        </pc:spChg>
        <pc:spChg chg="add del">
          <ac:chgData name="Ignacio pulido ruiz" userId="b80035a59117d5ff" providerId="LiveId" clId="{C32C063E-470E-4CF7-B4C9-EAAA7A8F655A}" dt="2023-02-10T15:13:43.191" v="504" actId="26606"/>
          <ac:spMkLst>
            <pc:docMk/>
            <pc:sldMk cId="48863965" sldId="260"/>
            <ac:spMk id="3120" creationId="{C7C88F2E-E233-48BA-B85F-D06BA522B790}"/>
          </ac:spMkLst>
        </pc:spChg>
        <pc:spChg chg="add">
          <ac:chgData name="Ignacio pulido ruiz" userId="b80035a59117d5ff" providerId="LiveId" clId="{C32C063E-470E-4CF7-B4C9-EAAA7A8F655A}" dt="2023-02-10T15:13:43.191" v="504" actId="26606"/>
          <ac:spMkLst>
            <pc:docMk/>
            <pc:sldMk cId="48863965" sldId="260"/>
            <ac:spMk id="3125" creationId="{ECD25CC7-FC66-488C-8D61-0FE7ECF1615F}"/>
          </ac:spMkLst>
        </pc:spChg>
        <pc:picChg chg="add mod ord">
          <ac:chgData name="Ignacio pulido ruiz" userId="b80035a59117d5ff" providerId="LiveId" clId="{C32C063E-470E-4CF7-B4C9-EAAA7A8F655A}" dt="2023-02-10T15:13:43.191" v="504" actId="26606"/>
          <ac:picMkLst>
            <pc:docMk/>
            <pc:sldMk cId="48863965" sldId="260"/>
            <ac:picMk id="3074" creationId="{7D8217FB-6A73-DF12-E8AE-80A268DD0FF0}"/>
          </ac:picMkLst>
        </pc:picChg>
        <pc:cxnChg chg="add del">
          <ac:chgData name="Ignacio pulido ruiz" userId="b80035a59117d5ff" providerId="LiveId" clId="{C32C063E-470E-4CF7-B4C9-EAAA7A8F655A}" dt="2023-02-05T23:36:33.845" v="227" actId="26606"/>
          <ac:cxnSpMkLst>
            <pc:docMk/>
            <pc:sldMk cId="48863965" sldId="260"/>
            <ac:cxnSpMk id="3079" creationId="{64FA5DFF-7FE6-4855-84E6-DFA78EE978BD}"/>
          </ac:cxnSpMkLst>
        </pc:cxnChg>
        <pc:cxnChg chg="add del">
          <ac:chgData name="Ignacio pulido ruiz" userId="b80035a59117d5ff" providerId="LiveId" clId="{C32C063E-470E-4CF7-B4C9-EAAA7A8F655A}" dt="2023-02-05T23:36:33.845" v="227" actId="26606"/>
          <ac:cxnSpMkLst>
            <pc:docMk/>
            <pc:sldMk cId="48863965" sldId="260"/>
            <ac:cxnSpMk id="3081" creationId="{2AFD8CBA-54A3-4363-991B-B9C631BBFA74}"/>
          </ac:cxnSpMkLst>
        </pc:cxnChg>
        <pc:cxnChg chg="add del">
          <ac:chgData name="Ignacio pulido ruiz" userId="b80035a59117d5ff" providerId="LiveId" clId="{C32C063E-470E-4CF7-B4C9-EAAA7A8F655A}" dt="2023-02-10T15:13:43.191" v="504" actId="26606"/>
          <ac:cxnSpMkLst>
            <pc:docMk/>
            <pc:sldMk cId="48863965" sldId="260"/>
            <ac:cxnSpMk id="3104" creationId="{E0A9CA40-1F57-4A6D-ACDA-F720AA468CF6}"/>
          </ac:cxnSpMkLst>
        </pc:cxnChg>
        <pc:cxnChg chg="add del">
          <ac:chgData name="Ignacio pulido ruiz" userId="b80035a59117d5ff" providerId="LiveId" clId="{C32C063E-470E-4CF7-B4C9-EAAA7A8F655A}" dt="2023-02-10T15:13:43.191" v="504" actId="26606"/>
          <ac:cxnSpMkLst>
            <pc:docMk/>
            <pc:sldMk cId="48863965" sldId="260"/>
            <ac:cxnSpMk id="3106" creationId="{B2A94EDB-B0FE-4678-8E69-0F137AE3BE6C}"/>
          </ac:cxnSpMkLst>
        </pc:cxnChg>
      </pc:sldChg>
      <pc:sldChg chg="addSp delSp modSp new mod modTransition">
        <pc:chgData name="Ignacio pulido ruiz" userId="b80035a59117d5ff" providerId="LiveId" clId="{C32C063E-470E-4CF7-B4C9-EAAA7A8F655A}" dt="2023-02-10T15:10:11.069" v="489" actId="20577"/>
        <pc:sldMkLst>
          <pc:docMk/>
          <pc:sldMk cId="548107956" sldId="261"/>
        </pc:sldMkLst>
        <pc:spChg chg="mod">
          <ac:chgData name="Ignacio pulido ruiz" userId="b80035a59117d5ff" providerId="LiveId" clId="{C32C063E-470E-4CF7-B4C9-EAAA7A8F655A}" dt="2023-02-06T00:01:03.668" v="396" actId="1076"/>
          <ac:spMkLst>
            <pc:docMk/>
            <pc:sldMk cId="548107956" sldId="261"/>
            <ac:spMk id="2" creationId="{95E359F7-5A2D-89B3-226A-66EE5F6EA542}"/>
          </ac:spMkLst>
        </pc:spChg>
        <pc:spChg chg="mod">
          <ac:chgData name="Ignacio pulido ruiz" userId="b80035a59117d5ff" providerId="LiveId" clId="{C32C063E-470E-4CF7-B4C9-EAAA7A8F655A}" dt="2023-02-10T15:10:11.069" v="489" actId="20577"/>
          <ac:spMkLst>
            <pc:docMk/>
            <pc:sldMk cId="548107956" sldId="261"/>
            <ac:spMk id="3" creationId="{DF0335DF-6A44-3FA4-62C9-EB16BC00E3C2}"/>
          </ac:spMkLst>
        </pc:spChg>
        <pc:spChg chg="add mod">
          <ac:chgData name="Ignacio pulido ruiz" userId="b80035a59117d5ff" providerId="LiveId" clId="{C32C063E-470E-4CF7-B4C9-EAAA7A8F655A}" dt="2023-02-06T00:02:27.698" v="425" actId="20577"/>
          <ac:spMkLst>
            <pc:docMk/>
            <pc:sldMk cId="548107956" sldId="261"/>
            <ac:spMk id="10" creationId="{203E728F-AA6C-AB97-56B4-213FDFDFE1E9}"/>
          </ac:spMkLst>
        </pc:spChg>
        <pc:spChg chg="add mod">
          <ac:chgData name="Ignacio pulido ruiz" userId="b80035a59117d5ff" providerId="LiveId" clId="{C32C063E-470E-4CF7-B4C9-EAAA7A8F655A}" dt="2023-02-10T15:09:34.850" v="478" actId="20577"/>
          <ac:spMkLst>
            <pc:docMk/>
            <pc:sldMk cId="548107956" sldId="261"/>
            <ac:spMk id="11" creationId="{F05175E2-2A98-7623-282C-D09D083AF99D}"/>
          </ac:spMkLst>
        </pc:spChg>
        <pc:cxnChg chg="add mod">
          <ac:chgData name="Ignacio pulido ruiz" userId="b80035a59117d5ff" providerId="LiveId" clId="{C32C063E-470E-4CF7-B4C9-EAAA7A8F655A}" dt="2023-02-06T00:01:16.296" v="400" actId="14100"/>
          <ac:cxnSpMkLst>
            <pc:docMk/>
            <pc:sldMk cId="548107956" sldId="261"/>
            <ac:cxnSpMk id="5" creationId="{7849C5C4-5894-2C49-2064-C96B87FB19CB}"/>
          </ac:cxnSpMkLst>
        </pc:cxnChg>
        <pc:cxnChg chg="add mod">
          <ac:chgData name="Ignacio pulido ruiz" userId="b80035a59117d5ff" providerId="LiveId" clId="{C32C063E-470E-4CF7-B4C9-EAAA7A8F655A}" dt="2023-02-06T00:01:09.180" v="398" actId="1076"/>
          <ac:cxnSpMkLst>
            <pc:docMk/>
            <pc:sldMk cId="548107956" sldId="261"/>
            <ac:cxnSpMk id="6" creationId="{60349770-BB8A-1C39-38B0-BE2F5242AC5E}"/>
          </ac:cxnSpMkLst>
        </pc:cxnChg>
        <pc:cxnChg chg="add del mod">
          <ac:chgData name="Ignacio pulido ruiz" userId="b80035a59117d5ff" providerId="LiveId" clId="{C32C063E-470E-4CF7-B4C9-EAAA7A8F655A}" dt="2023-02-05T23:58:04.600" v="355"/>
          <ac:cxnSpMkLst>
            <pc:docMk/>
            <pc:sldMk cId="548107956" sldId="261"/>
            <ac:cxnSpMk id="12" creationId="{A388F9CB-AC5A-4BF2-987C-5FCB8ABA4B9B}"/>
          </ac:cxnSpMkLst>
        </pc:cxnChg>
      </pc:sldChg>
      <pc:sldChg chg="addSp delSp modSp new mod modTransition setBg">
        <pc:chgData name="Ignacio pulido ruiz" userId="b80035a59117d5ff" providerId="LiveId" clId="{C32C063E-470E-4CF7-B4C9-EAAA7A8F655A}" dt="2023-02-10T15:13:21.041" v="503" actId="1076"/>
        <pc:sldMkLst>
          <pc:docMk/>
          <pc:sldMk cId="2642350826" sldId="262"/>
        </pc:sldMkLst>
        <pc:spChg chg="mod">
          <ac:chgData name="Ignacio pulido ruiz" userId="b80035a59117d5ff" providerId="LiveId" clId="{C32C063E-470E-4CF7-B4C9-EAAA7A8F655A}" dt="2023-02-06T00:05:06.871" v="432" actId="26606"/>
          <ac:spMkLst>
            <pc:docMk/>
            <pc:sldMk cId="2642350826" sldId="262"/>
            <ac:spMk id="2" creationId="{6F455E89-44CA-E34A-9BBC-D3B0B8299F7F}"/>
          </ac:spMkLst>
        </pc:spChg>
        <pc:spChg chg="del">
          <ac:chgData name="Ignacio pulido ruiz" userId="b80035a59117d5ff" providerId="LiveId" clId="{C32C063E-470E-4CF7-B4C9-EAAA7A8F655A}" dt="2023-02-06T00:04:56.959" v="429"/>
          <ac:spMkLst>
            <pc:docMk/>
            <pc:sldMk cId="2642350826" sldId="262"/>
            <ac:spMk id="3" creationId="{9939D9F2-EADD-2050-29F8-682732AA46FB}"/>
          </ac:spMkLst>
        </pc:spChg>
        <pc:spChg chg="add del mod">
          <ac:chgData name="Ignacio pulido ruiz" userId="b80035a59117d5ff" providerId="LiveId" clId="{C32C063E-470E-4CF7-B4C9-EAAA7A8F655A}" dt="2023-02-06T00:08:02.298" v="441"/>
          <ac:spMkLst>
            <pc:docMk/>
            <pc:sldMk cId="2642350826" sldId="262"/>
            <ac:spMk id="6" creationId="{E047D86B-3045-F055-1C00-F9AE20D7CCD2}"/>
          </ac:spMkLst>
        </pc:spChg>
        <pc:spChg chg="add del">
          <ac:chgData name="Ignacio pulido ruiz" userId="b80035a59117d5ff" providerId="LiveId" clId="{C32C063E-470E-4CF7-B4C9-EAAA7A8F655A}" dt="2023-02-06T00:08:11.177" v="442" actId="26606"/>
          <ac:spMkLst>
            <pc:docMk/>
            <pc:sldMk cId="2642350826" sldId="262"/>
            <ac:spMk id="9" creationId="{45B71F80-1F92-4074-84D9-16A062B215B3}"/>
          </ac:spMkLst>
        </pc:spChg>
        <pc:spChg chg="add del">
          <ac:chgData name="Ignacio pulido ruiz" userId="b80035a59117d5ff" providerId="LiveId" clId="{C32C063E-470E-4CF7-B4C9-EAAA7A8F655A}" dt="2023-02-06T00:08:11.177" v="442" actId="26606"/>
          <ac:spMkLst>
            <pc:docMk/>
            <pc:sldMk cId="2642350826" sldId="262"/>
            <ac:spMk id="11" creationId="{7209C9DA-6E0D-46D9-8275-C52222D8CCAC}"/>
          </ac:spMkLst>
        </pc:spChg>
        <pc:spChg chg="add del">
          <ac:chgData name="Ignacio pulido ruiz" userId="b80035a59117d5ff" providerId="LiveId" clId="{C32C063E-470E-4CF7-B4C9-EAAA7A8F655A}" dt="2023-02-06T00:08:11.177" v="442" actId="26606"/>
          <ac:spMkLst>
            <pc:docMk/>
            <pc:sldMk cId="2642350826" sldId="262"/>
            <ac:spMk id="13" creationId="{3EB57A4D-E0D0-46DA-B339-F24CA46FA70B}"/>
          </ac:spMkLst>
        </pc:spChg>
        <pc:spChg chg="add">
          <ac:chgData name="Ignacio pulido ruiz" userId="b80035a59117d5ff" providerId="LiveId" clId="{C32C063E-470E-4CF7-B4C9-EAAA7A8F655A}" dt="2023-02-06T00:08:11.177" v="442" actId="26606"/>
          <ac:spMkLst>
            <pc:docMk/>
            <pc:sldMk cId="2642350826" sldId="262"/>
            <ac:spMk id="18" creationId="{45B71F80-1F92-4074-84D9-16A062B215B3}"/>
          </ac:spMkLst>
        </pc:spChg>
        <pc:spChg chg="add">
          <ac:chgData name="Ignacio pulido ruiz" userId="b80035a59117d5ff" providerId="LiveId" clId="{C32C063E-470E-4CF7-B4C9-EAAA7A8F655A}" dt="2023-02-06T00:08:11.177" v="442" actId="26606"/>
          <ac:spMkLst>
            <pc:docMk/>
            <pc:sldMk cId="2642350826" sldId="262"/>
            <ac:spMk id="20" creationId="{7209C9DA-6E0D-46D9-8275-C52222D8CCAC}"/>
          </ac:spMkLst>
        </pc:spChg>
        <pc:spChg chg="add">
          <ac:chgData name="Ignacio pulido ruiz" userId="b80035a59117d5ff" providerId="LiveId" clId="{C32C063E-470E-4CF7-B4C9-EAAA7A8F655A}" dt="2023-02-06T00:08:11.177" v="442" actId="26606"/>
          <ac:spMkLst>
            <pc:docMk/>
            <pc:sldMk cId="2642350826" sldId="262"/>
            <ac:spMk id="22" creationId="{3EB57A4D-E0D0-46DA-B339-F24CA46FA70B}"/>
          </ac:spMkLst>
        </pc:spChg>
        <pc:graphicFrameChg chg="add del mod modGraphic">
          <ac:chgData name="Ignacio pulido ruiz" userId="b80035a59117d5ff" providerId="LiveId" clId="{C32C063E-470E-4CF7-B4C9-EAAA7A8F655A}" dt="2023-02-06T00:08:01.435" v="440" actId="478"/>
          <ac:graphicFrameMkLst>
            <pc:docMk/>
            <pc:sldMk cId="2642350826" sldId="262"/>
            <ac:graphicFrameMk id="4" creationId="{287FF0D9-CEB9-34E4-317B-6C12E0214809}"/>
          </ac:graphicFrameMkLst>
        </pc:graphicFrameChg>
        <pc:graphicFrameChg chg="add mod modGraphic">
          <ac:chgData name="Ignacio pulido ruiz" userId="b80035a59117d5ff" providerId="LiveId" clId="{C32C063E-470E-4CF7-B4C9-EAAA7A8F655A}" dt="2023-02-06T00:11:13.131" v="474" actId="108"/>
          <ac:graphicFrameMkLst>
            <pc:docMk/>
            <pc:sldMk cId="2642350826" sldId="262"/>
            <ac:graphicFrameMk id="7" creationId="{C5DF6F24-A382-A306-89C5-0BDAEC387FEC}"/>
          </ac:graphicFrameMkLst>
        </pc:graphicFrameChg>
        <pc:picChg chg="add mod">
          <ac:chgData name="Ignacio pulido ruiz" userId="b80035a59117d5ff" providerId="LiveId" clId="{C32C063E-470E-4CF7-B4C9-EAAA7A8F655A}" dt="2023-02-10T15:13:21.041" v="503" actId="1076"/>
          <ac:picMkLst>
            <pc:docMk/>
            <pc:sldMk cId="2642350826" sldId="262"/>
            <ac:picMk id="1026" creationId="{D17BDEAB-0E9D-4420-2345-7D0D01D4549E}"/>
          </ac:picMkLst>
        </pc:picChg>
      </pc:sldChg>
      <pc:sldChg chg="addSp delSp modSp new mod setBg">
        <pc:chgData name="Ignacio pulido ruiz" userId="b80035a59117d5ff" providerId="LiveId" clId="{C32C063E-470E-4CF7-B4C9-EAAA7A8F655A}" dt="2023-02-19T19:56:22.443" v="555" actId="26606"/>
        <pc:sldMkLst>
          <pc:docMk/>
          <pc:sldMk cId="2710714560" sldId="263"/>
        </pc:sldMkLst>
        <pc:spChg chg="mod">
          <ac:chgData name="Ignacio pulido ruiz" userId="b80035a59117d5ff" providerId="LiveId" clId="{C32C063E-470E-4CF7-B4C9-EAAA7A8F655A}" dt="2023-02-19T19:56:22.443" v="555" actId="26606"/>
          <ac:spMkLst>
            <pc:docMk/>
            <pc:sldMk cId="2710714560" sldId="263"/>
            <ac:spMk id="2" creationId="{B0A49ED3-800E-8742-AC38-59EC72C0FB3C}"/>
          </ac:spMkLst>
        </pc:spChg>
        <pc:spChg chg="del">
          <ac:chgData name="Ignacio pulido ruiz" userId="b80035a59117d5ff" providerId="LiveId" clId="{C32C063E-470E-4CF7-B4C9-EAAA7A8F655A}" dt="2023-02-19T19:56:22.443" v="555" actId="26606"/>
          <ac:spMkLst>
            <pc:docMk/>
            <pc:sldMk cId="2710714560" sldId="263"/>
            <ac:spMk id="3" creationId="{996CA93C-68D1-ECD8-0C72-94C21CB192A1}"/>
          </ac:spMkLst>
        </pc:spChg>
        <pc:spChg chg="add">
          <ac:chgData name="Ignacio pulido ruiz" userId="b80035a59117d5ff" providerId="LiveId" clId="{C32C063E-470E-4CF7-B4C9-EAAA7A8F655A}" dt="2023-02-19T19:56:22.443" v="555" actId="26606"/>
          <ac:spMkLst>
            <pc:docMk/>
            <pc:sldMk cId="2710714560" sldId="263"/>
            <ac:spMk id="25" creationId="{66D61E08-70C3-48D8-BEA0-787111DC30DA}"/>
          </ac:spMkLst>
        </pc:spChg>
        <pc:spChg chg="add">
          <ac:chgData name="Ignacio pulido ruiz" userId="b80035a59117d5ff" providerId="LiveId" clId="{C32C063E-470E-4CF7-B4C9-EAAA7A8F655A}" dt="2023-02-19T19:56:22.443" v="555" actId="26606"/>
          <ac:spMkLst>
            <pc:docMk/>
            <pc:sldMk cId="2710714560" sldId="263"/>
            <ac:spMk id="27" creationId="{FC55298F-0AE5-478E-AD2B-03C2614C5833}"/>
          </ac:spMkLst>
        </pc:spChg>
        <pc:spChg chg="add">
          <ac:chgData name="Ignacio pulido ruiz" userId="b80035a59117d5ff" providerId="LiveId" clId="{C32C063E-470E-4CF7-B4C9-EAAA7A8F655A}" dt="2023-02-19T19:56:22.443" v="555" actId="26606"/>
          <ac:spMkLst>
            <pc:docMk/>
            <pc:sldMk cId="2710714560" sldId="263"/>
            <ac:spMk id="29" creationId="{C180E4EA-0B63-4779-A895-7E90E71088F3}"/>
          </ac:spMkLst>
        </pc:spChg>
        <pc:spChg chg="add">
          <ac:chgData name="Ignacio pulido ruiz" userId="b80035a59117d5ff" providerId="LiveId" clId="{C32C063E-470E-4CF7-B4C9-EAAA7A8F655A}" dt="2023-02-19T19:56:22.443" v="555" actId="26606"/>
          <ac:spMkLst>
            <pc:docMk/>
            <pc:sldMk cId="2710714560" sldId="263"/>
            <ac:spMk id="31" creationId="{CEE01D9D-3DE8-4EED-B0D3-8F3C79CC7673}"/>
          </ac:spMkLst>
        </pc:spChg>
        <pc:spChg chg="add">
          <ac:chgData name="Ignacio pulido ruiz" userId="b80035a59117d5ff" providerId="LiveId" clId="{C32C063E-470E-4CF7-B4C9-EAAA7A8F655A}" dt="2023-02-19T19:56:22.443" v="555" actId="26606"/>
          <ac:spMkLst>
            <pc:docMk/>
            <pc:sldMk cId="2710714560" sldId="263"/>
            <ac:spMk id="33" creationId="{89AF5CE9-607F-43F4-8983-DCD6DA4051FD}"/>
          </ac:spMkLst>
        </pc:spChg>
        <pc:spChg chg="add">
          <ac:chgData name="Ignacio pulido ruiz" userId="b80035a59117d5ff" providerId="LiveId" clId="{C32C063E-470E-4CF7-B4C9-EAAA7A8F655A}" dt="2023-02-19T19:56:22.443" v="555" actId="26606"/>
          <ac:spMkLst>
            <pc:docMk/>
            <pc:sldMk cId="2710714560" sldId="263"/>
            <ac:spMk id="35" creationId="{6EEA2DBD-9E1E-4521-8C01-F32AD18A89E3}"/>
          </ac:spMkLst>
        </pc:spChg>
        <pc:spChg chg="add">
          <ac:chgData name="Ignacio pulido ruiz" userId="b80035a59117d5ff" providerId="LiveId" clId="{C32C063E-470E-4CF7-B4C9-EAAA7A8F655A}" dt="2023-02-19T19:56:22.443" v="555" actId="26606"/>
          <ac:spMkLst>
            <pc:docMk/>
            <pc:sldMk cId="2710714560" sldId="263"/>
            <ac:spMk id="37" creationId="{15BBD2C1-BA9B-46A9-A27A-33498B169272}"/>
          </ac:spMkLst>
        </pc:spChg>
        <pc:grpChg chg="add">
          <ac:chgData name="Ignacio pulido ruiz" userId="b80035a59117d5ff" providerId="LiveId" clId="{C32C063E-470E-4CF7-B4C9-EAAA7A8F655A}" dt="2023-02-19T19:56:22.443" v="555" actId="26606"/>
          <ac:grpSpMkLst>
            <pc:docMk/>
            <pc:sldMk cId="2710714560" sldId="263"/>
            <ac:grpSpMk id="9" creationId="{A5AFB369-4673-4727-A7CD-D86AFE0AE069}"/>
          </ac:grpSpMkLst>
        </pc:grpChg>
        <pc:picChg chg="add">
          <ac:chgData name="Ignacio pulido ruiz" userId="b80035a59117d5ff" providerId="LiveId" clId="{C32C063E-470E-4CF7-B4C9-EAAA7A8F655A}" dt="2023-02-19T19:56:22.443" v="555" actId="26606"/>
          <ac:picMkLst>
            <pc:docMk/>
            <pc:sldMk cId="2710714560" sldId="263"/>
            <ac:picMk id="5" creationId="{0765E31D-33F0-26FA-3E14-8357AA41C90C}"/>
          </ac:picMkLst>
        </pc:picChg>
        <pc:cxnChg chg="add">
          <ac:chgData name="Ignacio pulido ruiz" userId="b80035a59117d5ff" providerId="LiveId" clId="{C32C063E-470E-4CF7-B4C9-EAAA7A8F655A}" dt="2023-02-19T19:56:22.443" v="555" actId="26606"/>
          <ac:cxnSpMkLst>
            <pc:docMk/>
            <pc:sldMk cId="2710714560" sldId="263"/>
            <ac:cxnSpMk id="21" creationId="{A57C1A16-B8AB-4D99-A195-A38F556A6486}"/>
          </ac:cxnSpMkLst>
        </pc:cxnChg>
        <pc:cxnChg chg="add">
          <ac:chgData name="Ignacio pulido ruiz" userId="b80035a59117d5ff" providerId="LiveId" clId="{C32C063E-470E-4CF7-B4C9-EAAA7A8F655A}" dt="2023-02-19T19:56:22.443" v="555" actId="26606"/>
          <ac:cxnSpMkLst>
            <pc:docMk/>
            <pc:sldMk cId="2710714560" sldId="263"/>
            <ac:cxnSpMk id="23" creationId="{F8A9B20B-D1DD-4573-B5EC-558029519236}"/>
          </ac:cxnSpMkLst>
        </pc:cxnChg>
      </pc:sldChg>
      <pc:sldChg chg="addSp delSp modSp new mod setBg">
        <pc:chgData name="Ignacio pulido ruiz" userId="b80035a59117d5ff" providerId="LiveId" clId="{C32C063E-470E-4CF7-B4C9-EAAA7A8F655A}" dt="2023-02-19T19:57:59.202" v="589" actId="1076"/>
        <pc:sldMkLst>
          <pc:docMk/>
          <pc:sldMk cId="837702892" sldId="264"/>
        </pc:sldMkLst>
        <pc:spChg chg="mod">
          <ac:chgData name="Ignacio pulido ruiz" userId="b80035a59117d5ff" providerId="LiveId" clId="{C32C063E-470E-4CF7-B4C9-EAAA7A8F655A}" dt="2023-02-19T19:57:59.202" v="589" actId="1076"/>
          <ac:spMkLst>
            <pc:docMk/>
            <pc:sldMk cId="837702892" sldId="264"/>
            <ac:spMk id="2" creationId="{5B868E3B-CAFE-1212-78BA-537B64F5AF50}"/>
          </ac:spMkLst>
        </pc:spChg>
        <pc:spChg chg="del">
          <ac:chgData name="Ignacio pulido ruiz" userId="b80035a59117d5ff" providerId="LiveId" clId="{C32C063E-470E-4CF7-B4C9-EAAA7A8F655A}" dt="2023-02-19T19:56:49.358" v="576" actId="26606"/>
          <ac:spMkLst>
            <pc:docMk/>
            <pc:sldMk cId="837702892" sldId="264"/>
            <ac:spMk id="3" creationId="{86C2FBEB-47C5-A3B8-BC9A-499E59DCE7D8}"/>
          </ac:spMkLst>
        </pc:spChg>
        <pc:spChg chg="add del">
          <ac:chgData name="Ignacio pulido ruiz" userId="b80035a59117d5ff" providerId="LiveId" clId="{C32C063E-470E-4CF7-B4C9-EAAA7A8F655A}" dt="2023-02-19T19:57:21.130" v="578" actId="478"/>
          <ac:spMkLst>
            <pc:docMk/>
            <pc:sldMk cId="837702892" sldId="264"/>
            <ac:spMk id="4" creationId="{D1862E06-1D53-235E-EA44-0F6B92FE5E02}"/>
          </ac:spMkLst>
        </pc:spChg>
        <pc:spChg chg="add">
          <ac:chgData name="Ignacio pulido ruiz" userId="b80035a59117d5ff" providerId="LiveId" clId="{C32C063E-470E-4CF7-B4C9-EAAA7A8F655A}" dt="2023-02-19T19:56:49.358" v="576" actId="26606"/>
          <ac:spMkLst>
            <pc:docMk/>
            <pc:sldMk cId="837702892" sldId="264"/>
            <ac:spMk id="25" creationId="{8CDA3497-1EDA-4EB3-9C27-4D9835D30AAB}"/>
          </ac:spMkLst>
        </pc:spChg>
        <pc:spChg chg="add">
          <ac:chgData name="Ignacio pulido ruiz" userId="b80035a59117d5ff" providerId="LiveId" clId="{C32C063E-470E-4CF7-B4C9-EAAA7A8F655A}" dt="2023-02-19T19:56:49.358" v="576" actId="26606"/>
          <ac:spMkLst>
            <pc:docMk/>
            <pc:sldMk cId="837702892" sldId="264"/>
            <ac:spMk id="27" creationId="{41F9764E-9AA0-49A3-9EA2-885EE9914014}"/>
          </ac:spMkLst>
        </pc:spChg>
        <pc:spChg chg="add">
          <ac:chgData name="Ignacio pulido ruiz" userId="b80035a59117d5ff" providerId="LiveId" clId="{C32C063E-470E-4CF7-B4C9-EAAA7A8F655A}" dt="2023-02-19T19:56:49.358" v="576" actId="26606"/>
          <ac:spMkLst>
            <pc:docMk/>
            <pc:sldMk cId="837702892" sldId="264"/>
            <ac:spMk id="29" creationId="{FA3A4F4A-4DC4-43F2-AC2D-06211A812FC0}"/>
          </ac:spMkLst>
        </pc:spChg>
        <pc:spChg chg="add">
          <ac:chgData name="Ignacio pulido ruiz" userId="b80035a59117d5ff" providerId="LiveId" clId="{C32C063E-470E-4CF7-B4C9-EAAA7A8F655A}" dt="2023-02-19T19:56:49.358" v="576" actId="26606"/>
          <ac:spMkLst>
            <pc:docMk/>
            <pc:sldMk cId="837702892" sldId="264"/>
            <ac:spMk id="31" creationId="{84CFB374-B343-457A-B567-B4D784B1FEAE}"/>
          </ac:spMkLst>
        </pc:spChg>
        <pc:spChg chg="add">
          <ac:chgData name="Ignacio pulido ruiz" userId="b80035a59117d5ff" providerId="LiveId" clId="{C32C063E-470E-4CF7-B4C9-EAAA7A8F655A}" dt="2023-02-19T19:56:49.358" v="576" actId="26606"/>
          <ac:spMkLst>
            <pc:docMk/>
            <pc:sldMk cId="837702892" sldId="264"/>
            <ac:spMk id="33" creationId="{0597FEEE-1E11-4396-BB69-B43FA92F9580}"/>
          </ac:spMkLst>
        </pc:spChg>
        <pc:spChg chg="add">
          <ac:chgData name="Ignacio pulido ruiz" userId="b80035a59117d5ff" providerId="LiveId" clId="{C32C063E-470E-4CF7-B4C9-EAAA7A8F655A}" dt="2023-02-19T19:56:49.358" v="576" actId="26606"/>
          <ac:spMkLst>
            <pc:docMk/>
            <pc:sldMk cId="837702892" sldId="264"/>
            <ac:spMk id="35" creationId="{A2DB2F81-3E68-4044-B7C2-03DEEC50D8F5}"/>
          </ac:spMkLst>
        </pc:spChg>
        <pc:spChg chg="add">
          <ac:chgData name="Ignacio pulido ruiz" userId="b80035a59117d5ff" providerId="LiveId" clId="{C32C063E-470E-4CF7-B4C9-EAAA7A8F655A}" dt="2023-02-19T19:56:49.358" v="576" actId="26606"/>
          <ac:spMkLst>
            <pc:docMk/>
            <pc:sldMk cId="837702892" sldId="264"/>
            <ac:spMk id="37" creationId="{DC2F7294-2397-4C96-AB1E-E66CDEA3B5DF}"/>
          </ac:spMkLst>
        </pc:spChg>
        <pc:grpChg chg="add">
          <ac:chgData name="Ignacio pulido ruiz" userId="b80035a59117d5ff" providerId="LiveId" clId="{C32C063E-470E-4CF7-B4C9-EAAA7A8F655A}" dt="2023-02-19T19:56:49.358" v="576" actId="26606"/>
          <ac:grpSpMkLst>
            <pc:docMk/>
            <pc:sldMk cId="837702892" sldId="264"/>
            <ac:grpSpMk id="9" creationId="{A5AFB369-4673-4727-A7CD-D86AFE0AE069}"/>
          </ac:grpSpMkLst>
        </pc:grpChg>
        <pc:picChg chg="add">
          <ac:chgData name="Ignacio pulido ruiz" userId="b80035a59117d5ff" providerId="LiveId" clId="{C32C063E-470E-4CF7-B4C9-EAAA7A8F655A}" dt="2023-02-19T19:56:49.358" v="576" actId="26606"/>
          <ac:picMkLst>
            <pc:docMk/>
            <pc:sldMk cId="837702892" sldId="264"/>
            <ac:picMk id="5" creationId="{3B22A80B-4416-4710-0ED6-65D676EAF021}"/>
          </ac:picMkLst>
        </pc:picChg>
        <pc:picChg chg="add mod ord">
          <ac:chgData name="Ignacio pulido ruiz" userId="b80035a59117d5ff" providerId="LiveId" clId="{C32C063E-470E-4CF7-B4C9-EAAA7A8F655A}" dt="2023-02-19T19:57:42.515" v="585" actId="14100"/>
          <ac:picMkLst>
            <pc:docMk/>
            <pc:sldMk cId="837702892" sldId="264"/>
            <ac:picMk id="6" creationId="{59AAE928-F056-3328-660E-A45620DE3194}"/>
          </ac:picMkLst>
        </pc:picChg>
        <pc:cxnChg chg="add">
          <ac:chgData name="Ignacio pulido ruiz" userId="b80035a59117d5ff" providerId="LiveId" clId="{C32C063E-470E-4CF7-B4C9-EAAA7A8F655A}" dt="2023-02-19T19:56:49.358" v="576" actId="26606"/>
          <ac:cxnSpMkLst>
            <pc:docMk/>
            <pc:sldMk cId="837702892" sldId="264"/>
            <ac:cxnSpMk id="21" creationId="{27A85E05-9D34-4977-8352-DB3956997445}"/>
          </ac:cxnSpMkLst>
        </pc:cxnChg>
        <pc:cxnChg chg="add">
          <ac:chgData name="Ignacio pulido ruiz" userId="b80035a59117d5ff" providerId="LiveId" clId="{C32C063E-470E-4CF7-B4C9-EAAA7A8F655A}" dt="2023-02-19T19:56:49.358" v="576" actId="26606"/>
          <ac:cxnSpMkLst>
            <pc:docMk/>
            <pc:sldMk cId="837702892" sldId="264"/>
            <ac:cxnSpMk id="23" creationId="{5CDED616-E554-4DB6-9F28-08F38A64A940}"/>
          </ac:cxnSpMkLst>
        </pc:cxnChg>
      </pc:sldChg>
      <pc:sldChg chg="addSp delSp modSp new mod setBg">
        <pc:chgData name="Ignacio pulido ruiz" userId="b80035a59117d5ff" providerId="LiveId" clId="{C32C063E-470E-4CF7-B4C9-EAAA7A8F655A}" dt="2023-02-19T19:58:48.638" v="644" actId="26606"/>
        <pc:sldMkLst>
          <pc:docMk/>
          <pc:sldMk cId="2051500905" sldId="265"/>
        </pc:sldMkLst>
        <pc:spChg chg="mod">
          <ac:chgData name="Ignacio pulido ruiz" userId="b80035a59117d5ff" providerId="LiveId" clId="{C32C063E-470E-4CF7-B4C9-EAAA7A8F655A}" dt="2023-02-19T19:58:48.638" v="644" actId="26606"/>
          <ac:spMkLst>
            <pc:docMk/>
            <pc:sldMk cId="2051500905" sldId="265"/>
            <ac:spMk id="2" creationId="{A2D91B8F-190F-AA9B-4316-A37AB4BFC95F}"/>
          </ac:spMkLst>
        </pc:spChg>
        <pc:spChg chg="del">
          <ac:chgData name="Ignacio pulido ruiz" userId="b80035a59117d5ff" providerId="LiveId" clId="{C32C063E-470E-4CF7-B4C9-EAAA7A8F655A}" dt="2023-02-19T19:58:48.638" v="644" actId="26606"/>
          <ac:spMkLst>
            <pc:docMk/>
            <pc:sldMk cId="2051500905" sldId="265"/>
            <ac:spMk id="3" creationId="{EC6A3D41-5A2D-1ED7-6D05-D5E9A2652E51}"/>
          </ac:spMkLst>
        </pc:spChg>
        <pc:spChg chg="add">
          <ac:chgData name="Ignacio pulido ruiz" userId="b80035a59117d5ff" providerId="LiveId" clId="{C32C063E-470E-4CF7-B4C9-EAAA7A8F655A}" dt="2023-02-19T19:58:48.638" v="644" actId="26606"/>
          <ac:spMkLst>
            <pc:docMk/>
            <pc:sldMk cId="2051500905" sldId="265"/>
            <ac:spMk id="25" creationId="{66D61E08-70C3-48D8-BEA0-787111DC30DA}"/>
          </ac:spMkLst>
        </pc:spChg>
        <pc:spChg chg="add">
          <ac:chgData name="Ignacio pulido ruiz" userId="b80035a59117d5ff" providerId="LiveId" clId="{C32C063E-470E-4CF7-B4C9-EAAA7A8F655A}" dt="2023-02-19T19:58:48.638" v="644" actId="26606"/>
          <ac:spMkLst>
            <pc:docMk/>
            <pc:sldMk cId="2051500905" sldId="265"/>
            <ac:spMk id="27" creationId="{FC55298F-0AE5-478E-AD2B-03C2614C5833}"/>
          </ac:spMkLst>
        </pc:spChg>
        <pc:spChg chg="add">
          <ac:chgData name="Ignacio pulido ruiz" userId="b80035a59117d5ff" providerId="LiveId" clId="{C32C063E-470E-4CF7-B4C9-EAAA7A8F655A}" dt="2023-02-19T19:58:48.638" v="644" actId="26606"/>
          <ac:spMkLst>
            <pc:docMk/>
            <pc:sldMk cId="2051500905" sldId="265"/>
            <ac:spMk id="29" creationId="{C180E4EA-0B63-4779-A895-7E90E71088F3}"/>
          </ac:spMkLst>
        </pc:spChg>
        <pc:spChg chg="add">
          <ac:chgData name="Ignacio pulido ruiz" userId="b80035a59117d5ff" providerId="LiveId" clId="{C32C063E-470E-4CF7-B4C9-EAAA7A8F655A}" dt="2023-02-19T19:58:48.638" v="644" actId="26606"/>
          <ac:spMkLst>
            <pc:docMk/>
            <pc:sldMk cId="2051500905" sldId="265"/>
            <ac:spMk id="31" creationId="{CEE01D9D-3DE8-4EED-B0D3-8F3C79CC7673}"/>
          </ac:spMkLst>
        </pc:spChg>
        <pc:spChg chg="add">
          <ac:chgData name="Ignacio pulido ruiz" userId="b80035a59117d5ff" providerId="LiveId" clId="{C32C063E-470E-4CF7-B4C9-EAAA7A8F655A}" dt="2023-02-19T19:58:48.638" v="644" actId="26606"/>
          <ac:spMkLst>
            <pc:docMk/>
            <pc:sldMk cId="2051500905" sldId="265"/>
            <ac:spMk id="33" creationId="{89AF5CE9-607F-43F4-8983-DCD6DA4051FD}"/>
          </ac:spMkLst>
        </pc:spChg>
        <pc:spChg chg="add">
          <ac:chgData name="Ignacio pulido ruiz" userId="b80035a59117d5ff" providerId="LiveId" clId="{C32C063E-470E-4CF7-B4C9-EAAA7A8F655A}" dt="2023-02-19T19:58:48.638" v="644" actId="26606"/>
          <ac:spMkLst>
            <pc:docMk/>
            <pc:sldMk cId="2051500905" sldId="265"/>
            <ac:spMk id="35" creationId="{6EEA2DBD-9E1E-4521-8C01-F32AD18A89E3}"/>
          </ac:spMkLst>
        </pc:spChg>
        <pc:spChg chg="add">
          <ac:chgData name="Ignacio pulido ruiz" userId="b80035a59117d5ff" providerId="LiveId" clId="{C32C063E-470E-4CF7-B4C9-EAAA7A8F655A}" dt="2023-02-19T19:58:48.638" v="644" actId="26606"/>
          <ac:spMkLst>
            <pc:docMk/>
            <pc:sldMk cId="2051500905" sldId="265"/>
            <ac:spMk id="37" creationId="{15BBD2C1-BA9B-46A9-A27A-33498B169272}"/>
          </ac:spMkLst>
        </pc:spChg>
        <pc:grpChg chg="add">
          <ac:chgData name="Ignacio pulido ruiz" userId="b80035a59117d5ff" providerId="LiveId" clId="{C32C063E-470E-4CF7-B4C9-EAAA7A8F655A}" dt="2023-02-19T19:58:48.638" v="644" actId="26606"/>
          <ac:grpSpMkLst>
            <pc:docMk/>
            <pc:sldMk cId="2051500905" sldId="265"/>
            <ac:grpSpMk id="9" creationId="{A5AFB369-4673-4727-A7CD-D86AFE0AE069}"/>
          </ac:grpSpMkLst>
        </pc:grpChg>
        <pc:picChg chg="add">
          <ac:chgData name="Ignacio pulido ruiz" userId="b80035a59117d5ff" providerId="LiveId" clId="{C32C063E-470E-4CF7-B4C9-EAAA7A8F655A}" dt="2023-02-19T19:58:48.638" v="644" actId="26606"/>
          <ac:picMkLst>
            <pc:docMk/>
            <pc:sldMk cId="2051500905" sldId="265"/>
            <ac:picMk id="5" creationId="{F61580B0-83C9-9E25-FB20-54776491ABB6}"/>
          </ac:picMkLst>
        </pc:picChg>
        <pc:cxnChg chg="add">
          <ac:chgData name="Ignacio pulido ruiz" userId="b80035a59117d5ff" providerId="LiveId" clId="{C32C063E-470E-4CF7-B4C9-EAAA7A8F655A}" dt="2023-02-19T19:58:48.638" v="644" actId="26606"/>
          <ac:cxnSpMkLst>
            <pc:docMk/>
            <pc:sldMk cId="2051500905" sldId="265"/>
            <ac:cxnSpMk id="21" creationId="{A57C1A16-B8AB-4D99-A195-A38F556A6486}"/>
          </ac:cxnSpMkLst>
        </pc:cxnChg>
        <pc:cxnChg chg="add">
          <ac:chgData name="Ignacio pulido ruiz" userId="b80035a59117d5ff" providerId="LiveId" clId="{C32C063E-470E-4CF7-B4C9-EAAA7A8F655A}" dt="2023-02-19T19:58:48.638" v="644" actId="26606"/>
          <ac:cxnSpMkLst>
            <pc:docMk/>
            <pc:sldMk cId="2051500905" sldId="265"/>
            <ac:cxnSpMk id="23" creationId="{F8A9B20B-D1DD-4573-B5EC-558029519236}"/>
          </ac:cxnSpMkLst>
        </pc:cxnChg>
      </pc:sldChg>
      <pc:sldMasterChg chg="add del addSldLayout delSldLayout">
        <pc:chgData name="Ignacio pulido ruiz" userId="b80035a59117d5ff" providerId="LiveId" clId="{C32C063E-470E-4CF7-B4C9-EAAA7A8F655A}" dt="2023-02-05T22:55:40.970" v="15" actId="26606"/>
        <pc:sldMasterMkLst>
          <pc:docMk/>
          <pc:sldMasterMk cId="3395634278" sldId="2147483648"/>
        </pc:sldMasterMkLst>
        <pc:sldLayoutChg chg="add del">
          <pc:chgData name="Ignacio pulido ruiz" userId="b80035a59117d5ff" providerId="LiveId" clId="{C32C063E-470E-4CF7-B4C9-EAAA7A8F655A}" dt="2023-02-05T22:55:40.970" v="15" actId="26606"/>
          <pc:sldLayoutMkLst>
            <pc:docMk/>
            <pc:sldMasterMk cId="3395634278" sldId="2147483648"/>
            <pc:sldLayoutMk cId="583302889" sldId="2147483649"/>
          </pc:sldLayoutMkLst>
        </pc:sldLayoutChg>
        <pc:sldLayoutChg chg="add del">
          <pc:chgData name="Ignacio pulido ruiz" userId="b80035a59117d5ff" providerId="LiveId" clId="{C32C063E-470E-4CF7-B4C9-EAAA7A8F655A}" dt="2023-02-05T22:55:40.970" v="15" actId="26606"/>
          <pc:sldLayoutMkLst>
            <pc:docMk/>
            <pc:sldMasterMk cId="3395634278" sldId="2147483648"/>
            <pc:sldLayoutMk cId="948423839" sldId="2147483650"/>
          </pc:sldLayoutMkLst>
        </pc:sldLayoutChg>
        <pc:sldLayoutChg chg="add del">
          <pc:chgData name="Ignacio pulido ruiz" userId="b80035a59117d5ff" providerId="LiveId" clId="{C32C063E-470E-4CF7-B4C9-EAAA7A8F655A}" dt="2023-02-05T22:55:40.970" v="15" actId="26606"/>
          <pc:sldLayoutMkLst>
            <pc:docMk/>
            <pc:sldMasterMk cId="3395634278" sldId="2147483648"/>
            <pc:sldLayoutMk cId="3566669625" sldId="2147483651"/>
          </pc:sldLayoutMkLst>
        </pc:sldLayoutChg>
        <pc:sldLayoutChg chg="add del">
          <pc:chgData name="Ignacio pulido ruiz" userId="b80035a59117d5ff" providerId="LiveId" clId="{C32C063E-470E-4CF7-B4C9-EAAA7A8F655A}" dt="2023-02-05T22:55:40.970" v="15" actId="26606"/>
          <pc:sldLayoutMkLst>
            <pc:docMk/>
            <pc:sldMasterMk cId="3395634278" sldId="2147483648"/>
            <pc:sldLayoutMk cId="2639736586" sldId="2147483652"/>
          </pc:sldLayoutMkLst>
        </pc:sldLayoutChg>
        <pc:sldLayoutChg chg="add del">
          <pc:chgData name="Ignacio pulido ruiz" userId="b80035a59117d5ff" providerId="LiveId" clId="{C32C063E-470E-4CF7-B4C9-EAAA7A8F655A}" dt="2023-02-05T22:55:40.970" v="15" actId="26606"/>
          <pc:sldLayoutMkLst>
            <pc:docMk/>
            <pc:sldMasterMk cId="3395634278" sldId="2147483648"/>
            <pc:sldLayoutMk cId="2129568818" sldId="2147483653"/>
          </pc:sldLayoutMkLst>
        </pc:sldLayoutChg>
        <pc:sldLayoutChg chg="add del">
          <pc:chgData name="Ignacio pulido ruiz" userId="b80035a59117d5ff" providerId="LiveId" clId="{C32C063E-470E-4CF7-B4C9-EAAA7A8F655A}" dt="2023-02-05T22:55:40.970" v="15" actId="26606"/>
          <pc:sldLayoutMkLst>
            <pc:docMk/>
            <pc:sldMasterMk cId="3395634278" sldId="2147483648"/>
            <pc:sldLayoutMk cId="2936232377" sldId="2147483654"/>
          </pc:sldLayoutMkLst>
        </pc:sldLayoutChg>
        <pc:sldLayoutChg chg="add del">
          <pc:chgData name="Ignacio pulido ruiz" userId="b80035a59117d5ff" providerId="LiveId" clId="{C32C063E-470E-4CF7-B4C9-EAAA7A8F655A}" dt="2023-02-05T22:55:40.970" v="15" actId="26606"/>
          <pc:sldLayoutMkLst>
            <pc:docMk/>
            <pc:sldMasterMk cId="3395634278" sldId="2147483648"/>
            <pc:sldLayoutMk cId="2416830445" sldId="2147483655"/>
          </pc:sldLayoutMkLst>
        </pc:sldLayoutChg>
        <pc:sldLayoutChg chg="add del">
          <pc:chgData name="Ignacio pulido ruiz" userId="b80035a59117d5ff" providerId="LiveId" clId="{C32C063E-470E-4CF7-B4C9-EAAA7A8F655A}" dt="2023-02-05T22:55:40.970" v="15" actId="26606"/>
          <pc:sldLayoutMkLst>
            <pc:docMk/>
            <pc:sldMasterMk cId="3395634278" sldId="2147483648"/>
            <pc:sldLayoutMk cId="2099208297" sldId="2147483656"/>
          </pc:sldLayoutMkLst>
        </pc:sldLayoutChg>
        <pc:sldLayoutChg chg="add del">
          <pc:chgData name="Ignacio pulido ruiz" userId="b80035a59117d5ff" providerId="LiveId" clId="{C32C063E-470E-4CF7-B4C9-EAAA7A8F655A}" dt="2023-02-05T22:55:40.970" v="15" actId="26606"/>
          <pc:sldLayoutMkLst>
            <pc:docMk/>
            <pc:sldMasterMk cId="3395634278" sldId="2147483648"/>
            <pc:sldLayoutMk cId="3405932388" sldId="2147483657"/>
          </pc:sldLayoutMkLst>
        </pc:sldLayoutChg>
        <pc:sldLayoutChg chg="add del">
          <pc:chgData name="Ignacio pulido ruiz" userId="b80035a59117d5ff" providerId="LiveId" clId="{C32C063E-470E-4CF7-B4C9-EAAA7A8F655A}" dt="2023-02-05T22:55:40.970" v="15" actId="26606"/>
          <pc:sldLayoutMkLst>
            <pc:docMk/>
            <pc:sldMasterMk cId="3395634278" sldId="2147483648"/>
            <pc:sldLayoutMk cId="3571031587" sldId="2147483658"/>
          </pc:sldLayoutMkLst>
        </pc:sldLayoutChg>
        <pc:sldLayoutChg chg="add del">
          <pc:chgData name="Ignacio pulido ruiz" userId="b80035a59117d5ff" providerId="LiveId" clId="{C32C063E-470E-4CF7-B4C9-EAAA7A8F655A}" dt="2023-02-05T22:55:40.970" v="15" actId="26606"/>
          <pc:sldLayoutMkLst>
            <pc:docMk/>
            <pc:sldMasterMk cId="3395634278" sldId="2147483648"/>
            <pc:sldLayoutMk cId="303750467" sldId="2147483659"/>
          </pc:sldLayoutMkLst>
        </pc:sldLayoutChg>
      </pc:sldMasterChg>
      <pc:sldMasterChg chg="add addSldLayout">
        <pc:chgData name="Ignacio pulido ruiz" userId="b80035a59117d5ff" providerId="LiveId" clId="{C32C063E-470E-4CF7-B4C9-EAAA7A8F655A}" dt="2023-02-05T22:55:40.970" v="15" actId="26606"/>
        <pc:sldMasterMkLst>
          <pc:docMk/>
          <pc:sldMasterMk cId="1995885676" sldId="2147483673"/>
        </pc:sldMasterMkLst>
        <pc:sldLayoutChg chg="add">
          <pc:chgData name="Ignacio pulido ruiz" userId="b80035a59117d5ff" providerId="LiveId" clId="{C32C063E-470E-4CF7-B4C9-EAAA7A8F655A}" dt="2023-02-05T22:55:40.970" v="15" actId="26606"/>
          <pc:sldLayoutMkLst>
            <pc:docMk/>
            <pc:sldMasterMk cId="1995885676" sldId="2147483673"/>
            <pc:sldLayoutMk cId="2522643517" sldId="2147483662"/>
          </pc:sldLayoutMkLst>
        </pc:sldLayoutChg>
        <pc:sldLayoutChg chg="add">
          <pc:chgData name="Ignacio pulido ruiz" userId="b80035a59117d5ff" providerId="LiveId" clId="{C32C063E-470E-4CF7-B4C9-EAAA7A8F655A}" dt="2023-02-05T22:55:40.970" v="15" actId="26606"/>
          <pc:sldLayoutMkLst>
            <pc:docMk/>
            <pc:sldMasterMk cId="1995885676" sldId="2147483673"/>
            <pc:sldLayoutMk cId="3809958599" sldId="2147483663"/>
          </pc:sldLayoutMkLst>
        </pc:sldLayoutChg>
        <pc:sldLayoutChg chg="add">
          <pc:chgData name="Ignacio pulido ruiz" userId="b80035a59117d5ff" providerId="LiveId" clId="{C32C063E-470E-4CF7-B4C9-EAAA7A8F655A}" dt="2023-02-05T22:55:40.970" v="15" actId="26606"/>
          <pc:sldLayoutMkLst>
            <pc:docMk/>
            <pc:sldMasterMk cId="1995885676" sldId="2147483673"/>
            <pc:sldLayoutMk cId="653157492" sldId="2147483664"/>
          </pc:sldLayoutMkLst>
        </pc:sldLayoutChg>
        <pc:sldLayoutChg chg="add">
          <pc:chgData name="Ignacio pulido ruiz" userId="b80035a59117d5ff" providerId="LiveId" clId="{C32C063E-470E-4CF7-B4C9-EAAA7A8F655A}" dt="2023-02-05T22:55:40.970" v="15" actId="26606"/>
          <pc:sldLayoutMkLst>
            <pc:docMk/>
            <pc:sldMasterMk cId="1995885676" sldId="2147483673"/>
            <pc:sldLayoutMk cId="2490319943" sldId="2147483665"/>
          </pc:sldLayoutMkLst>
        </pc:sldLayoutChg>
        <pc:sldLayoutChg chg="add">
          <pc:chgData name="Ignacio pulido ruiz" userId="b80035a59117d5ff" providerId="LiveId" clId="{C32C063E-470E-4CF7-B4C9-EAAA7A8F655A}" dt="2023-02-05T22:55:40.970" v="15" actId="26606"/>
          <pc:sldLayoutMkLst>
            <pc:docMk/>
            <pc:sldMasterMk cId="1995885676" sldId="2147483673"/>
            <pc:sldLayoutMk cId="1763140224" sldId="2147483666"/>
          </pc:sldLayoutMkLst>
        </pc:sldLayoutChg>
        <pc:sldLayoutChg chg="add">
          <pc:chgData name="Ignacio pulido ruiz" userId="b80035a59117d5ff" providerId="LiveId" clId="{C32C063E-470E-4CF7-B4C9-EAAA7A8F655A}" dt="2023-02-05T22:55:40.970" v="15" actId="26606"/>
          <pc:sldLayoutMkLst>
            <pc:docMk/>
            <pc:sldMasterMk cId="1995885676" sldId="2147483673"/>
            <pc:sldLayoutMk cId="778217489" sldId="2147483667"/>
          </pc:sldLayoutMkLst>
        </pc:sldLayoutChg>
        <pc:sldLayoutChg chg="add">
          <pc:chgData name="Ignacio pulido ruiz" userId="b80035a59117d5ff" providerId="LiveId" clId="{C32C063E-470E-4CF7-B4C9-EAAA7A8F655A}" dt="2023-02-05T22:55:40.970" v="15" actId="26606"/>
          <pc:sldLayoutMkLst>
            <pc:docMk/>
            <pc:sldMasterMk cId="1995885676" sldId="2147483673"/>
            <pc:sldLayoutMk cId="804774688" sldId="2147483668"/>
          </pc:sldLayoutMkLst>
        </pc:sldLayoutChg>
        <pc:sldLayoutChg chg="add">
          <pc:chgData name="Ignacio pulido ruiz" userId="b80035a59117d5ff" providerId="LiveId" clId="{C32C063E-470E-4CF7-B4C9-EAAA7A8F655A}" dt="2023-02-05T22:55:40.970" v="15" actId="26606"/>
          <pc:sldLayoutMkLst>
            <pc:docMk/>
            <pc:sldMasterMk cId="1995885676" sldId="2147483673"/>
            <pc:sldLayoutMk cId="3073374059" sldId="2147483669"/>
          </pc:sldLayoutMkLst>
        </pc:sldLayoutChg>
        <pc:sldLayoutChg chg="add">
          <pc:chgData name="Ignacio pulido ruiz" userId="b80035a59117d5ff" providerId="LiveId" clId="{C32C063E-470E-4CF7-B4C9-EAAA7A8F655A}" dt="2023-02-05T22:55:40.970" v="15" actId="26606"/>
          <pc:sldLayoutMkLst>
            <pc:docMk/>
            <pc:sldMasterMk cId="1995885676" sldId="2147483673"/>
            <pc:sldLayoutMk cId="2821944595" sldId="2147483670"/>
          </pc:sldLayoutMkLst>
        </pc:sldLayoutChg>
        <pc:sldLayoutChg chg="add">
          <pc:chgData name="Ignacio pulido ruiz" userId="b80035a59117d5ff" providerId="LiveId" clId="{C32C063E-470E-4CF7-B4C9-EAAA7A8F655A}" dt="2023-02-05T22:55:40.970" v="15" actId="26606"/>
          <pc:sldLayoutMkLst>
            <pc:docMk/>
            <pc:sldMasterMk cId="1995885676" sldId="2147483673"/>
            <pc:sldLayoutMk cId="84383161" sldId="2147483671"/>
          </pc:sldLayoutMkLst>
        </pc:sldLayoutChg>
        <pc:sldLayoutChg chg="add">
          <pc:chgData name="Ignacio pulido ruiz" userId="b80035a59117d5ff" providerId="LiveId" clId="{C32C063E-470E-4CF7-B4C9-EAAA7A8F655A}" dt="2023-02-05T22:55:40.970" v="15" actId="26606"/>
          <pc:sldLayoutMkLst>
            <pc:docMk/>
            <pc:sldMasterMk cId="1995885676" sldId="2147483673"/>
            <pc:sldLayoutMk cId="3233729035" sldId="2147483672"/>
          </pc:sldLayoutMkLst>
        </pc:sldLayoutChg>
      </pc:sldMasterChg>
      <pc:sldMasterChg chg="add del addSldLayout delSldLayout">
        <pc:chgData name="Ignacio pulido ruiz" userId="b80035a59117d5ff" providerId="LiveId" clId="{C32C063E-470E-4CF7-B4C9-EAAA7A8F655A}" dt="2023-02-05T22:55:40.901" v="14" actId="26606"/>
        <pc:sldMasterMkLst>
          <pc:docMk/>
          <pc:sldMasterMk cId="4170216248" sldId="2147483673"/>
        </pc:sldMasterMkLst>
        <pc:sldLayoutChg chg="add del">
          <pc:chgData name="Ignacio pulido ruiz" userId="b80035a59117d5ff" providerId="LiveId" clId="{C32C063E-470E-4CF7-B4C9-EAAA7A8F655A}" dt="2023-02-05T22:55:40.901" v="14" actId="26606"/>
          <pc:sldLayoutMkLst>
            <pc:docMk/>
            <pc:sldMasterMk cId="4170216248" sldId="2147483673"/>
            <pc:sldLayoutMk cId="946711604" sldId="2147483662"/>
          </pc:sldLayoutMkLst>
        </pc:sldLayoutChg>
        <pc:sldLayoutChg chg="add del">
          <pc:chgData name="Ignacio pulido ruiz" userId="b80035a59117d5ff" providerId="LiveId" clId="{C32C063E-470E-4CF7-B4C9-EAAA7A8F655A}" dt="2023-02-05T22:55:40.901" v="14" actId="26606"/>
          <pc:sldLayoutMkLst>
            <pc:docMk/>
            <pc:sldMasterMk cId="4170216248" sldId="2147483673"/>
            <pc:sldLayoutMk cId="3382419109" sldId="2147483663"/>
          </pc:sldLayoutMkLst>
        </pc:sldLayoutChg>
        <pc:sldLayoutChg chg="add del">
          <pc:chgData name="Ignacio pulido ruiz" userId="b80035a59117d5ff" providerId="LiveId" clId="{C32C063E-470E-4CF7-B4C9-EAAA7A8F655A}" dt="2023-02-05T22:55:40.901" v="14" actId="26606"/>
          <pc:sldLayoutMkLst>
            <pc:docMk/>
            <pc:sldMasterMk cId="4170216248" sldId="2147483673"/>
            <pc:sldLayoutMk cId="3499731197" sldId="2147483664"/>
          </pc:sldLayoutMkLst>
        </pc:sldLayoutChg>
        <pc:sldLayoutChg chg="add del">
          <pc:chgData name="Ignacio pulido ruiz" userId="b80035a59117d5ff" providerId="LiveId" clId="{C32C063E-470E-4CF7-B4C9-EAAA7A8F655A}" dt="2023-02-05T22:55:40.901" v="14" actId="26606"/>
          <pc:sldLayoutMkLst>
            <pc:docMk/>
            <pc:sldMasterMk cId="4170216248" sldId="2147483673"/>
            <pc:sldLayoutMk cId="3586308759" sldId="2147483665"/>
          </pc:sldLayoutMkLst>
        </pc:sldLayoutChg>
        <pc:sldLayoutChg chg="add del">
          <pc:chgData name="Ignacio pulido ruiz" userId="b80035a59117d5ff" providerId="LiveId" clId="{C32C063E-470E-4CF7-B4C9-EAAA7A8F655A}" dt="2023-02-05T22:55:40.901" v="14" actId="26606"/>
          <pc:sldLayoutMkLst>
            <pc:docMk/>
            <pc:sldMasterMk cId="4170216248" sldId="2147483673"/>
            <pc:sldLayoutMk cId="414534270" sldId="2147483666"/>
          </pc:sldLayoutMkLst>
        </pc:sldLayoutChg>
        <pc:sldLayoutChg chg="add del">
          <pc:chgData name="Ignacio pulido ruiz" userId="b80035a59117d5ff" providerId="LiveId" clId="{C32C063E-470E-4CF7-B4C9-EAAA7A8F655A}" dt="2023-02-05T22:55:40.901" v="14" actId="26606"/>
          <pc:sldLayoutMkLst>
            <pc:docMk/>
            <pc:sldMasterMk cId="4170216248" sldId="2147483673"/>
            <pc:sldLayoutMk cId="113326881" sldId="2147483667"/>
          </pc:sldLayoutMkLst>
        </pc:sldLayoutChg>
        <pc:sldLayoutChg chg="add del">
          <pc:chgData name="Ignacio pulido ruiz" userId="b80035a59117d5ff" providerId="LiveId" clId="{C32C063E-470E-4CF7-B4C9-EAAA7A8F655A}" dt="2023-02-05T22:55:40.901" v="14" actId="26606"/>
          <pc:sldLayoutMkLst>
            <pc:docMk/>
            <pc:sldMasterMk cId="4170216248" sldId="2147483673"/>
            <pc:sldLayoutMk cId="3879207839" sldId="2147483668"/>
          </pc:sldLayoutMkLst>
        </pc:sldLayoutChg>
        <pc:sldLayoutChg chg="add del">
          <pc:chgData name="Ignacio pulido ruiz" userId="b80035a59117d5ff" providerId="LiveId" clId="{C32C063E-470E-4CF7-B4C9-EAAA7A8F655A}" dt="2023-02-05T22:55:40.901" v="14" actId="26606"/>
          <pc:sldLayoutMkLst>
            <pc:docMk/>
            <pc:sldMasterMk cId="4170216248" sldId="2147483673"/>
            <pc:sldLayoutMk cId="2733129194" sldId="2147483669"/>
          </pc:sldLayoutMkLst>
        </pc:sldLayoutChg>
        <pc:sldLayoutChg chg="add del">
          <pc:chgData name="Ignacio pulido ruiz" userId="b80035a59117d5ff" providerId="LiveId" clId="{C32C063E-470E-4CF7-B4C9-EAAA7A8F655A}" dt="2023-02-05T22:55:40.901" v="14" actId="26606"/>
          <pc:sldLayoutMkLst>
            <pc:docMk/>
            <pc:sldMasterMk cId="4170216248" sldId="2147483673"/>
            <pc:sldLayoutMk cId="1335814455" sldId="2147483670"/>
          </pc:sldLayoutMkLst>
        </pc:sldLayoutChg>
        <pc:sldLayoutChg chg="add del">
          <pc:chgData name="Ignacio pulido ruiz" userId="b80035a59117d5ff" providerId="LiveId" clId="{C32C063E-470E-4CF7-B4C9-EAAA7A8F655A}" dt="2023-02-05T22:55:40.901" v="14" actId="26606"/>
          <pc:sldLayoutMkLst>
            <pc:docMk/>
            <pc:sldMasterMk cId="4170216248" sldId="2147483673"/>
            <pc:sldLayoutMk cId="750248575" sldId="2147483671"/>
          </pc:sldLayoutMkLst>
        </pc:sldLayoutChg>
        <pc:sldLayoutChg chg="add del">
          <pc:chgData name="Ignacio pulido ruiz" userId="b80035a59117d5ff" providerId="LiveId" clId="{C32C063E-470E-4CF7-B4C9-EAAA7A8F655A}" dt="2023-02-05T22:55:40.901" v="14" actId="26606"/>
          <pc:sldLayoutMkLst>
            <pc:docMk/>
            <pc:sldMasterMk cId="4170216248" sldId="2147483673"/>
            <pc:sldLayoutMk cId="3520631272" sldId="2147483672"/>
          </pc:sldLayoutMkLst>
        </pc:sldLayoutChg>
      </pc:sldMasterChg>
      <pc:sldMasterChg chg="del delSldLayout">
        <pc:chgData name="Ignacio pulido ruiz" userId="b80035a59117d5ff" providerId="LiveId" clId="{C32C063E-470E-4CF7-B4C9-EAAA7A8F655A}" dt="2023-02-05T22:57:30.880" v="18" actId="26606"/>
        <pc:sldMasterMkLst>
          <pc:docMk/>
          <pc:sldMasterMk cId="3914130827" sldId="2147483674"/>
        </pc:sldMasterMkLst>
        <pc:sldLayoutChg chg="del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914130827" sldId="2147483674"/>
            <pc:sldLayoutMk cId="3155270815" sldId="2147483675"/>
          </pc:sldLayoutMkLst>
        </pc:sldLayoutChg>
        <pc:sldLayoutChg chg="del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914130827" sldId="2147483674"/>
            <pc:sldLayoutMk cId="49654686" sldId="2147483676"/>
          </pc:sldLayoutMkLst>
        </pc:sldLayoutChg>
        <pc:sldLayoutChg chg="del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914130827" sldId="2147483674"/>
            <pc:sldLayoutMk cId="876744830" sldId="2147483677"/>
          </pc:sldLayoutMkLst>
        </pc:sldLayoutChg>
        <pc:sldLayoutChg chg="del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914130827" sldId="2147483674"/>
            <pc:sldLayoutMk cId="3304055091" sldId="2147483678"/>
          </pc:sldLayoutMkLst>
        </pc:sldLayoutChg>
        <pc:sldLayoutChg chg="del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914130827" sldId="2147483674"/>
            <pc:sldLayoutMk cId="805266543" sldId="2147483679"/>
          </pc:sldLayoutMkLst>
        </pc:sldLayoutChg>
        <pc:sldLayoutChg chg="del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914130827" sldId="2147483674"/>
            <pc:sldLayoutMk cId="212064425" sldId="2147483680"/>
          </pc:sldLayoutMkLst>
        </pc:sldLayoutChg>
        <pc:sldLayoutChg chg="del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914130827" sldId="2147483674"/>
            <pc:sldLayoutMk cId="1227079868" sldId="2147483681"/>
          </pc:sldLayoutMkLst>
        </pc:sldLayoutChg>
        <pc:sldLayoutChg chg="del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914130827" sldId="2147483674"/>
            <pc:sldLayoutMk cId="2681232496" sldId="2147483682"/>
          </pc:sldLayoutMkLst>
        </pc:sldLayoutChg>
        <pc:sldLayoutChg chg="del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914130827" sldId="2147483674"/>
            <pc:sldLayoutMk cId="133848459" sldId="2147483683"/>
          </pc:sldLayoutMkLst>
        </pc:sldLayoutChg>
        <pc:sldLayoutChg chg="del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914130827" sldId="2147483674"/>
            <pc:sldLayoutMk cId="2454545449" sldId="2147483684"/>
          </pc:sldLayoutMkLst>
        </pc:sldLayoutChg>
        <pc:sldLayoutChg chg="del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914130827" sldId="2147483674"/>
            <pc:sldLayoutMk cId="2133072386" sldId="2147483685"/>
          </pc:sldLayoutMkLst>
        </pc:sldLayoutChg>
        <pc:sldLayoutChg chg="del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914130827" sldId="2147483674"/>
            <pc:sldLayoutMk cId="3891062531" sldId="2147483686"/>
          </pc:sldLayoutMkLst>
        </pc:sldLayoutChg>
        <pc:sldLayoutChg chg="del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914130827" sldId="2147483674"/>
            <pc:sldLayoutMk cId="3458318075" sldId="2147483687"/>
          </pc:sldLayoutMkLst>
        </pc:sldLayoutChg>
        <pc:sldLayoutChg chg="del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914130827" sldId="2147483674"/>
            <pc:sldLayoutMk cId="2985858692" sldId="2147483688"/>
          </pc:sldLayoutMkLst>
        </pc:sldLayoutChg>
        <pc:sldLayoutChg chg="del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914130827" sldId="2147483674"/>
            <pc:sldLayoutMk cId="3213185946" sldId="2147483689"/>
          </pc:sldLayoutMkLst>
        </pc:sldLayoutChg>
        <pc:sldLayoutChg chg="del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914130827" sldId="2147483674"/>
            <pc:sldLayoutMk cId="923732717" sldId="2147483690"/>
          </pc:sldLayoutMkLst>
        </pc:sldLayoutChg>
      </pc:sldMasterChg>
      <pc:sldMasterChg chg="add del addSldLayout delSldLayout">
        <pc:chgData name="Ignacio pulido ruiz" userId="b80035a59117d5ff" providerId="LiveId" clId="{C32C063E-470E-4CF7-B4C9-EAAA7A8F655A}" dt="2023-02-05T22:55:08.946" v="12" actId="26606"/>
        <pc:sldMasterMkLst>
          <pc:docMk/>
          <pc:sldMasterMk cId="235047232" sldId="2147483738"/>
        </pc:sldMasterMkLst>
        <pc:sldLayoutChg chg="add del">
          <pc:chgData name="Ignacio pulido ruiz" userId="b80035a59117d5ff" providerId="LiveId" clId="{C32C063E-470E-4CF7-B4C9-EAAA7A8F655A}" dt="2023-02-05T22:55:08.946" v="12" actId="26606"/>
          <pc:sldLayoutMkLst>
            <pc:docMk/>
            <pc:sldMasterMk cId="235047232" sldId="2147483738"/>
            <pc:sldLayoutMk cId="1809994552" sldId="2147483727"/>
          </pc:sldLayoutMkLst>
        </pc:sldLayoutChg>
        <pc:sldLayoutChg chg="add del">
          <pc:chgData name="Ignacio pulido ruiz" userId="b80035a59117d5ff" providerId="LiveId" clId="{C32C063E-470E-4CF7-B4C9-EAAA7A8F655A}" dt="2023-02-05T22:55:08.946" v="12" actId="26606"/>
          <pc:sldLayoutMkLst>
            <pc:docMk/>
            <pc:sldMasterMk cId="235047232" sldId="2147483738"/>
            <pc:sldLayoutMk cId="3975392905" sldId="2147483728"/>
          </pc:sldLayoutMkLst>
        </pc:sldLayoutChg>
        <pc:sldLayoutChg chg="add del">
          <pc:chgData name="Ignacio pulido ruiz" userId="b80035a59117d5ff" providerId="LiveId" clId="{C32C063E-470E-4CF7-B4C9-EAAA7A8F655A}" dt="2023-02-05T22:55:08.946" v="12" actId="26606"/>
          <pc:sldLayoutMkLst>
            <pc:docMk/>
            <pc:sldMasterMk cId="235047232" sldId="2147483738"/>
            <pc:sldLayoutMk cId="134473949" sldId="2147483729"/>
          </pc:sldLayoutMkLst>
        </pc:sldLayoutChg>
        <pc:sldLayoutChg chg="add del">
          <pc:chgData name="Ignacio pulido ruiz" userId="b80035a59117d5ff" providerId="LiveId" clId="{C32C063E-470E-4CF7-B4C9-EAAA7A8F655A}" dt="2023-02-05T22:55:08.946" v="12" actId="26606"/>
          <pc:sldLayoutMkLst>
            <pc:docMk/>
            <pc:sldMasterMk cId="235047232" sldId="2147483738"/>
            <pc:sldLayoutMk cId="1826129423" sldId="2147483730"/>
          </pc:sldLayoutMkLst>
        </pc:sldLayoutChg>
        <pc:sldLayoutChg chg="add del">
          <pc:chgData name="Ignacio pulido ruiz" userId="b80035a59117d5ff" providerId="LiveId" clId="{C32C063E-470E-4CF7-B4C9-EAAA7A8F655A}" dt="2023-02-05T22:55:08.946" v="12" actId="26606"/>
          <pc:sldLayoutMkLst>
            <pc:docMk/>
            <pc:sldMasterMk cId="235047232" sldId="2147483738"/>
            <pc:sldLayoutMk cId="2537168613" sldId="2147483731"/>
          </pc:sldLayoutMkLst>
        </pc:sldLayoutChg>
        <pc:sldLayoutChg chg="add del">
          <pc:chgData name="Ignacio pulido ruiz" userId="b80035a59117d5ff" providerId="LiveId" clId="{C32C063E-470E-4CF7-B4C9-EAAA7A8F655A}" dt="2023-02-05T22:55:08.946" v="12" actId="26606"/>
          <pc:sldLayoutMkLst>
            <pc:docMk/>
            <pc:sldMasterMk cId="235047232" sldId="2147483738"/>
            <pc:sldLayoutMk cId="2569232253" sldId="2147483732"/>
          </pc:sldLayoutMkLst>
        </pc:sldLayoutChg>
        <pc:sldLayoutChg chg="add del">
          <pc:chgData name="Ignacio pulido ruiz" userId="b80035a59117d5ff" providerId="LiveId" clId="{C32C063E-470E-4CF7-B4C9-EAAA7A8F655A}" dt="2023-02-05T22:55:08.946" v="12" actId="26606"/>
          <pc:sldLayoutMkLst>
            <pc:docMk/>
            <pc:sldMasterMk cId="235047232" sldId="2147483738"/>
            <pc:sldLayoutMk cId="3287469507" sldId="2147483733"/>
          </pc:sldLayoutMkLst>
        </pc:sldLayoutChg>
        <pc:sldLayoutChg chg="add del">
          <pc:chgData name="Ignacio pulido ruiz" userId="b80035a59117d5ff" providerId="LiveId" clId="{C32C063E-470E-4CF7-B4C9-EAAA7A8F655A}" dt="2023-02-05T22:55:08.946" v="12" actId="26606"/>
          <pc:sldLayoutMkLst>
            <pc:docMk/>
            <pc:sldMasterMk cId="235047232" sldId="2147483738"/>
            <pc:sldLayoutMk cId="3476749137" sldId="2147483734"/>
          </pc:sldLayoutMkLst>
        </pc:sldLayoutChg>
        <pc:sldLayoutChg chg="add del">
          <pc:chgData name="Ignacio pulido ruiz" userId="b80035a59117d5ff" providerId="LiveId" clId="{C32C063E-470E-4CF7-B4C9-EAAA7A8F655A}" dt="2023-02-05T22:55:08.946" v="12" actId="26606"/>
          <pc:sldLayoutMkLst>
            <pc:docMk/>
            <pc:sldMasterMk cId="235047232" sldId="2147483738"/>
            <pc:sldLayoutMk cId="2412673323" sldId="2147483735"/>
          </pc:sldLayoutMkLst>
        </pc:sldLayoutChg>
        <pc:sldLayoutChg chg="add del">
          <pc:chgData name="Ignacio pulido ruiz" userId="b80035a59117d5ff" providerId="LiveId" clId="{C32C063E-470E-4CF7-B4C9-EAAA7A8F655A}" dt="2023-02-05T22:55:08.946" v="12" actId="26606"/>
          <pc:sldLayoutMkLst>
            <pc:docMk/>
            <pc:sldMasterMk cId="235047232" sldId="2147483738"/>
            <pc:sldLayoutMk cId="3341844192" sldId="2147483736"/>
          </pc:sldLayoutMkLst>
        </pc:sldLayoutChg>
        <pc:sldLayoutChg chg="add del">
          <pc:chgData name="Ignacio pulido ruiz" userId="b80035a59117d5ff" providerId="LiveId" clId="{C32C063E-470E-4CF7-B4C9-EAAA7A8F655A}" dt="2023-02-05T22:55:08.946" v="12" actId="26606"/>
          <pc:sldLayoutMkLst>
            <pc:docMk/>
            <pc:sldMasterMk cId="235047232" sldId="2147483738"/>
            <pc:sldLayoutMk cId="1796603734" sldId="2147483737"/>
          </pc:sldLayoutMkLst>
        </pc:sldLayoutChg>
      </pc:sldMasterChg>
      <pc:sldMasterChg chg="add addSldLayout">
        <pc:chgData name="Ignacio pulido ruiz" userId="b80035a59117d5ff" providerId="LiveId" clId="{C32C063E-470E-4CF7-B4C9-EAAA7A8F655A}" dt="2023-02-05T22:57:30.880" v="18" actId="26606"/>
        <pc:sldMasterMkLst>
          <pc:docMk/>
          <pc:sldMasterMk cId="3462885990" sldId="2147483777"/>
        </pc:sldMasterMkLst>
        <pc:sldLayoutChg chg="add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462885990" sldId="2147483777"/>
            <pc:sldLayoutMk cId="63053445" sldId="2147483766"/>
          </pc:sldLayoutMkLst>
        </pc:sldLayoutChg>
        <pc:sldLayoutChg chg="add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462885990" sldId="2147483777"/>
            <pc:sldLayoutMk cId="3121688451" sldId="2147483767"/>
          </pc:sldLayoutMkLst>
        </pc:sldLayoutChg>
        <pc:sldLayoutChg chg="add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462885990" sldId="2147483777"/>
            <pc:sldLayoutMk cId="2967342960" sldId="2147483768"/>
          </pc:sldLayoutMkLst>
        </pc:sldLayoutChg>
        <pc:sldLayoutChg chg="add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462885990" sldId="2147483777"/>
            <pc:sldLayoutMk cId="561433696" sldId="2147483769"/>
          </pc:sldLayoutMkLst>
        </pc:sldLayoutChg>
        <pc:sldLayoutChg chg="add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462885990" sldId="2147483777"/>
            <pc:sldLayoutMk cId="1618951441" sldId="2147483770"/>
          </pc:sldLayoutMkLst>
        </pc:sldLayoutChg>
        <pc:sldLayoutChg chg="add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462885990" sldId="2147483777"/>
            <pc:sldLayoutMk cId="1265148253" sldId="2147483771"/>
          </pc:sldLayoutMkLst>
        </pc:sldLayoutChg>
        <pc:sldLayoutChg chg="add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462885990" sldId="2147483777"/>
            <pc:sldLayoutMk cId="3205217058" sldId="2147483772"/>
          </pc:sldLayoutMkLst>
        </pc:sldLayoutChg>
        <pc:sldLayoutChg chg="add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462885990" sldId="2147483777"/>
            <pc:sldLayoutMk cId="3540988052" sldId="2147483773"/>
          </pc:sldLayoutMkLst>
        </pc:sldLayoutChg>
        <pc:sldLayoutChg chg="add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462885990" sldId="2147483777"/>
            <pc:sldLayoutMk cId="4039955616" sldId="2147483774"/>
          </pc:sldLayoutMkLst>
        </pc:sldLayoutChg>
        <pc:sldLayoutChg chg="add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462885990" sldId="2147483777"/>
            <pc:sldLayoutMk cId="2399038520" sldId="2147483775"/>
          </pc:sldLayoutMkLst>
        </pc:sldLayoutChg>
        <pc:sldLayoutChg chg="add">
          <pc:chgData name="Ignacio pulido ruiz" userId="b80035a59117d5ff" providerId="LiveId" clId="{C32C063E-470E-4CF7-B4C9-EAAA7A8F655A}" dt="2023-02-05T22:57:30.880" v="18" actId="26606"/>
          <pc:sldLayoutMkLst>
            <pc:docMk/>
            <pc:sldMasterMk cId="3462885990" sldId="2147483777"/>
            <pc:sldLayoutMk cId="2078697656" sldId="214748377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5D7C1C-3BB8-4AEA-AE8D-3CADE952DAA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FE950A-C285-4DCC-9B70-966DB876AD48}">
      <dgm:prSet custT="1"/>
      <dgm:spPr/>
      <dgm:t>
        <a:bodyPr/>
        <a:lstStyle/>
        <a:p>
          <a:r>
            <a:rPr lang="en-GB" sz="1600" dirty="0"/>
            <a:t>Classical macroeconomic approaches often resort to already built frameworks in order to model the explanatory behaviour and evolution of unemployment, inflation or any other measure of one could care for</a:t>
          </a:r>
          <a:endParaRPr lang="en-US" sz="1600" dirty="0"/>
        </a:p>
      </dgm:t>
    </dgm:pt>
    <dgm:pt modelId="{1EC4C3DE-074C-4E6C-B98A-60BA03B64E8F}" type="parTrans" cxnId="{BD380C7D-622A-4DFC-BAE8-85C6C2204389}">
      <dgm:prSet/>
      <dgm:spPr/>
      <dgm:t>
        <a:bodyPr/>
        <a:lstStyle/>
        <a:p>
          <a:endParaRPr lang="en-US"/>
        </a:p>
      </dgm:t>
    </dgm:pt>
    <dgm:pt modelId="{6A15F633-63CA-4237-B2E8-86CE15BE06A6}" type="sibTrans" cxnId="{BD380C7D-622A-4DFC-BAE8-85C6C2204389}">
      <dgm:prSet/>
      <dgm:spPr/>
      <dgm:t>
        <a:bodyPr/>
        <a:lstStyle/>
        <a:p>
          <a:endParaRPr lang="en-US"/>
        </a:p>
      </dgm:t>
    </dgm:pt>
    <dgm:pt modelId="{7C484A64-238F-451B-843F-732E88EBC7CF}">
      <dgm:prSet custT="1"/>
      <dgm:spPr/>
      <dgm:t>
        <a:bodyPr/>
        <a:lstStyle/>
        <a:p>
          <a:r>
            <a:rPr lang="en-GB" sz="1600" dirty="0"/>
            <a:t>These variables and characteristics common to most models involve the interaction of population dynamics as an argument of any function </a:t>
          </a:r>
          <a:endParaRPr lang="en-US" sz="1600" dirty="0"/>
        </a:p>
      </dgm:t>
    </dgm:pt>
    <dgm:pt modelId="{DA64A8E5-5A1E-4831-BEA1-0C5E1C233632}" type="parTrans" cxnId="{49135984-B69A-43CB-A2D4-7220294DE2E5}">
      <dgm:prSet/>
      <dgm:spPr/>
      <dgm:t>
        <a:bodyPr/>
        <a:lstStyle/>
        <a:p>
          <a:endParaRPr lang="en-US"/>
        </a:p>
      </dgm:t>
    </dgm:pt>
    <dgm:pt modelId="{4053B0B7-4A3A-4700-9D56-B561FADA6ECB}" type="sibTrans" cxnId="{49135984-B69A-43CB-A2D4-7220294DE2E5}">
      <dgm:prSet/>
      <dgm:spPr/>
      <dgm:t>
        <a:bodyPr/>
        <a:lstStyle/>
        <a:p>
          <a:endParaRPr lang="en-US"/>
        </a:p>
      </dgm:t>
    </dgm:pt>
    <dgm:pt modelId="{E0E8C4E9-8F9B-4822-BE98-96DECBC4DC0D}">
      <dgm:prSet custT="1"/>
      <dgm:spPr/>
      <dgm:t>
        <a:bodyPr/>
        <a:lstStyle/>
        <a:p>
          <a:r>
            <a:rPr lang="en-GB" sz="1600" dirty="0"/>
            <a:t>Such component is seldom endowed with an endogenous characteristic, and it is usually announced as a constant</a:t>
          </a:r>
          <a:endParaRPr lang="en-US" sz="1600" dirty="0"/>
        </a:p>
      </dgm:t>
    </dgm:pt>
    <dgm:pt modelId="{FCBE68EF-7A90-423F-BB6C-B8848F727F7A}" type="parTrans" cxnId="{8065A144-360F-4583-8CAA-1C3FC20ED2B4}">
      <dgm:prSet/>
      <dgm:spPr/>
      <dgm:t>
        <a:bodyPr/>
        <a:lstStyle/>
        <a:p>
          <a:endParaRPr lang="en-US"/>
        </a:p>
      </dgm:t>
    </dgm:pt>
    <dgm:pt modelId="{004EE142-318C-4E51-9391-0A443E66CAA0}" type="sibTrans" cxnId="{8065A144-360F-4583-8CAA-1C3FC20ED2B4}">
      <dgm:prSet/>
      <dgm:spPr/>
      <dgm:t>
        <a:bodyPr/>
        <a:lstStyle/>
        <a:p>
          <a:endParaRPr lang="en-US"/>
        </a:p>
      </dgm:t>
    </dgm:pt>
    <dgm:pt modelId="{52CC1601-1838-4BCA-981C-4A366BB7D864}" type="pres">
      <dgm:prSet presAssocID="{845D7C1C-3BB8-4AEA-AE8D-3CADE952DA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CB9579-B16A-461A-B961-B327818DC3A5}" type="pres">
      <dgm:prSet presAssocID="{5DFE950A-C285-4DCC-9B70-966DB876AD48}" presName="hierRoot1" presStyleCnt="0"/>
      <dgm:spPr/>
    </dgm:pt>
    <dgm:pt modelId="{6DECC66B-BADB-4848-89CD-816A5084A503}" type="pres">
      <dgm:prSet presAssocID="{5DFE950A-C285-4DCC-9B70-966DB876AD48}" presName="composite" presStyleCnt="0"/>
      <dgm:spPr/>
    </dgm:pt>
    <dgm:pt modelId="{24BF8C7B-BBBA-45BC-9BCE-03625D08942D}" type="pres">
      <dgm:prSet presAssocID="{5DFE950A-C285-4DCC-9B70-966DB876AD48}" presName="background" presStyleLbl="node0" presStyleIdx="0" presStyleCnt="3"/>
      <dgm:spPr/>
    </dgm:pt>
    <dgm:pt modelId="{7782A2D2-1B11-4C12-8DAE-A60DCDB54C2F}" type="pres">
      <dgm:prSet presAssocID="{5DFE950A-C285-4DCC-9B70-966DB876AD48}" presName="text" presStyleLbl="fgAcc0" presStyleIdx="0" presStyleCnt="3" custScaleX="157479" custScaleY="145274">
        <dgm:presLayoutVars>
          <dgm:chPref val="3"/>
        </dgm:presLayoutVars>
      </dgm:prSet>
      <dgm:spPr/>
    </dgm:pt>
    <dgm:pt modelId="{D52BB3C2-1C57-4019-93F6-5F64800BF68B}" type="pres">
      <dgm:prSet presAssocID="{5DFE950A-C285-4DCC-9B70-966DB876AD48}" presName="hierChild2" presStyleCnt="0"/>
      <dgm:spPr/>
    </dgm:pt>
    <dgm:pt modelId="{D07BA4F2-540D-4496-9F99-B50D2FF24CF9}" type="pres">
      <dgm:prSet presAssocID="{7C484A64-238F-451B-843F-732E88EBC7CF}" presName="hierRoot1" presStyleCnt="0"/>
      <dgm:spPr/>
    </dgm:pt>
    <dgm:pt modelId="{7D2EE39E-4363-4469-9EDB-B93B0DDC02E8}" type="pres">
      <dgm:prSet presAssocID="{7C484A64-238F-451B-843F-732E88EBC7CF}" presName="composite" presStyleCnt="0"/>
      <dgm:spPr/>
    </dgm:pt>
    <dgm:pt modelId="{7BFAF7F1-4EA2-41AB-8148-A6A2BFDA8C91}" type="pres">
      <dgm:prSet presAssocID="{7C484A64-238F-451B-843F-732E88EBC7CF}" presName="background" presStyleLbl="node0" presStyleIdx="1" presStyleCnt="3"/>
      <dgm:spPr/>
    </dgm:pt>
    <dgm:pt modelId="{A1D723E9-F5A7-4AD2-9A70-F10C63362D40}" type="pres">
      <dgm:prSet presAssocID="{7C484A64-238F-451B-843F-732E88EBC7CF}" presName="text" presStyleLbl="fgAcc0" presStyleIdx="1" presStyleCnt="3" custScaleX="146605" custScaleY="143169">
        <dgm:presLayoutVars>
          <dgm:chPref val="3"/>
        </dgm:presLayoutVars>
      </dgm:prSet>
      <dgm:spPr/>
    </dgm:pt>
    <dgm:pt modelId="{B8398D28-9E1C-4269-947D-297F63828976}" type="pres">
      <dgm:prSet presAssocID="{7C484A64-238F-451B-843F-732E88EBC7CF}" presName="hierChild2" presStyleCnt="0"/>
      <dgm:spPr/>
    </dgm:pt>
    <dgm:pt modelId="{BB8C7558-AEEA-49E4-BD63-1A35C4957E1F}" type="pres">
      <dgm:prSet presAssocID="{E0E8C4E9-8F9B-4822-BE98-96DECBC4DC0D}" presName="hierRoot1" presStyleCnt="0"/>
      <dgm:spPr/>
    </dgm:pt>
    <dgm:pt modelId="{51BCEF78-8DD9-4EF4-9EC6-A3822EB65454}" type="pres">
      <dgm:prSet presAssocID="{E0E8C4E9-8F9B-4822-BE98-96DECBC4DC0D}" presName="composite" presStyleCnt="0"/>
      <dgm:spPr/>
    </dgm:pt>
    <dgm:pt modelId="{374D877B-4045-4E1A-8AA0-B89AB974BD3C}" type="pres">
      <dgm:prSet presAssocID="{E0E8C4E9-8F9B-4822-BE98-96DECBC4DC0D}" presName="background" presStyleLbl="node0" presStyleIdx="2" presStyleCnt="3"/>
      <dgm:spPr/>
    </dgm:pt>
    <dgm:pt modelId="{696B4A1E-C069-4510-884E-C1FCBF3C8DBB}" type="pres">
      <dgm:prSet presAssocID="{E0E8C4E9-8F9B-4822-BE98-96DECBC4DC0D}" presName="text" presStyleLbl="fgAcc0" presStyleIdx="2" presStyleCnt="3" custScaleX="141061" custScaleY="142192" custLinFactNeighborX="1763" custLinFactNeighborY="223">
        <dgm:presLayoutVars>
          <dgm:chPref val="3"/>
        </dgm:presLayoutVars>
      </dgm:prSet>
      <dgm:spPr/>
    </dgm:pt>
    <dgm:pt modelId="{D6C4B591-3231-445A-AEDB-8F27B57B7A29}" type="pres">
      <dgm:prSet presAssocID="{E0E8C4E9-8F9B-4822-BE98-96DECBC4DC0D}" presName="hierChild2" presStyleCnt="0"/>
      <dgm:spPr/>
    </dgm:pt>
  </dgm:ptLst>
  <dgm:cxnLst>
    <dgm:cxn modelId="{D84F1C62-7AB3-473B-B565-24A47AB0E8B2}" type="presOf" srcId="{E0E8C4E9-8F9B-4822-BE98-96DECBC4DC0D}" destId="{696B4A1E-C069-4510-884E-C1FCBF3C8DBB}" srcOrd="0" destOrd="0" presId="urn:microsoft.com/office/officeart/2005/8/layout/hierarchy1"/>
    <dgm:cxn modelId="{8065A144-360F-4583-8CAA-1C3FC20ED2B4}" srcId="{845D7C1C-3BB8-4AEA-AE8D-3CADE952DAA1}" destId="{E0E8C4E9-8F9B-4822-BE98-96DECBC4DC0D}" srcOrd="2" destOrd="0" parTransId="{FCBE68EF-7A90-423F-BB6C-B8848F727F7A}" sibTransId="{004EE142-318C-4E51-9391-0A443E66CAA0}"/>
    <dgm:cxn modelId="{8CEAF668-F729-4984-B799-9C90FC355710}" type="presOf" srcId="{5DFE950A-C285-4DCC-9B70-966DB876AD48}" destId="{7782A2D2-1B11-4C12-8DAE-A60DCDB54C2F}" srcOrd="0" destOrd="0" presId="urn:microsoft.com/office/officeart/2005/8/layout/hierarchy1"/>
    <dgm:cxn modelId="{BD380C7D-622A-4DFC-BAE8-85C6C2204389}" srcId="{845D7C1C-3BB8-4AEA-AE8D-3CADE952DAA1}" destId="{5DFE950A-C285-4DCC-9B70-966DB876AD48}" srcOrd="0" destOrd="0" parTransId="{1EC4C3DE-074C-4E6C-B98A-60BA03B64E8F}" sibTransId="{6A15F633-63CA-4237-B2E8-86CE15BE06A6}"/>
    <dgm:cxn modelId="{49135984-B69A-43CB-A2D4-7220294DE2E5}" srcId="{845D7C1C-3BB8-4AEA-AE8D-3CADE952DAA1}" destId="{7C484A64-238F-451B-843F-732E88EBC7CF}" srcOrd="1" destOrd="0" parTransId="{DA64A8E5-5A1E-4831-BEA1-0C5E1C233632}" sibTransId="{4053B0B7-4A3A-4700-9D56-B561FADA6ECB}"/>
    <dgm:cxn modelId="{9235BD89-B4F5-4530-B34D-962F2710810D}" type="presOf" srcId="{7C484A64-238F-451B-843F-732E88EBC7CF}" destId="{A1D723E9-F5A7-4AD2-9A70-F10C63362D40}" srcOrd="0" destOrd="0" presId="urn:microsoft.com/office/officeart/2005/8/layout/hierarchy1"/>
    <dgm:cxn modelId="{2704FEA1-A9BD-4F75-802B-68B9049D1A3E}" type="presOf" srcId="{845D7C1C-3BB8-4AEA-AE8D-3CADE952DAA1}" destId="{52CC1601-1838-4BCA-981C-4A366BB7D864}" srcOrd="0" destOrd="0" presId="urn:microsoft.com/office/officeart/2005/8/layout/hierarchy1"/>
    <dgm:cxn modelId="{BD850AD9-B2EC-4C62-9F87-E110579F05CB}" type="presParOf" srcId="{52CC1601-1838-4BCA-981C-4A366BB7D864}" destId="{DACB9579-B16A-461A-B961-B327818DC3A5}" srcOrd="0" destOrd="0" presId="urn:microsoft.com/office/officeart/2005/8/layout/hierarchy1"/>
    <dgm:cxn modelId="{40F891DF-4C65-4FC8-A0C5-40EF96D3E8E1}" type="presParOf" srcId="{DACB9579-B16A-461A-B961-B327818DC3A5}" destId="{6DECC66B-BADB-4848-89CD-816A5084A503}" srcOrd="0" destOrd="0" presId="urn:microsoft.com/office/officeart/2005/8/layout/hierarchy1"/>
    <dgm:cxn modelId="{4DEF1376-885C-42ED-A077-A537EF9369F1}" type="presParOf" srcId="{6DECC66B-BADB-4848-89CD-816A5084A503}" destId="{24BF8C7B-BBBA-45BC-9BCE-03625D08942D}" srcOrd="0" destOrd="0" presId="urn:microsoft.com/office/officeart/2005/8/layout/hierarchy1"/>
    <dgm:cxn modelId="{2EFEA74F-9C44-45F4-9A14-99511E9D926E}" type="presParOf" srcId="{6DECC66B-BADB-4848-89CD-816A5084A503}" destId="{7782A2D2-1B11-4C12-8DAE-A60DCDB54C2F}" srcOrd="1" destOrd="0" presId="urn:microsoft.com/office/officeart/2005/8/layout/hierarchy1"/>
    <dgm:cxn modelId="{752D888F-6024-4BD0-9CE2-5710FF5EBBC5}" type="presParOf" srcId="{DACB9579-B16A-461A-B961-B327818DC3A5}" destId="{D52BB3C2-1C57-4019-93F6-5F64800BF68B}" srcOrd="1" destOrd="0" presId="urn:microsoft.com/office/officeart/2005/8/layout/hierarchy1"/>
    <dgm:cxn modelId="{B4051840-8CC8-4527-B187-DE08638030D3}" type="presParOf" srcId="{52CC1601-1838-4BCA-981C-4A366BB7D864}" destId="{D07BA4F2-540D-4496-9F99-B50D2FF24CF9}" srcOrd="1" destOrd="0" presId="urn:microsoft.com/office/officeart/2005/8/layout/hierarchy1"/>
    <dgm:cxn modelId="{8146B853-DA39-4340-B2A2-C73B3AF4C0A6}" type="presParOf" srcId="{D07BA4F2-540D-4496-9F99-B50D2FF24CF9}" destId="{7D2EE39E-4363-4469-9EDB-B93B0DDC02E8}" srcOrd="0" destOrd="0" presId="urn:microsoft.com/office/officeart/2005/8/layout/hierarchy1"/>
    <dgm:cxn modelId="{AEB47B09-C62E-41E5-9878-FD91E93A7FC0}" type="presParOf" srcId="{7D2EE39E-4363-4469-9EDB-B93B0DDC02E8}" destId="{7BFAF7F1-4EA2-41AB-8148-A6A2BFDA8C91}" srcOrd="0" destOrd="0" presId="urn:microsoft.com/office/officeart/2005/8/layout/hierarchy1"/>
    <dgm:cxn modelId="{855D30F2-3A01-4CD7-9E93-21AB36D3035B}" type="presParOf" srcId="{7D2EE39E-4363-4469-9EDB-B93B0DDC02E8}" destId="{A1D723E9-F5A7-4AD2-9A70-F10C63362D40}" srcOrd="1" destOrd="0" presId="urn:microsoft.com/office/officeart/2005/8/layout/hierarchy1"/>
    <dgm:cxn modelId="{99865E19-38FD-4C49-8671-CB6C31BF3A42}" type="presParOf" srcId="{D07BA4F2-540D-4496-9F99-B50D2FF24CF9}" destId="{B8398D28-9E1C-4269-947D-297F63828976}" srcOrd="1" destOrd="0" presId="urn:microsoft.com/office/officeart/2005/8/layout/hierarchy1"/>
    <dgm:cxn modelId="{1DD4FA43-6886-494C-AF35-CD3EC30E3054}" type="presParOf" srcId="{52CC1601-1838-4BCA-981C-4A366BB7D864}" destId="{BB8C7558-AEEA-49E4-BD63-1A35C4957E1F}" srcOrd="2" destOrd="0" presId="urn:microsoft.com/office/officeart/2005/8/layout/hierarchy1"/>
    <dgm:cxn modelId="{57B3108C-D293-4B67-9F93-21EABD464F03}" type="presParOf" srcId="{BB8C7558-AEEA-49E4-BD63-1A35C4957E1F}" destId="{51BCEF78-8DD9-4EF4-9EC6-A3822EB65454}" srcOrd="0" destOrd="0" presId="urn:microsoft.com/office/officeart/2005/8/layout/hierarchy1"/>
    <dgm:cxn modelId="{B3BEE837-B984-4A79-B79F-6E8D1AD0742D}" type="presParOf" srcId="{51BCEF78-8DD9-4EF4-9EC6-A3822EB65454}" destId="{374D877B-4045-4E1A-8AA0-B89AB974BD3C}" srcOrd="0" destOrd="0" presId="urn:microsoft.com/office/officeart/2005/8/layout/hierarchy1"/>
    <dgm:cxn modelId="{DC61678C-BEF2-48C3-8F33-64AFA411371F}" type="presParOf" srcId="{51BCEF78-8DD9-4EF4-9EC6-A3822EB65454}" destId="{696B4A1E-C069-4510-884E-C1FCBF3C8DBB}" srcOrd="1" destOrd="0" presId="urn:microsoft.com/office/officeart/2005/8/layout/hierarchy1"/>
    <dgm:cxn modelId="{2D6E1810-0580-41D8-ABB6-38E2EEB705D0}" type="presParOf" srcId="{BB8C7558-AEEA-49E4-BD63-1A35C4957E1F}" destId="{D6C4B591-3231-445A-AEDB-8F27B57B7A2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F8C7B-BBBA-45BC-9BCE-03625D08942D}">
      <dsp:nvSpPr>
        <dsp:cNvPr id="0" name=""/>
        <dsp:cNvSpPr/>
      </dsp:nvSpPr>
      <dsp:spPr>
        <a:xfrm>
          <a:off x="4968" y="523558"/>
          <a:ext cx="2991566" cy="1752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2A2D2-1B11-4C12-8DAE-A60DCDB54C2F}">
      <dsp:nvSpPr>
        <dsp:cNvPr id="0" name=""/>
        <dsp:cNvSpPr/>
      </dsp:nvSpPr>
      <dsp:spPr>
        <a:xfrm>
          <a:off x="216042" y="724078"/>
          <a:ext cx="2991566" cy="1752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Classical macroeconomic approaches often resort to already built frameworks in order to model the explanatory behaviour and evolution of unemployment, inflation or any other measure of one could care for</a:t>
          </a:r>
          <a:endParaRPr lang="en-US" sz="1600" kern="1200" dirty="0"/>
        </a:p>
      </dsp:txBody>
      <dsp:txXfrm>
        <a:off x="267369" y="775405"/>
        <a:ext cx="2888912" cy="1649763"/>
      </dsp:txXfrm>
    </dsp:sp>
    <dsp:sp modelId="{7BFAF7F1-4EA2-41AB-8148-A6A2BFDA8C91}">
      <dsp:nvSpPr>
        <dsp:cNvPr id="0" name=""/>
        <dsp:cNvSpPr/>
      </dsp:nvSpPr>
      <dsp:spPr>
        <a:xfrm>
          <a:off x="3418682" y="523558"/>
          <a:ext cx="2784997" cy="1727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723E9-F5A7-4AD2-9A70-F10C63362D40}">
      <dsp:nvSpPr>
        <dsp:cNvPr id="0" name=""/>
        <dsp:cNvSpPr/>
      </dsp:nvSpPr>
      <dsp:spPr>
        <a:xfrm>
          <a:off x="3629755" y="724078"/>
          <a:ext cx="2784997" cy="1727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These variables and characteristics common to most models involve the interaction of population dynamics as an argument of any function </a:t>
          </a:r>
          <a:endParaRPr lang="en-US" sz="1600" kern="1200" dirty="0"/>
        </a:p>
      </dsp:txBody>
      <dsp:txXfrm>
        <a:off x="3680338" y="774661"/>
        <a:ext cx="2683831" cy="1625859"/>
      </dsp:txXfrm>
    </dsp:sp>
    <dsp:sp modelId="{374D877B-4045-4E1A-8AA0-B89AB974BD3C}">
      <dsp:nvSpPr>
        <dsp:cNvPr id="0" name=""/>
        <dsp:cNvSpPr/>
      </dsp:nvSpPr>
      <dsp:spPr>
        <a:xfrm>
          <a:off x="6630795" y="526248"/>
          <a:ext cx="2679680" cy="1715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B4A1E-C069-4510-884E-C1FCBF3C8DBB}">
      <dsp:nvSpPr>
        <dsp:cNvPr id="0" name=""/>
        <dsp:cNvSpPr/>
      </dsp:nvSpPr>
      <dsp:spPr>
        <a:xfrm>
          <a:off x="6841868" y="726768"/>
          <a:ext cx="2679680" cy="1715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Such component is seldom endowed with an endogenous characteristic, and it is usually announced as a constant</a:t>
          </a:r>
          <a:endParaRPr lang="en-US" sz="1600" kern="1200" dirty="0"/>
        </a:p>
      </dsp:txBody>
      <dsp:txXfrm>
        <a:off x="6892106" y="777006"/>
        <a:ext cx="2579204" cy="1614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6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4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265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5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80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24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72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9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6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6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7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7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4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2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6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1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1AE7E-C201-CB32-5490-7A0D3077F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255" y="1055518"/>
            <a:ext cx="7962471" cy="14020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effectLst/>
              </a:rPr>
              <a:t>Accounting for education enhancement effects on population growth dynamics: </a:t>
            </a:r>
            <a:br>
              <a:rPr lang="en-US" sz="3200" dirty="0">
                <a:effectLst/>
              </a:rPr>
            </a:br>
            <a:r>
              <a:rPr lang="en-US" sz="3200" dirty="0">
                <a:effectLst/>
              </a:rPr>
              <a:t>A wealth gap perspective</a:t>
            </a:r>
            <a:endParaRPr lang="en-US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2F1081-0CE5-1D4F-40E5-487B4B47D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6428" y="2957449"/>
            <a:ext cx="4132763" cy="9431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effectLst/>
              </a:rPr>
              <a:t>Thesis Summary</a:t>
            </a:r>
            <a:br>
              <a:rPr lang="en-US" sz="2000" b="1" dirty="0">
                <a:effectLst/>
              </a:rPr>
            </a:br>
            <a:r>
              <a:rPr lang="en-US" sz="2000" b="1" dirty="0">
                <a:effectLst/>
              </a:rPr>
              <a:t>Nacho Pulido</a:t>
            </a:r>
            <a:br>
              <a:rPr lang="en-US" sz="2000" b="1" dirty="0">
                <a:effectLst/>
              </a:rPr>
            </a:br>
            <a:r>
              <a:rPr lang="en-US" sz="2000" b="1" dirty="0">
                <a:effectLst/>
              </a:rPr>
              <a:t>Master´s Thesis Seminar</a:t>
            </a:r>
          </a:p>
          <a:p>
            <a:pPr marL="228600" indent="-228600" algn="r">
              <a:lnSpc>
                <a:spcPct val="9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F138CD-8101-479A-0916-E8163A250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713922"/>
            <a:ext cx="10885620" cy="108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455E89-44CA-E34A-9BBC-D3B0B829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b="1"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s-ES" b="1" err="1"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Exploration</a:t>
            </a:r>
            <a:r>
              <a:rPr lang="es-ES" b="1"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s-ES" b="1"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s-E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C5DF6F24-A382-A306-89C5-0BDAEC387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399750"/>
              </p:ext>
            </p:extLst>
          </p:nvPr>
        </p:nvGraphicFramePr>
        <p:xfrm>
          <a:off x="707571" y="1531899"/>
          <a:ext cx="11035695" cy="4868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5618">
                  <a:extLst>
                    <a:ext uri="{9D8B030D-6E8A-4147-A177-3AD203B41FA5}">
                      <a16:colId xmlns:a16="http://schemas.microsoft.com/office/drawing/2014/main" val="3898320394"/>
                    </a:ext>
                  </a:extLst>
                </a:gridCol>
                <a:gridCol w="1912516">
                  <a:extLst>
                    <a:ext uri="{9D8B030D-6E8A-4147-A177-3AD203B41FA5}">
                      <a16:colId xmlns:a16="http://schemas.microsoft.com/office/drawing/2014/main" val="1486394929"/>
                    </a:ext>
                  </a:extLst>
                </a:gridCol>
                <a:gridCol w="3992314">
                  <a:extLst>
                    <a:ext uri="{9D8B030D-6E8A-4147-A177-3AD203B41FA5}">
                      <a16:colId xmlns:a16="http://schemas.microsoft.com/office/drawing/2014/main" val="446851192"/>
                    </a:ext>
                  </a:extLst>
                </a:gridCol>
                <a:gridCol w="3385247">
                  <a:extLst>
                    <a:ext uri="{9D8B030D-6E8A-4147-A177-3AD203B41FA5}">
                      <a16:colId xmlns:a16="http://schemas.microsoft.com/office/drawing/2014/main" val="1808227836"/>
                    </a:ext>
                  </a:extLst>
                </a:gridCol>
              </a:tblGrid>
              <a:tr h="348272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s-ES" sz="11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es-ES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s-ES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es-ES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44005170"/>
                  </a:ext>
                </a:extLst>
              </a:tr>
              <a:tr h="26610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 Name</a:t>
                      </a:r>
                      <a:endParaRPr lang="es-ES" sz="11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Character/String</a:t>
                      </a:r>
                      <a:endParaRPr lang="es-E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name of the country starting with upper case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 Bank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36606654"/>
                  </a:ext>
                </a:extLst>
              </a:tr>
              <a:tr h="26610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s-ES" sz="11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Numeric/Date Discrete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of the observation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 Bank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2301264"/>
                  </a:ext>
                </a:extLst>
              </a:tr>
              <a:tr h="26610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Gdp growth rate</a:t>
                      </a:r>
                      <a:endParaRPr lang="es-ES" sz="11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Numeric/Float Continuous</a:t>
                      </a:r>
                      <a:endParaRPr lang="es-E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Yearly growth rate as a percentage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 Bank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95329042"/>
                  </a:ext>
                </a:extLst>
              </a:tr>
              <a:tr h="26610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 growth rate</a:t>
                      </a:r>
                      <a:endParaRPr lang="es-ES" sz="11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Numeric/Float Continuous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Yearly growth rate as a percentage</a:t>
                      </a:r>
                      <a:endParaRPr lang="es-E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 Bank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99163121"/>
                  </a:ext>
                </a:extLst>
              </a:tr>
              <a:tr h="26610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 years</a:t>
                      </a:r>
                      <a:endParaRPr lang="es-ES" sz="11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Numeric/Float Continuous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number of years of schooling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Our World in Data</a:t>
                      </a:r>
                      <a:endParaRPr lang="es-E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91769298"/>
                  </a:ext>
                </a:extLst>
              </a:tr>
              <a:tr h="26610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 Expenditure</a:t>
                      </a:r>
                      <a:endParaRPr lang="es-ES" sz="11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Numeric/Float Continuous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Expenditure on education as a percentage of GDP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Our World in Data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29540891"/>
                  </a:ext>
                </a:extLst>
              </a:tr>
              <a:tr h="26610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Continent</a:t>
                      </a:r>
                      <a:endParaRPr lang="es-ES" sz="11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Categorical/factor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indicating the country continent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Penn World Table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72493112"/>
                  </a:ext>
                </a:extLst>
              </a:tr>
              <a:tr h="26610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Life Expectancy</a:t>
                      </a:r>
                      <a:endParaRPr lang="es-ES" sz="11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Numeric/Float Continuous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years expected to live at current year</a:t>
                      </a:r>
                      <a:endParaRPr lang="es-E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Our World in Data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060421"/>
                  </a:ext>
                </a:extLst>
              </a:tr>
              <a:tr h="26610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Migration rate</a:t>
                      </a:r>
                      <a:endParaRPr lang="es-ES" sz="11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Numeric/Float Continuous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Positive/Negative rate indicating the balance</a:t>
                      </a:r>
                      <a:endParaRPr lang="es-E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 Bank</a:t>
                      </a:r>
                      <a:endParaRPr lang="es-E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89190913"/>
                  </a:ext>
                </a:extLst>
              </a:tr>
              <a:tr h="26610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 Expenditure</a:t>
                      </a:r>
                      <a:endParaRPr lang="es-ES" sz="11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Numeric/Float Continuous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Healthcare expenditure as a  GDP percentage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 Bank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84111957"/>
                  </a:ext>
                </a:extLst>
              </a:tr>
              <a:tr h="26610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Median Age</a:t>
                      </a:r>
                      <a:endParaRPr lang="es-ES" sz="11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Numeric/Float Continuous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Median population age at current year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 Bank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66344366"/>
                  </a:ext>
                </a:extLst>
              </a:tr>
              <a:tr h="26610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Marriage rate</a:t>
                      </a:r>
                      <a:endParaRPr lang="es-ES" sz="11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Numeric/Float Continuous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marriages per 1000 people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Our World in Data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97636007"/>
                  </a:ext>
                </a:extLst>
              </a:tr>
              <a:tr h="26610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Civil rights</a:t>
                      </a:r>
                      <a:endParaRPr lang="es-ES" sz="11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Categorical/factor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1-7 scale (1 scoring the best)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Our World in Data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 anchor="ctr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41906485"/>
                  </a:ext>
                </a:extLst>
              </a:tr>
              <a:tr h="26610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Religion degree</a:t>
                      </a:r>
                      <a:endParaRPr lang="es-ES" sz="11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Numeric/Float Continuous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of population who thinks religion is important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International Religious Demographic Project</a:t>
                      </a:r>
                      <a:endParaRPr lang="es-E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71031957"/>
                  </a:ext>
                </a:extLst>
              </a:tr>
              <a:tr h="52895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</a:t>
                      </a:r>
                      <a:endParaRPr lang="es-ES" sz="11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Numeric/Float Continuous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variable</a:t>
                      </a:r>
                      <a:endParaRPr lang="es-E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github.com/</a:t>
                      </a:r>
                      <a:r>
                        <a:rPr lang="en-GB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albertyw</a:t>
                      </a: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avenews</a:t>
                      </a:r>
                      <a:endParaRPr lang="es-E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794513714"/>
                  </a:ext>
                </a:extLst>
              </a:tr>
              <a:tr h="26610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  <a:endParaRPr lang="es-ES" sz="11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Numeric/Float Continuous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variable</a:t>
                      </a:r>
                      <a:endParaRPr lang="es-ES" sz="11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github.com/</a:t>
                      </a:r>
                      <a:r>
                        <a:rPr lang="en-GB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albertyw</a:t>
                      </a: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avenews</a:t>
                      </a:r>
                      <a:endParaRPr lang="es-E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49965710"/>
                  </a:ext>
                </a:extLst>
              </a:tr>
            </a:tbl>
          </a:graphicData>
        </a:graphic>
      </p:graphicFrame>
      <p:pic>
        <p:nvPicPr>
          <p:cNvPr id="1026" name="Picture 2" descr="Hand Drawn Statistics: Up Arrow Icon. Sign or Symbol Isolated on White  Background. Black and White Drawing Stock Vector - Illustration of graphic,  data: 183637084">
            <a:extLst>
              <a:ext uri="{FF2B5EF4-FFF2-40B4-BE49-F238E27FC236}">
                <a16:creationId xmlns:a16="http://schemas.microsoft.com/office/drawing/2014/main" id="{D17BDEAB-0E9D-4420-2345-7D0D01D45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02" y="297893"/>
            <a:ext cx="1533408" cy="109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3508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0765E31D-33F0-26FA-3E14-8357AA41C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9" r="1177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A49ED3-800E-8742-AC38-59EC72C0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Research Question and Context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071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FC907-89FF-119A-DD01-56B1390F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solidFill>
                  <a:srgbClr val="2E74B5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Research Question and Context</a:t>
            </a:r>
            <a:br>
              <a:rPr lang="es-ES" b="1" dirty="0">
                <a:solidFill>
                  <a:srgbClr val="2E74B5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s-ES" b="1" dirty="0">
              <a:solidFill>
                <a:srgbClr val="2E74B5"/>
              </a:solidFill>
              <a:latin typeface="Calibri Light" panose="020F03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Marcador de contenido 2">
            <a:extLst>
              <a:ext uri="{FF2B5EF4-FFF2-40B4-BE49-F238E27FC236}">
                <a16:creationId xmlns:a16="http://schemas.microsoft.com/office/drawing/2014/main" id="{1E584C52-C847-E98D-48AB-73411389E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430961"/>
              </p:ext>
            </p:extLst>
          </p:nvPr>
        </p:nvGraphicFramePr>
        <p:xfrm>
          <a:off x="166981" y="1407558"/>
          <a:ext cx="9521549" cy="3000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25120A06-E0FA-FC65-03E7-571F1DF0B1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267" y="4879797"/>
            <a:ext cx="3181851" cy="91504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A88626D-6BE0-B9C0-BE98-332B756499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8649" y="4874421"/>
            <a:ext cx="3717531" cy="920418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6677005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91B1E-5315-2203-5196-6FF6A5BB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Research Question and Context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E29462-4031-CB04-A222-98F47ECBD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273"/>
            <a:ext cx="8596668" cy="2752616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Enhanced labour force or shifts in aggregate demand are both linked to the notion of population growth rate, thus impacting in a desirable way economic prosperity</a:t>
            </a:r>
          </a:p>
          <a:p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Empirical evidence suggests that MED countries are undergoing a process of </a:t>
            </a:r>
            <a:r>
              <a:rPr lang="en-GB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stagnation</a:t>
            </a: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terms of population dynamics whereas pre-industrialized economies experience </a:t>
            </a:r>
            <a:r>
              <a:rPr lang="en-GB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lingering peaks </a:t>
            </a: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number of inhabitants</a:t>
            </a:r>
          </a:p>
          <a:p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opening hypothesis requires us to explore the most relevant components shaping the evolution of population dynamics outside of the confounding effects arising from migration</a:t>
            </a:r>
            <a:endParaRPr lang="es-E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2BD29D5-D2E1-0868-CE40-6416CE2B35F5}"/>
              </a:ext>
            </a:extLst>
          </p:cNvPr>
          <p:cNvSpPr/>
          <p:nvPr/>
        </p:nvSpPr>
        <p:spPr>
          <a:xfrm>
            <a:off x="1304818" y="4727255"/>
            <a:ext cx="6349429" cy="192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DB18444-A13A-BBD6-3967-7705D0FDAED4}"/>
              </a:ext>
            </a:extLst>
          </p:cNvPr>
          <p:cNvSpPr txBox="1"/>
          <p:nvPr/>
        </p:nvSpPr>
        <p:spPr>
          <a:xfrm>
            <a:off x="1746607" y="5001279"/>
            <a:ext cx="59076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question(s):</a:t>
            </a:r>
            <a:r>
              <a:rPr lang="en-GB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What is the impact on population growth of education level? Does this effect differ across continents/economies? What policies can public entities resort to in tackling such an issue?</a:t>
            </a:r>
            <a:endParaRPr lang="es-E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2580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9AAE928-F056-3328-660E-A45620DE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65" y="882299"/>
            <a:ext cx="3337485" cy="482961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3B22A80B-4416-4710-0ED6-65D676EAF0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36927" r="2" b="2"/>
          <a:stretch/>
        </p:blipFill>
        <p:spPr>
          <a:xfrm>
            <a:off x="5097780" y="-1"/>
            <a:ext cx="7091044" cy="6858001"/>
          </a:xfrm>
          <a:custGeom>
            <a:avLst/>
            <a:gdLst/>
            <a:ahLst/>
            <a:cxnLst/>
            <a:rect l="l" t="t" r="r" b="b"/>
            <a:pathLst>
              <a:path w="7091044" h="6858001">
                <a:moveTo>
                  <a:pt x="405750" y="0"/>
                </a:moveTo>
                <a:lnTo>
                  <a:pt x="7091044" y="0"/>
                </a:lnTo>
                <a:lnTo>
                  <a:pt x="7091044" y="6858001"/>
                </a:lnTo>
                <a:lnTo>
                  <a:pt x="53572" y="6858001"/>
                </a:lnTo>
                <a:lnTo>
                  <a:pt x="1828991" y="4521201"/>
                </a:lnTo>
                <a:close/>
                <a:moveTo>
                  <a:pt x="0" y="0"/>
                </a:moveTo>
                <a:lnTo>
                  <a:pt x="405750" y="0"/>
                </a:lnTo>
                <a:lnTo>
                  <a:pt x="0" y="434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868E3B-CAFE-1212-78BA-537B64F5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40" y="3583779"/>
            <a:ext cx="4120396" cy="7394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/>
              <a:t>Relevance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A85E05-9D34-4977-8352-DB3956997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DED616-E554-4DB6-9F28-08F38A64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8CDA3497-1EDA-4EB3-9C27-4D9835D30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41F9764E-9AA0-49A3-9EA2-885EE991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FA3A4F4A-4DC4-43F2-AC2D-06211A812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84CFB374-B343-457A-B567-B4D784B1F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0597FEEE-1E11-4396-BB69-B43FA92F9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A2DB2F81-3E68-4044-B7C2-03DEEC50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DC2F7294-2397-4C96-AB1E-E66CDEA3B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770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12DD0-4F34-E380-B6A4-4F1231D4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Relevance of the research question </a:t>
            </a:r>
            <a:br>
              <a:rPr lang="es-ES" b="1" dirty="0"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s-ES" b="1" dirty="0">
              <a:latin typeface="Calibri Light" panose="020F03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A7641E-5BCF-0F66-1BE1-5764C7F6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579" y="1717340"/>
            <a:ext cx="3818424" cy="45310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ifferent objectives to tackle population issues directly stem from the disparities observed between </a:t>
            </a:r>
            <a:r>
              <a:rPr lang="en-GB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culture, development</a:t>
            </a: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economic conditions</a:t>
            </a:r>
            <a:endParaRPr lang="es-E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uneven nature of population growth rate emerges as the main argument calling for a dual analysis (e.g. splitting our task into a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continental dimension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analysis). This spans from the significant decline in demographic expansion present in many European economies to the existing abysmal gap with African countries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Dealing with a problem of overpopulation requires public policy intervention which, as an earlier step, needs a deep understanding of the </a:t>
            </a:r>
            <a:r>
              <a:rPr lang="en-GB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treatment variables</a:t>
            </a:r>
            <a:endParaRPr lang="es-ES" b="1" dirty="0"/>
          </a:p>
        </p:txBody>
      </p:sp>
      <p:pic>
        <p:nvPicPr>
          <p:cNvPr id="2050" name="Picture 2" descr="Map of the World's Continents and Regions - Nations Online Project">
            <a:extLst>
              <a:ext uri="{FF2B5EF4-FFF2-40B4-BE49-F238E27FC236}">
                <a16:creationId xmlns:a16="http://schemas.microsoft.com/office/drawing/2014/main" id="{2D62D615-5C0C-F684-C176-C1DADD82CA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188"/>
          <a:stretch/>
        </p:blipFill>
        <p:spPr bwMode="auto">
          <a:xfrm>
            <a:off x="677335" y="2159331"/>
            <a:ext cx="4552212" cy="347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6897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2840A-227B-EC7C-8BFF-DE3D5D94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Relevance of the research question</a:t>
            </a:r>
            <a:endParaRPr lang="es-ES" dirty="0"/>
          </a:p>
        </p:txBody>
      </p:sp>
      <p:pic>
        <p:nvPicPr>
          <p:cNvPr id="3074" name="Picture 2" descr="Pin en Diseños de parrillas">
            <a:extLst>
              <a:ext uri="{FF2B5EF4-FFF2-40B4-BE49-F238E27FC236}">
                <a16:creationId xmlns:a16="http://schemas.microsoft.com/office/drawing/2014/main" id="{7D8217FB-6A73-DF12-E8AE-80A268DD0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9" r="34420" b="9090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5" name="Isosceles Triangle 312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49AEC4-7169-9B49-83D1-529B8D597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According to Population Council researcher Mark Montgomery, boundless drops in fertility rates were immediately observed when developing countries revised their educational performance in the 70s</a:t>
            </a:r>
          </a:p>
          <a:p>
            <a:pPr>
              <a:lnSpc>
                <a:spcPct val="90000"/>
              </a:lnSpc>
            </a:pPr>
            <a:r>
              <a:rPr lang="en-GB" sz="17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departure point will be to reveal the education level effect on population dynamics distinguishing between different classes of economies and continents</a:t>
            </a:r>
            <a:endParaRPr lang="en-GB" sz="17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sz="17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Assuming our target variable holds a </a:t>
            </a:r>
            <a:r>
              <a:rPr lang="en-GB" sz="17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 independence </a:t>
            </a:r>
            <a:r>
              <a:rPr lang="en-GB" sz="17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nature, current population movements would behave as a function of past observations, hence suggesting the inclusion of an autoregressive time series model</a:t>
            </a:r>
          </a:p>
          <a:p>
            <a:pPr>
              <a:lnSpc>
                <a:spcPct val="90000"/>
              </a:lnSpc>
            </a:pPr>
            <a:r>
              <a:rPr lang="en-GB" sz="17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7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relevance </a:t>
            </a:r>
            <a:r>
              <a:rPr lang="en-GB" sz="17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this study lies on the potential contribution to the broader topic of population dynamics and public policies which is one of the major threatening issues to many economies</a:t>
            </a:r>
            <a:endParaRPr lang="es-ES" sz="1700"/>
          </a:p>
        </p:txBody>
      </p:sp>
    </p:spTree>
    <p:extLst>
      <p:ext uri="{BB962C8B-B14F-4D97-AF65-F5344CB8AC3E}">
        <p14:creationId xmlns:p14="http://schemas.microsoft.com/office/powerpoint/2010/main" val="488639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F61580B0-83C9-9E25-FB20-54776491A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73" r="-1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D91B8F-190F-AA9B-4316-A37AB4BF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/>
              <a:t>Hypothesis and Computational approach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50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359F7-5A2D-89B3-226A-66EE5F6E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3" y="156238"/>
            <a:ext cx="8596668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1" dirty="0"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Hypothesis and Analytical/Computational approach</a:t>
            </a:r>
            <a:br>
              <a:rPr lang="es-ES" b="1" dirty="0"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s-ES" b="1" dirty="0">
              <a:latin typeface="Calibri Light" panose="020F03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335DF-6A44-3FA4-62C9-EB16BC00E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58" y="1682262"/>
            <a:ext cx="4346729" cy="4503797"/>
          </a:xfrm>
          <a:noFill/>
        </p:spPr>
        <p:txBody>
          <a:bodyPr wrap="square" rtlCol="0">
            <a:spAutoFit/>
          </a:bodyPr>
          <a:lstStyle/>
          <a:p>
            <a:pPr marL="0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Education enhancement is strongly linked with the notion of family planning, sex education and female labour participation which eventually gives rise to birth control and gender parity.</a:t>
            </a: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hypothesis that such an impact will differ across countries portraying different characteristics (civil rights, economic conditions, geography etc.) and this will require a cautious specification of the root model </a:t>
            </a:r>
          </a:p>
          <a:p>
            <a:pPr marL="0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 test for the hypothesis of identical marginal effects by replacing in the original equation our restriction and resorting to an F-statistic on the sum of squared residuals.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849C5C4-5894-2C49-2064-C96B87FB19CB}"/>
              </a:ext>
            </a:extLst>
          </p:cNvPr>
          <p:cNvCxnSpPr>
            <a:cxnSpLocks/>
          </p:cNvCxnSpPr>
          <p:nvPr/>
        </p:nvCxnSpPr>
        <p:spPr>
          <a:xfrm>
            <a:off x="4874327" y="1581079"/>
            <a:ext cx="0" cy="5097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0349770-BB8A-1C39-38B0-BE2F5242AC5E}"/>
              </a:ext>
            </a:extLst>
          </p:cNvPr>
          <p:cNvCxnSpPr>
            <a:cxnSpLocks/>
          </p:cNvCxnSpPr>
          <p:nvPr/>
        </p:nvCxnSpPr>
        <p:spPr>
          <a:xfrm flipH="1">
            <a:off x="482125" y="1581079"/>
            <a:ext cx="85891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3E728F-AA6C-AB97-56B4-213FDFDFE1E9}"/>
              </a:ext>
            </a:extLst>
          </p:cNvPr>
          <p:cNvSpPr txBox="1"/>
          <p:nvPr/>
        </p:nvSpPr>
        <p:spPr>
          <a:xfrm>
            <a:off x="344184" y="1031506"/>
            <a:ext cx="878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             </a:t>
            </a:r>
            <a:r>
              <a:rPr lang="es-ES" sz="2000" dirty="0" err="1"/>
              <a:t>Section</a:t>
            </a:r>
            <a:r>
              <a:rPr lang="es-ES" sz="2000" dirty="0"/>
              <a:t> 1                                                     </a:t>
            </a:r>
            <a:r>
              <a:rPr lang="es-ES" sz="2000" dirty="0" err="1"/>
              <a:t>Section</a:t>
            </a:r>
            <a:r>
              <a:rPr lang="es-ES" sz="2000" dirty="0"/>
              <a:t> 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05175E2-2A98-7623-282C-D09D083AF99D}"/>
              </a:ext>
            </a:extLst>
          </p:cNvPr>
          <p:cNvSpPr txBox="1"/>
          <p:nvPr/>
        </p:nvSpPr>
        <p:spPr>
          <a:xfrm>
            <a:off x="5012268" y="1682262"/>
            <a:ext cx="4150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Construction of a predictive (dichotomous) model based on a logistic to forecast instances in which a country experiences negative population growth rates in contrast with the opposite case. </a:t>
            </a:r>
          </a:p>
          <a:p>
            <a:b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results stemming from this section focus on MECs</a:t>
            </a:r>
          </a:p>
          <a:p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compute the marginal effect on contributing to the probability of driving into the region of negative growth rates. </a:t>
            </a:r>
          </a:p>
          <a:p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expect concave relationships between our variables and the marginal effects due to the model election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81079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a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1140</TotalTime>
  <Words>886</Words>
  <Application>Microsoft Office PowerPoint</Application>
  <PresentationFormat>Panorámica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Wingdings 3</vt:lpstr>
      <vt:lpstr>Faceta</vt:lpstr>
      <vt:lpstr>Accounting for education enhancement effects on population growth dynamics:  A wealth gap perspective</vt:lpstr>
      <vt:lpstr>Research Question and Context</vt:lpstr>
      <vt:lpstr>Research Question and Context </vt:lpstr>
      <vt:lpstr>Research Question and Context</vt:lpstr>
      <vt:lpstr>Relevance</vt:lpstr>
      <vt:lpstr>Relevance of the research question  </vt:lpstr>
      <vt:lpstr>Relevance of the research question</vt:lpstr>
      <vt:lpstr>Hypothesis and Computational approach</vt:lpstr>
      <vt:lpstr>Hypothesis and Analytical/Computational approach </vt:lpstr>
      <vt:lpstr>Data Exploration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for education enhancement effects on population growth dynamics:  A wealth gap perspective</dc:title>
  <dc:creator>Ignacio pulido ruiz</dc:creator>
  <cp:lastModifiedBy>Ignacio pulido ruiz</cp:lastModifiedBy>
  <cp:revision>1</cp:revision>
  <dcterms:created xsi:type="dcterms:W3CDTF">2023-02-05T22:50:16Z</dcterms:created>
  <dcterms:modified xsi:type="dcterms:W3CDTF">2023-02-19T19:58:57Z</dcterms:modified>
</cp:coreProperties>
</file>