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AD33-28F0-4698-80E5-C5EBC31A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6794EE-3DB5-432B-8FD1-B240E4E0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CF7-53D6-471C-955F-6B702204B1B9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266AE0-2718-41C4-A367-246E0C7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158FBB-74B7-4041-A54F-E4413EF4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285F-AAD5-4525-A62B-C5042B3EF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07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774947-B665-4AC1-A2CA-8065C568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EFAB8-CB74-4745-A070-592EAB15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3E0F9-21E0-42EA-A09C-6A3501093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6CF7-53D6-471C-955F-6B702204B1B9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19D43-E840-4F86-9378-DAE07AC1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B2C5F-B2F1-465E-8CF1-B2450FCFF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285F-AAD5-4525-A62B-C5042B3EF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99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4D60C94-2A7F-4E1D-B613-A4F22DA2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EDB0CB-3AE8-4815-8FAA-B884DB6E08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4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CARLOS QUINTERO CANTILLO</dc:creator>
  <cp:lastModifiedBy>LUIS CARLOS QUINTERO CANTILLO</cp:lastModifiedBy>
  <cp:revision>1</cp:revision>
  <dcterms:created xsi:type="dcterms:W3CDTF">2021-03-19T02:24:32Z</dcterms:created>
  <dcterms:modified xsi:type="dcterms:W3CDTF">2021-03-19T02:24:32Z</dcterms:modified>
</cp:coreProperties>
</file>