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91" d="100"/>
          <a:sy n="91" d="100"/>
        </p:scale>
        <p:origin x="10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547E-892F-4691-9C19-7661CBC5BA4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12AA-62A7-477F-B686-98A6C5DE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9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547E-892F-4691-9C19-7661CBC5BA4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12AA-62A7-477F-B686-98A6C5DE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8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547E-892F-4691-9C19-7661CBC5BA4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12AA-62A7-477F-B686-98A6C5DE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4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547E-892F-4691-9C19-7661CBC5BA4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12AA-62A7-477F-B686-98A6C5DE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5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547E-892F-4691-9C19-7661CBC5BA4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12AA-62A7-477F-B686-98A6C5DE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9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547E-892F-4691-9C19-7661CBC5BA4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12AA-62A7-477F-B686-98A6C5DE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547E-892F-4691-9C19-7661CBC5BA4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12AA-62A7-477F-B686-98A6C5DE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3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547E-892F-4691-9C19-7661CBC5BA4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12AA-62A7-477F-B686-98A6C5DE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5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547E-892F-4691-9C19-7661CBC5BA4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12AA-62A7-477F-B686-98A6C5DE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9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547E-892F-4691-9C19-7661CBC5BA4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12AA-62A7-477F-B686-98A6C5DE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8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547E-892F-4691-9C19-7661CBC5BA4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12AA-62A7-477F-B686-98A6C5DE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0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9547E-892F-4691-9C19-7661CBC5BA4F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612AA-62A7-477F-B686-98A6C5DE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3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883327-E14B-4456-9593-6DDA2AFB1D0D}"/>
              </a:ext>
            </a:extLst>
          </p:cNvPr>
          <p:cNvSpPr/>
          <p:nvPr/>
        </p:nvSpPr>
        <p:spPr>
          <a:xfrm>
            <a:off x="1396884" y="635466"/>
            <a:ext cx="6350232" cy="558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E19341-0A78-4226-95FC-1B015E2E2157}"/>
              </a:ext>
            </a:extLst>
          </p:cNvPr>
          <p:cNvGrpSpPr/>
          <p:nvPr/>
        </p:nvGrpSpPr>
        <p:grpSpPr>
          <a:xfrm>
            <a:off x="467803" y="3103781"/>
            <a:ext cx="553674" cy="987804"/>
            <a:chOff x="553673" y="2508308"/>
            <a:chExt cx="914400" cy="156874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0A9D33-FF0F-4DE2-893C-06A7EA639242}"/>
                </a:ext>
              </a:extLst>
            </p:cNvPr>
            <p:cNvSpPr/>
            <p:nvPr/>
          </p:nvSpPr>
          <p:spPr>
            <a:xfrm>
              <a:off x="796955" y="2508308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3F5A173-17D1-467E-858D-D3D0AA113C38}"/>
                </a:ext>
              </a:extLst>
            </p:cNvPr>
            <p:cNvCxnSpPr>
              <a:stCxn id="5" idx="4"/>
            </p:cNvCxnSpPr>
            <p:nvPr/>
          </p:nvCxnSpPr>
          <p:spPr>
            <a:xfrm flipH="1">
              <a:off x="1015068" y="2965508"/>
              <a:ext cx="10487" cy="72564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05C96ED-D8B3-4C19-A0A7-C8E6CF834C5C}"/>
                </a:ext>
              </a:extLst>
            </p:cNvPr>
            <p:cNvCxnSpPr/>
            <p:nvPr/>
          </p:nvCxnSpPr>
          <p:spPr>
            <a:xfrm flipH="1">
              <a:off x="637563" y="3691156"/>
              <a:ext cx="379603" cy="38589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2731499-98D0-423A-9C88-5E1EAE3EEA0F}"/>
                </a:ext>
              </a:extLst>
            </p:cNvPr>
            <p:cNvCxnSpPr>
              <a:cxnSpLocks/>
            </p:cNvCxnSpPr>
            <p:nvPr/>
          </p:nvCxnSpPr>
          <p:spPr>
            <a:xfrm>
              <a:off x="1006679" y="3691156"/>
              <a:ext cx="379603" cy="38589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638745A-ADF9-4E1D-A737-5E449D963779}"/>
                </a:ext>
              </a:extLst>
            </p:cNvPr>
            <p:cNvCxnSpPr/>
            <p:nvPr/>
          </p:nvCxnSpPr>
          <p:spPr>
            <a:xfrm>
              <a:off x="553673" y="3263317"/>
              <a:ext cx="914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F76DFD6-1A47-42DE-A84B-CBA4D87CADC8}"/>
              </a:ext>
            </a:extLst>
          </p:cNvPr>
          <p:cNvSpPr txBox="1"/>
          <p:nvPr/>
        </p:nvSpPr>
        <p:spPr>
          <a:xfrm>
            <a:off x="204919" y="2626499"/>
            <a:ext cx="117445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701AC0-DF42-4F2E-A10D-7B8714E8C2C1}"/>
              </a:ext>
            </a:extLst>
          </p:cNvPr>
          <p:cNvSpPr/>
          <p:nvPr/>
        </p:nvSpPr>
        <p:spPr>
          <a:xfrm>
            <a:off x="1686066" y="1029253"/>
            <a:ext cx="1350628" cy="4865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Reserve room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392649-8BCD-4F2A-BE55-43238C8E4B76}"/>
              </a:ext>
            </a:extLst>
          </p:cNvPr>
          <p:cNvSpPr/>
          <p:nvPr/>
        </p:nvSpPr>
        <p:spPr>
          <a:xfrm>
            <a:off x="1800535" y="3212721"/>
            <a:ext cx="1350628" cy="4865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Change reservation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BCE84-7F15-4B17-8058-4B27CADDFF81}"/>
              </a:ext>
            </a:extLst>
          </p:cNvPr>
          <p:cNvSpPr/>
          <p:nvPr/>
        </p:nvSpPr>
        <p:spPr>
          <a:xfrm>
            <a:off x="1920236" y="5303758"/>
            <a:ext cx="1350628" cy="4865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 reservation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9A46A2-3E69-43DD-8B9E-A662D15E1339}"/>
              </a:ext>
            </a:extLst>
          </p:cNvPr>
          <p:cNvSpPr/>
          <p:nvPr/>
        </p:nvSpPr>
        <p:spPr>
          <a:xfrm>
            <a:off x="4124978" y="5422543"/>
            <a:ext cx="1350628" cy="4865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Check-in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F2C6A0-D9BD-44AC-8B0D-EBE38563E985}"/>
              </a:ext>
            </a:extLst>
          </p:cNvPr>
          <p:cNvSpPr/>
          <p:nvPr/>
        </p:nvSpPr>
        <p:spPr>
          <a:xfrm>
            <a:off x="5926767" y="2761164"/>
            <a:ext cx="1350628" cy="4865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Check-out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C2E831-E0B2-41A7-8CBD-31AEF59CCF58}"/>
              </a:ext>
            </a:extLst>
          </p:cNvPr>
          <p:cNvSpPr/>
          <p:nvPr/>
        </p:nvSpPr>
        <p:spPr>
          <a:xfrm>
            <a:off x="5726098" y="4221853"/>
            <a:ext cx="1350628" cy="4865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Change Check-out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01FF6F-7D23-4A04-B1FC-4B29259200CD}"/>
              </a:ext>
            </a:extLst>
          </p:cNvPr>
          <p:cNvSpPr/>
          <p:nvPr/>
        </p:nvSpPr>
        <p:spPr>
          <a:xfrm>
            <a:off x="3896686" y="1067681"/>
            <a:ext cx="1350628" cy="4865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Billing record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D7D2E7-733C-495D-AE6C-ED438C21CD25}"/>
              </a:ext>
            </a:extLst>
          </p:cNvPr>
          <p:cNvGrpSpPr/>
          <p:nvPr/>
        </p:nvGrpSpPr>
        <p:grpSpPr>
          <a:xfrm>
            <a:off x="8164840" y="4539290"/>
            <a:ext cx="553674" cy="987804"/>
            <a:chOff x="553673" y="2508308"/>
            <a:chExt cx="914400" cy="156874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46759E-1E2B-4502-8C65-3FCEC0FD63D1}"/>
                </a:ext>
              </a:extLst>
            </p:cNvPr>
            <p:cNvSpPr/>
            <p:nvPr/>
          </p:nvSpPr>
          <p:spPr>
            <a:xfrm>
              <a:off x="796955" y="2508308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A73F865-B3C6-42DA-8F7A-AFF84D06D898}"/>
                </a:ext>
              </a:extLst>
            </p:cNvPr>
            <p:cNvCxnSpPr>
              <a:stCxn id="25" idx="4"/>
            </p:cNvCxnSpPr>
            <p:nvPr/>
          </p:nvCxnSpPr>
          <p:spPr>
            <a:xfrm flipH="1">
              <a:off x="1015068" y="2965508"/>
              <a:ext cx="10487" cy="72564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FCA775F-379E-4E85-86D3-FA7760EC6B69}"/>
                </a:ext>
              </a:extLst>
            </p:cNvPr>
            <p:cNvCxnSpPr/>
            <p:nvPr/>
          </p:nvCxnSpPr>
          <p:spPr>
            <a:xfrm flipH="1">
              <a:off x="637563" y="3691156"/>
              <a:ext cx="379603" cy="38589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431E735-F879-4985-A5AF-97DB8D35D7FF}"/>
                </a:ext>
              </a:extLst>
            </p:cNvPr>
            <p:cNvCxnSpPr>
              <a:cxnSpLocks/>
            </p:cNvCxnSpPr>
            <p:nvPr/>
          </p:nvCxnSpPr>
          <p:spPr>
            <a:xfrm>
              <a:off x="1006679" y="3691156"/>
              <a:ext cx="379603" cy="38589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17A7437-8EE4-4D96-8B05-814F61BE14A0}"/>
                </a:ext>
              </a:extLst>
            </p:cNvPr>
            <p:cNvCxnSpPr/>
            <p:nvPr/>
          </p:nvCxnSpPr>
          <p:spPr>
            <a:xfrm>
              <a:off x="553673" y="3263317"/>
              <a:ext cx="914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EE1A043-B856-4A65-91C6-18F09515822B}"/>
              </a:ext>
            </a:extLst>
          </p:cNvPr>
          <p:cNvSpPr txBox="1"/>
          <p:nvPr/>
        </p:nvSpPr>
        <p:spPr>
          <a:xfrm>
            <a:off x="8081760" y="4109207"/>
            <a:ext cx="117445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Clerk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A12AC01-BF5C-4179-8081-B3267B3366B7}"/>
              </a:ext>
            </a:extLst>
          </p:cNvPr>
          <p:cNvGrpSpPr/>
          <p:nvPr/>
        </p:nvGrpSpPr>
        <p:grpSpPr>
          <a:xfrm>
            <a:off x="8168651" y="2008027"/>
            <a:ext cx="553674" cy="987804"/>
            <a:chOff x="553673" y="2508308"/>
            <a:chExt cx="914400" cy="156874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06128E7-42DA-4328-84F1-C3E0DEF98F53}"/>
                </a:ext>
              </a:extLst>
            </p:cNvPr>
            <p:cNvSpPr/>
            <p:nvPr/>
          </p:nvSpPr>
          <p:spPr>
            <a:xfrm>
              <a:off x="796955" y="2508308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302C6B2-EDD9-449F-844D-24BC48E04430}"/>
                </a:ext>
              </a:extLst>
            </p:cNvPr>
            <p:cNvCxnSpPr>
              <a:stCxn id="32" idx="4"/>
            </p:cNvCxnSpPr>
            <p:nvPr/>
          </p:nvCxnSpPr>
          <p:spPr>
            <a:xfrm flipH="1">
              <a:off x="1015068" y="2965508"/>
              <a:ext cx="10487" cy="72564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AC7F8E-6080-42A4-8A70-C9A4899C581C}"/>
                </a:ext>
              </a:extLst>
            </p:cNvPr>
            <p:cNvCxnSpPr/>
            <p:nvPr/>
          </p:nvCxnSpPr>
          <p:spPr>
            <a:xfrm flipH="1">
              <a:off x="637563" y="3691156"/>
              <a:ext cx="379603" cy="38589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0035159-9D7A-4566-AC1B-F0AEDE3D0795}"/>
                </a:ext>
              </a:extLst>
            </p:cNvPr>
            <p:cNvCxnSpPr>
              <a:cxnSpLocks/>
            </p:cNvCxnSpPr>
            <p:nvPr/>
          </p:nvCxnSpPr>
          <p:spPr>
            <a:xfrm>
              <a:off x="1006679" y="3691156"/>
              <a:ext cx="379603" cy="38589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FED05BE-1DAE-4A50-BDA0-353308838F4C}"/>
                </a:ext>
              </a:extLst>
            </p:cNvPr>
            <p:cNvCxnSpPr/>
            <p:nvPr/>
          </p:nvCxnSpPr>
          <p:spPr>
            <a:xfrm>
              <a:off x="553673" y="3263317"/>
              <a:ext cx="914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F0A764-E71E-4A1A-955A-2B219AB6C2FB}"/>
              </a:ext>
            </a:extLst>
          </p:cNvPr>
          <p:cNvSpPr txBox="1"/>
          <p:nvPr/>
        </p:nvSpPr>
        <p:spPr>
          <a:xfrm>
            <a:off x="8081759" y="1571834"/>
            <a:ext cx="117445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Timer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4DC893E-E0FB-4366-BE27-35B587BEA937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1237397" y="1444559"/>
            <a:ext cx="646464" cy="1731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90A88FC-1F7C-4149-9267-C5981B5E5582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163651" y="3456002"/>
            <a:ext cx="636884" cy="28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ED424B-2E4B-4CDC-BAA3-9E11701DE20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090196" y="3848595"/>
            <a:ext cx="1027835" cy="1526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CBBE8D9-F620-4E63-A421-3162750518B9}"/>
              </a:ext>
            </a:extLst>
          </p:cNvPr>
          <p:cNvCxnSpPr>
            <a:cxnSpLocks/>
            <a:stCxn id="15" idx="5"/>
            <a:endCxn id="20" idx="1"/>
          </p:cNvCxnSpPr>
          <p:nvPr/>
        </p:nvCxnSpPr>
        <p:spPr>
          <a:xfrm>
            <a:off x="2838899" y="1444559"/>
            <a:ext cx="1483874" cy="4049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D3D885F-D2CC-4C15-B689-2975CBA8FF26}"/>
              </a:ext>
            </a:extLst>
          </p:cNvPr>
          <p:cNvCxnSpPr>
            <a:stCxn id="18" idx="6"/>
            <a:endCxn id="22" idx="2"/>
          </p:cNvCxnSpPr>
          <p:nvPr/>
        </p:nvCxnSpPr>
        <p:spPr>
          <a:xfrm>
            <a:off x="3151163" y="3456002"/>
            <a:ext cx="2574935" cy="1009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864F193-3E21-49F5-A66E-C45A8CB3D398}"/>
              </a:ext>
            </a:extLst>
          </p:cNvPr>
          <p:cNvCxnSpPr>
            <a:stCxn id="23" idx="5"/>
            <a:endCxn id="21" idx="1"/>
          </p:cNvCxnSpPr>
          <p:nvPr/>
        </p:nvCxnSpPr>
        <p:spPr>
          <a:xfrm>
            <a:off x="5049519" y="1482987"/>
            <a:ext cx="1075043" cy="1349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72D65FB-B9B3-47C9-B0A7-DBCFD753217A}"/>
              </a:ext>
            </a:extLst>
          </p:cNvPr>
          <p:cNvCxnSpPr>
            <a:cxnSpLocks/>
            <a:endCxn id="20" idx="6"/>
          </p:cNvCxnSpPr>
          <p:nvPr/>
        </p:nvCxnSpPr>
        <p:spPr>
          <a:xfrm flipH="1">
            <a:off x="5475606" y="5172484"/>
            <a:ext cx="2578198" cy="493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B63F7A0-3E6D-4343-A2BD-A303232A2C99}"/>
              </a:ext>
            </a:extLst>
          </p:cNvPr>
          <p:cNvCxnSpPr>
            <a:stCxn id="20" idx="0"/>
            <a:endCxn id="23" idx="4"/>
          </p:cNvCxnSpPr>
          <p:nvPr/>
        </p:nvCxnSpPr>
        <p:spPr>
          <a:xfrm flipH="1" flipV="1">
            <a:off x="4572000" y="1554242"/>
            <a:ext cx="228292" cy="3868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5B750EE-B8F3-429D-A00A-5B7BBAC8ECAC}"/>
              </a:ext>
            </a:extLst>
          </p:cNvPr>
          <p:cNvCxnSpPr>
            <a:endCxn id="23" idx="6"/>
          </p:cNvCxnSpPr>
          <p:nvPr/>
        </p:nvCxnSpPr>
        <p:spPr>
          <a:xfrm flipH="1" flipV="1">
            <a:off x="5247314" y="1310962"/>
            <a:ext cx="2806490" cy="841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8F5DBFB-D416-4F1C-AE82-8980BF384A32}"/>
              </a:ext>
            </a:extLst>
          </p:cNvPr>
          <p:cNvCxnSpPr>
            <a:cxnSpLocks/>
            <a:endCxn id="22" idx="6"/>
          </p:cNvCxnSpPr>
          <p:nvPr/>
        </p:nvCxnSpPr>
        <p:spPr>
          <a:xfrm flipH="1" flipV="1">
            <a:off x="7076726" y="4465134"/>
            <a:ext cx="977078" cy="362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E5591D6-456B-4DCF-B5E4-F6DE0B912A5B}"/>
              </a:ext>
            </a:extLst>
          </p:cNvPr>
          <p:cNvCxnSpPr>
            <a:endCxn id="21" idx="5"/>
          </p:cNvCxnSpPr>
          <p:nvPr/>
        </p:nvCxnSpPr>
        <p:spPr>
          <a:xfrm flipH="1" flipV="1">
            <a:off x="7079600" y="3176470"/>
            <a:ext cx="940648" cy="1302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9B39D92-D1C4-4D0B-9C46-73335A6D1005}"/>
              </a:ext>
            </a:extLst>
          </p:cNvPr>
          <p:cNvSpPr txBox="1"/>
          <p:nvPr/>
        </p:nvSpPr>
        <p:spPr>
          <a:xfrm>
            <a:off x="3050871" y="175778"/>
            <a:ext cx="304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Hotel System (HS) – Use Cases</a:t>
            </a:r>
          </a:p>
        </p:txBody>
      </p:sp>
    </p:spTree>
    <p:extLst>
      <p:ext uri="{BB962C8B-B14F-4D97-AF65-F5344CB8AC3E}">
        <p14:creationId xmlns:p14="http://schemas.microsoft.com/office/powerpoint/2010/main" val="376476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Rausseo, Luis</dc:creator>
  <cp:lastModifiedBy>Rausseo, Luis</cp:lastModifiedBy>
  <cp:revision>4</cp:revision>
  <dcterms:created xsi:type="dcterms:W3CDTF">2018-02-07T23:49:08Z</dcterms:created>
  <dcterms:modified xsi:type="dcterms:W3CDTF">2018-02-08T00:23:10Z</dcterms:modified>
</cp:coreProperties>
</file>