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1447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26" d="100"/>
          <a:sy n="126" d="100"/>
        </p:scale>
        <p:origin x="250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344E-94CD-944A-AD0E-C122FCE4D18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33F0C5-B9F3-A940-937B-55DC3D4E6233}"/>
              </a:ext>
            </a:extLst>
          </p:cNvPr>
          <p:cNvGrpSpPr/>
          <p:nvPr/>
        </p:nvGrpSpPr>
        <p:grpSpPr>
          <a:xfrm>
            <a:off x="448559" y="143466"/>
            <a:ext cx="7095260" cy="4285068"/>
            <a:chOff x="1028750" y="1299630"/>
            <a:chExt cx="4324790" cy="241139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DB5BC9-9012-1143-99D9-B3BF2DF4E700}"/>
                </a:ext>
              </a:extLst>
            </p:cNvPr>
            <p:cNvGrpSpPr/>
            <p:nvPr/>
          </p:nvGrpSpPr>
          <p:grpSpPr>
            <a:xfrm>
              <a:off x="1028750" y="1299630"/>
              <a:ext cx="3935885" cy="2411398"/>
              <a:chOff x="6533079" y="3074642"/>
              <a:chExt cx="3935885" cy="241139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B322239-E5C0-6A47-87ED-50DA6742C94F}"/>
                  </a:ext>
                </a:extLst>
              </p:cNvPr>
              <p:cNvSpPr/>
              <p:nvPr/>
            </p:nvSpPr>
            <p:spPr>
              <a:xfrm>
                <a:off x="654165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TileDB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08AB0EF-498F-1E4E-B7B1-D8EBF4D3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76703" y="3749566"/>
                <a:ext cx="604287" cy="4572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718F259-0ABF-FD48-998B-CB97F0684250}"/>
                  </a:ext>
                </a:extLst>
              </p:cNvPr>
              <p:cNvSpPr/>
              <p:nvPr/>
            </p:nvSpPr>
            <p:spPr>
              <a:xfrm>
                <a:off x="9212715" y="4256327"/>
                <a:ext cx="1239670" cy="421008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Persistent Memory</a:t>
                </a:r>
              </a:p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Graph DB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9BD475E-AFA0-C047-A8D9-B93D24B111B6}"/>
                  </a:ext>
                </a:extLst>
              </p:cNvPr>
              <p:cNvSpPr/>
              <p:nvPr/>
            </p:nvSpPr>
            <p:spPr>
              <a:xfrm>
                <a:off x="6533079" y="3074642"/>
                <a:ext cx="3903917" cy="358071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Machine Learning Pipelines / End Users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56711A2-65DA-1846-98A6-11422DE2CB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00512" y="5120279"/>
                <a:ext cx="1268452" cy="365761"/>
                <a:chOff x="4156725" y="3292572"/>
                <a:chExt cx="1585563" cy="457201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771E85A9-9EC5-A240-9D25-D1B6D6A0A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156725" y="3292573"/>
                  <a:ext cx="782127" cy="457200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25BA9BD-2597-4342-94BA-136B22571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960160" y="3292572"/>
                  <a:ext cx="782128" cy="457200"/>
                </a:xfrm>
                <a:prstGeom prst="rect">
                  <a:avLst/>
                </a:prstGeom>
              </p:spPr>
            </p:pic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0A367F-DA2A-6644-8636-B23898AC4165}"/>
                  </a:ext>
                </a:extLst>
              </p:cNvPr>
              <p:cNvSpPr/>
              <p:nvPr/>
            </p:nvSpPr>
            <p:spPr>
              <a:xfrm>
                <a:off x="787718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OpenCV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12C85FE-EA1E-E541-A4B7-C2CED1F7A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7149" y="3749566"/>
                <a:ext cx="600533" cy="4572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13F72F5-F310-EF4C-920D-D6EEFF364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8230" y="37386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001F5AA-0051-464F-B93A-E4150DC865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90" r="60350"/>
              <a:stretch/>
            </p:blipFill>
            <p:spPr>
              <a:xfrm>
                <a:off x="6793586" y="3749566"/>
                <a:ext cx="516958" cy="457200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658059A-50D7-3942-A4EA-DC8C78A18F59}"/>
                  </a:ext>
                </a:extLst>
              </p:cNvPr>
              <p:cNvSpPr/>
              <p:nvPr/>
            </p:nvSpPr>
            <p:spPr>
              <a:xfrm>
                <a:off x="6533079" y="3455810"/>
                <a:ext cx="3903917" cy="238742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Request Server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CD40A2-5F2D-B141-A6E0-581129D7DF59}"/>
                  </a:ext>
                </a:extLst>
              </p:cNvPr>
              <p:cNvSpPr/>
              <p:nvPr/>
            </p:nvSpPr>
            <p:spPr>
              <a:xfrm>
                <a:off x="6541656" y="4256327"/>
                <a:ext cx="2637779" cy="18948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Visual Compute Module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34A7FC-4B26-9D40-A4F0-059C9AB7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0230" y="2759783"/>
              <a:ext cx="2063310" cy="742792"/>
            </a:xfrm>
            <a:prstGeom prst="rect">
              <a:avLst/>
            </a:prstGeom>
          </p:spPr>
        </p:pic>
      </p:grpSp>
      <p:pic>
        <p:nvPicPr>
          <p:cNvPr id="2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336BE4-4DDB-314B-95B2-6549F9EA1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18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F1B6D67-80CC-8342-84A2-E2B0B5F2F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052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D13E6C-7D19-3840-8C68-DA37A807F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875" y="3120428"/>
            <a:ext cx="1371631" cy="13716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32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2020-01-14T23:53:17Z</dcterms:created>
  <dcterms:modified xsi:type="dcterms:W3CDTF">2020-01-14T23:55:31Z</dcterms:modified>
</cp:coreProperties>
</file>