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28" r:id="rId5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orient="horz" pos="3032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758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pos="5470">
          <p15:clr>
            <a:srgbClr val="A4A3A4"/>
          </p15:clr>
        </p15:guide>
        <p15:guide id="7" pos="287">
          <p15:clr>
            <a:srgbClr val="A4A3A4"/>
          </p15:clr>
        </p15:guide>
        <p15:guide id="8" pos="2879">
          <p15:clr>
            <a:srgbClr val="A4A3A4"/>
          </p15:clr>
        </p15:guide>
        <p15:guide id="9" pos="2811">
          <p15:clr>
            <a:srgbClr val="A4A3A4"/>
          </p15:clr>
        </p15:guide>
        <p15:guide id="10" pos="2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C5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8" autoAdjust="0"/>
    <p:restoredTop sz="84652" autoAdjust="0"/>
  </p:normalViewPr>
  <p:slideViewPr>
    <p:cSldViewPr snapToGrid="0">
      <p:cViewPr varScale="1">
        <p:scale>
          <a:sx n="209" d="100"/>
          <a:sy n="209" d="100"/>
        </p:scale>
        <p:origin x="352" y="176"/>
      </p:cViewPr>
      <p:guideLst>
        <p:guide orient="horz" pos="1622"/>
        <p:guide orient="horz" pos="3032"/>
        <p:guide orient="horz" pos="118"/>
        <p:guide orient="horz" pos="758"/>
        <p:guide orient="horz" pos="2916"/>
        <p:guide pos="5470"/>
        <p:guide pos="287"/>
        <p:guide pos="2879"/>
        <p:guide pos="2811"/>
        <p:guide pos="29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0A21B66E-D057-422C-BE30-092660F2010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B75FC965-8C82-4876-B4FD-4E925D53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99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435D55CD-1BDF-44BE-B253-682DDB20984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B9830AEF-C118-46E1-BA6A-8E2AE91D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0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221197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Presentation Title</a:t>
            </a:r>
            <a:br>
              <a:rPr lang="en-US" dirty="0"/>
            </a:br>
            <a:r>
              <a:rPr lang="en-US" dirty="0"/>
              <a:t>Title of Presentation Line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88723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12pt</a:t>
            </a:r>
            <a:r>
              <a:rPr lang="en-US" dirty="0"/>
              <a:t> Intel Clear Bolded Subhead, Date,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3" y="4813300"/>
            <a:ext cx="158376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Neo Sans Intel"/>
              </a:rPr>
              <a:t>Intel Confidential — Internal Use Only</a:t>
            </a:r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35" y="4035643"/>
            <a:ext cx="1426464" cy="110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72" y="1432296"/>
            <a:ext cx="2049636" cy="57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3563" y="4493512"/>
            <a:ext cx="29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Neo Sans Intel"/>
              </a:rPr>
              <a:t>Intel Labs</a:t>
            </a:r>
          </a:p>
        </p:txBody>
      </p:sp>
    </p:spTree>
    <p:extLst>
      <p:ext uri="{BB962C8B-B14F-4D97-AF65-F5344CB8AC3E}">
        <p14:creationId xmlns:p14="http://schemas.microsoft.com/office/powerpoint/2010/main" val="629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12pt</a:t>
            </a:r>
            <a:r>
              <a:rPr lang="en-US" dirty="0"/>
              <a:t> Intel Clear Bolded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98463" y="47938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Neo Sans Intel"/>
              </a:rPr>
              <a:t>Intel Labs</a:t>
            </a:r>
          </a:p>
        </p:txBody>
      </p:sp>
      <p:sp>
        <p:nvSpPr>
          <p:cNvPr id="9" name="Rectangle 8"/>
          <p:cNvSpPr/>
          <p:nvPr/>
        </p:nvSpPr>
        <p:spPr>
          <a:xfrm>
            <a:off x="3623045" y="4864085"/>
            <a:ext cx="178093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900" b="0" i="0" u="none" strike="noStrike" kern="1200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Neo Sans Intel"/>
              </a:rPr>
              <a:t>Intel Confidential — Internal Use Only</a:t>
            </a:r>
          </a:p>
          <a:p>
            <a:pPr algn="l" rtl="0"/>
            <a:endParaRPr lang="en-US" sz="900" b="0" i="0" u="none" strike="noStrike" kern="1200" baseline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1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12pt</a:t>
            </a:r>
            <a:r>
              <a:rPr lang="en-US" dirty="0"/>
              <a:t> Intel Clear Bolded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98463" y="47938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Neo Sans Intel"/>
              </a:rPr>
              <a:t>Intel Labs</a:t>
            </a:r>
          </a:p>
        </p:txBody>
      </p:sp>
      <p:sp>
        <p:nvSpPr>
          <p:cNvPr id="9" name="Rectangle 8"/>
          <p:cNvSpPr/>
          <p:nvPr/>
        </p:nvSpPr>
        <p:spPr>
          <a:xfrm>
            <a:off x="3623045" y="4864085"/>
            <a:ext cx="178093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900" b="0" i="0" u="none" strike="noStrike" kern="1200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Neo Sans Intel"/>
              </a:rPr>
              <a:t>Intel Confidential — Internal Use Only</a:t>
            </a:r>
          </a:p>
          <a:p>
            <a:pPr algn="l" rtl="0"/>
            <a:endParaRPr lang="en-US" sz="900" b="0" i="0" u="none" strike="noStrike" kern="1200" baseline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5613" y="4813300"/>
            <a:ext cx="158376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Neo Sans Intel"/>
              </a:rPr>
              <a:t>Intel Confidential — Internal Use Only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Headline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98463" y="495158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  <a:latin typeface="Calibri" panose="020F0502020204030204" pitchFamily="34" charset="0"/>
                <a:cs typeface="Neo Sans Intel"/>
              </a:rPr>
              <a:t>Intel Labs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3045" y="5021778"/>
            <a:ext cx="15837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Neo Sans Intel"/>
              </a:rPr>
              <a:t>Intel Confidential — Internal Use Only</a:t>
            </a:r>
          </a:p>
          <a:p>
            <a:pPr algn="l" rtl="0"/>
            <a:endParaRPr lang="en-US" sz="800" b="0" i="0" u="none" strike="noStrike" kern="1200" baseline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349404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Headline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4400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44pt</a:t>
            </a:r>
            <a:r>
              <a:rPr lang="en-US" dirty="0"/>
              <a:t> Intel Clear Light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98463" y="495158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  <a:latin typeface="Calibri" panose="020F0502020204030204" pitchFamily="34" charset="0"/>
                <a:cs typeface="Neo Sans Intel"/>
              </a:rPr>
              <a:t>Intel Labs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623045" y="5021778"/>
            <a:ext cx="15837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Neo Sans Intel"/>
              </a:rPr>
              <a:t>Intel Confidential — Internal Use Only</a:t>
            </a:r>
          </a:p>
          <a:p>
            <a:pPr algn="l" rtl="0"/>
            <a:endParaRPr lang="en-US" sz="800" b="0" i="0" u="none" strike="noStrike" kern="1200" baseline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74131"/>
            <a:ext cx="9144000" cy="256936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98463" y="495158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  <a:latin typeface="Calibri" panose="020F0502020204030204" pitchFamily="34" charset="0"/>
                <a:cs typeface="Neo Sans Intel"/>
              </a:rPr>
              <a:t>Intel Labs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623045" y="5021778"/>
            <a:ext cx="15837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Neo Sans Intel"/>
              </a:rPr>
              <a:t>Intel Confidential — Internal Use Only</a:t>
            </a:r>
          </a:p>
          <a:p>
            <a:pPr algn="l" rtl="0"/>
            <a:endParaRPr lang="en-US" sz="800" b="0" i="0" u="none" strike="noStrike" kern="1200" baseline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78363" y="1"/>
            <a:ext cx="4465637" cy="51434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98463" y="495158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  <a:latin typeface="Calibri" panose="020F0502020204030204" pitchFamily="34" charset="0"/>
                <a:cs typeface="Neo Sans Intel"/>
              </a:rPr>
              <a:t>Intel Labs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623045" y="5021778"/>
            <a:ext cx="15837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Neo Sans Intel"/>
              </a:rPr>
              <a:t>Intel Confidential — Internal Use Only</a:t>
            </a:r>
          </a:p>
          <a:p>
            <a:pPr algn="l" rtl="0"/>
            <a:endParaRPr lang="en-US" sz="800" b="0" i="0" u="none" strike="noStrike" kern="1200" baseline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12pt</a:t>
            </a:r>
            <a:r>
              <a:rPr lang="en-US" dirty="0"/>
              <a:t> Intel Clear Bolded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9008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Light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5759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/>
              <a:t>14pt Intel Clear fourth level</a:t>
            </a:r>
          </a:p>
          <a:p>
            <a:pPr lvl="4"/>
            <a:r>
              <a:rPr lang="en-US" dirty="0"/>
              <a:t>14pt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98463" y="495158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  <a:latin typeface="Calibri" panose="020F0502020204030204" pitchFamily="34" charset="0"/>
                <a:cs typeface="Neo Sans Intel"/>
              </a:rPr>
              <a:t>Intel Labs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23045" y="5021778"/>
            <a:ext cx="15837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Neo Sans Intel"/>
              </a:rPr>
              <a:t>Intel Confidential — Internal Use Only</a:t>
            </a:r>
          </a:p>
          <a:p>
            <a:pPr algn="l" rtl="0"/>
            <a:endParaRPr lang="en-US" sz="800" b="0" i="0" u="none" strike="noStrike" kern="1200" baseline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2" r:id="rId4"/>
    <p:sldLayoutId id="2147483660" r:id="rId5"/>
    <p:sldLayoutId id="2147483668" r:id="rId6"/>
    <p:sldLayoutId id="2147483669" r:id="rId7"/>
    <p:sldLayoutId id="2147483670" r:id="rId8"/>
    <p:sldLayoutId id="2147483672" r:id="rId9"/>
    <p:sldLayoutId id="2147483651" r:id="rId10"/>
    <p:sldLayoutId id="2147483665" r:id="rId11"/>
    <p:sldLayoutId id="2147483654" r:id="rId12"/>
    <p:sldLayoutId id="2147483666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accent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Wingdings" charset="2"/>
        <a:buChar char="§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9F506AD-B12A-9E41-8CD8-AE5A15636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1" y="2818299"/>
            <a:ext cx="1650634" cy="1445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C0E9DE-0361-F145-B945-56F475685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84" y="571372"/>
            <a:ext cx="2304226" cy="20801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5191" y="866542"/>
            <a:ext cx="754073" cy="609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747556" y="1783595"/>
            <a:ext cx="457200" cy="609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74010" y="1178876"/>
            <a:ext cx="457200" cy="609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5925001" y="449360"/>
            <a:ext cx="2815901" cy="3900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2204755" y="2088395"/>
            <a:ext cx="72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2118331" y="1027473"/>
            <a:ext cx="774221" cy="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131210" y="1609667"/>
            <a:ext cx="1847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88719" y="916247"/>
            <a:ext cx="2041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Descriptor: [2.12, 3.4, 56.3, </a:t>
            </a:r>
            <a:r>
              <a:rPr lang="mr-IN" sz="1050" dirty="0"/>
              <a:t>…</a:t>
            </a:r>
            <a:r>
              <a:rPr lang="en-US" sz="1050" dirty="0"/>
              <a:t> ] </a:t>
            </a:r>
          </a:p>
          <a:p>
            <a:r>
              <a:rPr lang="en-US" sz="1050" dirty="0"/>
              <a:t>Label: Astrocytoma</a:t>
            </a:r>
          </a:p>
        </p:txBody>
      </p:sp>
      <p:sp>
        <p:nvSpPr>
          <p:cNvPr id="31" name="Dodecagon 30"/>
          <p:cNvSpPr/>
          <p:nvPr/>
        </p:nvSpPr>
        <p:spPr>
          <a:xfrm>
            <a:off x="2270653" y="689743"/>
            <a:ext cx="258602" cy="237367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32" name="Left Brace 31"/>
          <p:cNvSpPr/>
          <p:nvPr/>
        </p:nvSpPr>
        <p:spPr>
          <a:xfrm rot="10800000">
            <a:off x="4827821" y="840273"/>
            <a:ext cx="249895" cy="1569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ight Arrow 32"/>
          <p:cNvSpPr/>
          <p:nvPr/>
        </p:nvSpPr>
        <p:spPr>
          <a:xfrm>
            <a:off x="5085419" y="1226036"/>
            <a:ext cx="1076546" cy="347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Dodecagon 33"/>
          <p:cNvSpPr/>
          <p:nvPr/>
        </p:nvSpPr>
        <p:spPr>
          <a:xfrm>
            <a:off x="5377318" y="941509"/>
            <a:ext cx="258602" cy="237367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0199" y="449361"/>
            <a:ext cx="20255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Visual Data Management System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48995" y="3438770"/>
            <a:ext cx="457200" cy="609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8" name="Straight Arrow Connector 37"/>
          <p:cNvCxnSpPr>
            <a:cxnSpLocks/>
            <a:endCxn id="39" idx="1"/>
          </p:cNvCxnSpPr>
          <p:nvPr/>
        </p:nvCxnSpPr>
        <p:spPr>
          <a:xfrm>
            <a:off x="2306195" y="3446409"/>
            <a:ext cx="586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92552" y="3238660"/>
            <a:ext cx="20632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Query:</a:t>
            </a:r>
          </a:p>
          <a:p>
            <a:r>
              <a:rPr lang="en-US" sz="1050" dirty="0"/>
              <a:t>Descriptor: [16.1, 4.3, 27.8, </a:t>
            </a:r>
            <a:r>
              <a:rPr lang="mr-IN" sz="1050" dirty="0"/>
              <a:t>…</a:t>
            </a:r>
            <a:r>
              <a:rPr lang="en-US" sz="1050" dirty="0"/>
              <a:t> ]</a:t>
            </a:r>
          </a:p>
        </p:txBody>
      </p:sp>
      <p:sp>
        <p:nvSpPr>
          <p:cNvPr id="40" name="Dodecagon 39"/>
          <p:cNvSpPr/>
          <p:nvPr/>
        </p:nvSpPr>
        <p:spPr>
          <a:xfrm>
            <a:off x="2219378" y="2875680"/>
            <a:ext cx="258602" cy="237367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5070877" y="3246222"/>
            <a:ext cx="1076546" cy="347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ight Arrow 42"/>
          <p:cNvSpPr/>
          <p:nvPr/>
        </p:nvSpPr>
        <p:spPr>
          <a:xfrm rot="10800000">
            <a:off x="5060486" y="4015522"/>
            <a:ext cx="1076546" cy="347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Dodecagon 44"/>
          <p:cNvSpPr/>
          <p:nvPr/>
        </p:nvSpPr>
        <p:spPr>
          <a:xfrm>
            <a:off x="5384283" y="3032399"/>
            <a:ext cx="258602" cy="237367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46" name="Dodecagon 45"/>
          <p:cNvSpPr/>
          <p:nvPr/>
        </p:nvSpPr>
        <p:spPr>
          <a:xfrm>
            <a:off x="5373978" y="3783971"/>
            <a:ext cx="258602" cy="237367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09669" y="4073237"/>
            <a:ext cx="154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Choroid Plexus</a:t>
            </a:r>
            <a:endParaRPr lang="en-US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2888720" y="1493426"/>
            <a:ext cx="2041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Descriptor: [1.52, 7.4, 98.7, </a:t>
            </a:r>
            <a:r>
              <a:rPr lang="mr-IN" sz="1050" dirty="0"/>
              <a:t>…</a:t>
            </a:r>
            <a:r>
              <a:rPr lang="en-US" sz="1050" dirty="0"/>
              <a:t> ] </a:t>
            </a:r>
          </a:p>
          <a:p>
            <a:r>
              <a:rPr lang="en-US" sz="1050" dirty="0"/>
              <a:t>Label:  Glioblastoma (GBM)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83566" y="1965901"/>
            <a:ext cx="2041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Descriptor: [16.5, 4.7, 28.1, </a:t>
            </a:r>
            <a:r>
              <a:rPr lang="mr-IN" sz="1050" dirty="0"/>
              <a:t>…</a:t>
            </a:r>
            <a:r>
              <a:rPr lang="en-US" sz="1050" dirty="0"/>
              <a:t> ] </a:t>
            </a:r>
          </a:p>
          <a:p>
            <a:r>
              <a:rPr lang="en-US" sz="1050" dirty="0"/>
              <a:t>Label: Choroid Plexus</a:t>
            </a:r>
          </a:p>
        </p:txBody>
      </p:sp>
      <p:pic>
        <p:nvPicPr>
          <p:cNvPr id="64" name="Shape 404">
            <a:extLst>
              <a:ext uri="{FF2B5EF4-FFF2-40B4-BE49-F238E27FC236}">
                <a16:creationId xmlns:a16="http://schemas.microsoft.com/office/drawing/2014/main" id="{F636A9F8-6FF9-484B-91E0-86ABD86874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729" y="2084779"/>
            <a:ext cx="441200" cy="4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405">
            <a:extLst>
              <a:ext uri="{FF2B5EF4-FFF2-40B4-BE49-F238E27FC236}">
                <a16:creationId xmlns:a16="http://schemas.microsoft.com/office/drawing/2014/main" id="{B54657A4-55B2-734F-8223-CAC49C1628E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129" y="2237179"/>
            <a:ext cx="441200" cy="4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406">
            <a:extLst>
              <a:ext uri="{FF2B5EF4-FFF2-40B4-BE49-F238E27FC236}">
                <a16:creationId xmlns:a16="http://schemas.microsoft.com/office/drawing/2014/main" id="{85596931-ADA4-C447-A73E-C0B3FC5606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7529" y="2389579"/>
            <a:ext cx="441200" cy="4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407">
            <a:extLst>
              <a:ext uri="{FF2B5EF4-FFF2-40B4-BE49-F238E27FC236}">
                <a16:creationId xmlns:a16="http://schemas.microsoft.com/office/drawing/2014/main" id="{2578FAA8-9E1B-0B4A-B1AD-AB013BB1430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9929" y="2541979"/>
            <a:ext cx="441200" cy="4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408">
            <a:extLst>
              <a:ext uri="{FF2B5EF4-FFF2-40B4-BE49-F238E27FC236}">
                <a16:creationId xmlns:a16="http://schemas.microsoft.com/office/drawing/2014/main" id="{DC36342C-659D-EA42-88F0-1AA072FF26D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329" y="2694379"/>
            <a:ext cx="441200" cy="4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BC4306B-5E76-4343-9C9E-AC037B6591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629" y="1090916"/>
            <a:ext cx="1290300" cy="874985"/>
          </a:xfrm>
          <a:prstGeom prst="rect">
            <a:avLst/>
          </a:prstGeom>
        </p:spPr>
      </p:pic>
      <p:pic>
        <p:nvPicPr>
          <p:cNvPr id="70" name="Picture 3">
            <a:extLst>
              <a:ext uri="{FF2B5EF4-FFF2-40B4-BE49-F238E27FC236}">
                <a16:creationId xmlns:a16="http://schemas.microsoft.com/office/drawing/2014/main" id="{9D3D6660-7EF6-BB45-84F4-47833229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353" y="2110186"/>
            <a:ext cx="276460" cy="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3">
            <a:extLst>
              <a:ext uri="{FF2B5EF4-FFF2-40B4-BE49-F238E27FC236}">
                <a16:creationId xmlns:a16="http://schemas.microsoft.com/office/drawing/2014/main" id="{13D4A233-C572-3546-AA7F-BD11F96C7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753" y="2262586"/>
            <a:ext cx="276460" cy="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3">
            <a:extLst>
              <a:ext uri="{FF2B5EF4-FFF2-40B4-BE49-F238E27FC236}">
                <a16:creationId xmlns:a16="http://schemas.microsoft.com/office/drawing/2014/main" id="{570C0393-D9CD-C14C-8A98-A6BAA6D06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53" y="2414986"/>
            <a:ext cx="276460" cy="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>
            <a:extLst>
              <a:ext uri="{FF2B5EF4-FFF2-40B4-BE49-F238E27FC236}">
                <a16:creationId xmlns:a16="http://schemas.microsoft.com/office/drawing/2014/main" id="{804BAEAC-812E-3642-9527-19B92DF23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553" y="2567386"/>
            <a:ext cx="276460" cy="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3">
            <a:extLst>
              <a:ext uri="{FF2B5EF4-FFF2-40B4-BE49-F238E27FC236}">
                <a16:creationId xmlns:a16="http://schemas.microsoft.com/office/drawing/2014/main" id="{76D22B28-D1C5-AD4E-A22F-DA41DC10B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953" y="2719786"/>
            <a:ext cx="276460" cy="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3A6C23-1737-374B-B36A-101B6876870E}"/>
              </a:ext>
            </a:extLst>
          </p:cNvPr>
          <p:cNvSpPr txBox="1"/>
          <p:nvPr/>
        </p:nvSpPr>
        <p:spPr>
          <a:xfrm>
            <a:off x="6752226" y="3676753"/>
            <a:ext cx="13115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[2.12, 3.4, 56.3, </a:t>
            </a:r>
            <a:r>
              <a:rPr lang="mr-IN" sz="1000" dirty="0"/>
              <a:t>…</a:t>
            </a:r>
            <a:r>
              <a:rPr lang="en-US" sz="1000" dirty="0"/>
              <a:t> ]</a:t>
            </a:r>
          </a:p>
          <a:p>
            <a:r>
              <a:rPr lang="en-US" sz="1000" dirty="0"/>
              <a:t>[1.52, 7.4, 98.7, </a:t>
            </a:r>
            <a:r>
              <a:rPr lang="mr-IN" sz="1000" dirty="0"/>
              <a:t>…</a:t>
            </a:r>
            <a:r>
              <a:rPr lang="en-US" sz="1000" dirty="0"/>
              <a:t> ]</a:t>
            </a:r>
          </a:p>
          <a:p>
            <a:r>
              <a:rPr lang="en-US" sz="1000" dirty="0"/>
              <a:t>[16.5, 4.7, 28.1, </a:t>
            </a:r>
            <a:r>
              <a:rPr lang="mr-IN" sz="1000" dirty="0"/>
              <a:t>…</a:t>
            </a:r>
            <a:r>
              <a:rPr lang="en-US" sz="1000" dirty="0"/>
              <a:t> ]</a:t>
            </a:r>
          </a:p>
          <a:p>
            <a:endParaRPr lang="en-US" sz="1000" dirty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321394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8" grpId="0"/>
      <p:bldP spid="31" grpId="0" animBg="1"/>
      <p:bldP spid="32" grpId="0" animBg="1"/>
      <p:bldP spid="33" grpId="0" animBg="1"/>
      <p:bldP spid="34" grpId="0" animBg="1"/>
      <p:bldP spid="37" grpId="0" animBg="1"/>
      <p:bldP spid="39" grpId="0"/>
      <p:bldP spid="40" grpId="0" animBg="1"/>
      <p:bldP spid="41" grpId="0" animBg="1"/>
      <p:bldP spid="43" grpId="0" animBg="1"/>
      <p:bldP spid="45" grpId="0" animBg="1"/>
      <p:bldP spid="46" grpId="0" animBg="1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Intel Labs Template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lLabsTemplate.potx" id="{811D2C42-2CCC-46A5-AA9E-74C228FEFCD4}" vid="{2BCBD23A-B1DB-42D4-AE51-530E8E6914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DD6CE545A6D4EBBB80FDF96D98EBC" ma:contentTypeVersion="0" ma:contentTypeDescription="Create a new document." ma:contentTypeScope="" ma:versionID="4a5677e0885fc4e125766d2eff2b7b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C75302-9329-4C69-BCB3-BE90356EAD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84916B-08F5-4534-B08F-59A1808753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04D9B7-A9E9-4B8B-807C-10A146EC354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</Words>
  <Application>Microsoft Macintosh PowerPoint</Application>
  <PresentationFormat>On-screen Show (16:9)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Intel Clear</vt:lpstr>
      <vt:lpstr>Intel Clear Light</vt:lpstr>
      <vt:lpstr>Lucida Grande</vt:lpstr>
      <vt:lpstr>Neo Sans Intel</vt:lpstr>
      <vt:lpstr>Wingdings</vt:lpstr>
      <vt:lpstr>Intel Labs Template</vt:lpstr>
      <vt:lpstr>PowerPoint Presentation</vt:lpstr>
    </vt:vector>
  </TitlesOfParts>
  <Manager/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cp:lastPrinted>2018-07-17T20:16:44Z</cp:lastPrinted>
  <dcterms:created xsi:type="dcterms:W3CDTF">2018-03-15T21:00:32Z</dcterms:created>
  <dcterms:modified xsi:type="dcterms:W3CDTF">2018-10-04T22:37:33Z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0x0101005B0DD6CE545A6D4EBBB80FDF96D98EBC</vt:lpwstr>
  </property>
  <property fmtid="{D5CDD505-2E9C-101B-9397-08002B2CF9AE}" pid="3" name="TitusGUID">
    <vt:lpwstr>42658ecc-9c1c-42e5-aa8b-15ebdea967af</vt:lpwstr>
  </property>
  <property fmtid="{D5CDD505-2E9C-101B-9397-08002B2CF9AE}" pid="4" name="CTP_TimeStamp">
    <vt:lpwstr>2018-06-15 18:16:29Z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