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1460" r:id="rId2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096A0-AD15-ED4C-80D9-A6A18CB8636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1143000"/>
            <a:ext cx="685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D242A-1F88-7A47-BC89-CC413ECFA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2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81000" y="685800"/>
            <a:ext cx="762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Query Operations: a) Resize to 200x200 b) Transcode to </a:t>
            </a:r>
            <a:r>
              <a:rPr lang="en-US" sz="1200" dirty="0" err="1"/>
              <a:t>xvid</a:t>
            </a:r>
            <a:r>
              <a:rPr lang="en-US" sz="1200" dirty="0"/>
              <a:t>/</a:t>
            </a:r>
            <a:r>
              <a:rPr lang="en-US" sz="1200" dirty="0" err="1"/>
              <a:t>avi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5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9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0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1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0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5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0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5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6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6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6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EDAB-63A6-CE43-BC1A-54F1B163B38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1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05E57F-211D-3341-926E-FDD35FD59B6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831"/>
            <a:ext cx="6311900" cy="4749800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4E360D05-0A18-8547-A73A-C6CB919BB0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61"/>
          <a:stretch/>
        </p:blipFill>
        <p:spPr>
          <a:xfrm>
            <a:off x="5877242" y="0"/>
            <a:ext cx="6314759" cy="454266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F65C29D-FD95-C947-9F3E-39796CC291D9}"/>
              </a:ext>
            </a:extLst>
          </p:cNvPr>
          <p:cNvSpPr/>
          <p:nvPr/>
        </p:nvSpPr>
        <p:spPr>
          <a:xfrm>
            <a:off x="2950549" y="3241681"/>
            <a:ext cx="484496" cy="478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FAD396-F548-2C43-81CB-30FAB2B57D4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3364092" y="2599206"/>
            <a:ext cx="2513148" cy="71255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0B6BFE4-4BC9-684A-927C-E2563DF4553A}"/>
              </a:ext>
            </a:extLst>
          </p:cNvPr>
          <p:cNvSpPr/>
          <p:nvPr/>
        </p:nvSpPr>
        <p:spPr>
          <a:xfrm>
            <a:off x="2121856" y="4812087"/>
            <a:ext cx="3699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2x Intel(R) Xeon(R) Platinum 8180 CPU @ 2.50GHz (Skylake), Ubuntu 16.04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F429ED-9C13-D04B-BD84-52C43D70B6FD}"/>
              </a:ext>
            </a:extLst>
          </p:cNvPr>
          <p:cNvSpPr/>
          <p:nvPr/>
        </p:nvSpPr>
        <p:spPr>
          <a:xfrm>
            <a:off x="6101884" y="4782982"/>
            <a:ext cx="6090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Input video format - H264 – MPEG-4 AVC (part10) (avc1), </a:t>
            </a:r>
          </a:p>
          <a:p>
            <a:r>
              <a:rPr lang="en-US" sz="1200" dirty="0"/>
              <a:t>Resolution: 720 x 528 Frame Rate: 30 FPS - Duration: 10 seconds (300 frames)</a:t>
            </a: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114E74-36A1-3E4D-9A34-781116963DDB}"/>
              </a:ext>
            </a:extLst>
          </p:cNvPr>
          <p:cNvSpPr txBox="1"/>
          <p:nvPr/>
        </p:nvSpPr>
        <p:spPr>
          <a:xfrm rot="16200000">
            <a:off x="-353406" y="2206454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Videos/sec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1AC16-A2B5-5342-98FA-7D57F6B9F8EE}"/>
              </a:ext>
            </a:extLst>
          </p:cNvPr>
          <p:cNvSpPr txBox="1"/>
          <p:nvPr/>
        </p:nvSpPr>
        <p:spPr>
          <a:xfrm>
            <a:off x="1103587" y="212648"/>
            <a:ext cx="42356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VDMS – Concurrent Video Operations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DA2CE3-6D91-EE46-8E74-375FD457333D}"/>
              </a:ext>
            </a:extLst>
          </p:cNvPr>
          <p:cNvSpPr txBox="1"/>
          <p:nvPr/>
        </p:nvSpPr>
        <p:spPr>
          <a:xfrm>
            <a:off x="6916787" y="212648"/>
            <a:ext cx="42356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Video Operations in VDMS – 32 Clients</a:t>
            </a:r>
          </a:p>
        </p:txBody>
      </p:sp>
    </p:spTree>
    <p:extLst>
      <p:ext uri="{BB962C8B-B14F-4D97-AF65-F5344CB8AC3E}">
        <p14:creationId xmlns:p14="http://schemas.microsoft.com/office/powerpoint/2010/main" val="324472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83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2020-01-14T23:35:33Z</dcterms:created>
  <dcterms:modified xsi:type="dcterms:W3CDTF">2020-02-25T04:37:21Z</dcterms:modified>
</cp:coreProperties>
</file>