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0" d="100"/>
          <a:sy n="90" d="100"/>
        </p:scale>
        <p:origin x="212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0E38EC-12FC-4F40-B57F-5631EC3B07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41" y="412195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B68C7-F91A-474D-8348-F276DBCBED3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0" y="412195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D20AF-ADD4-7F42-9F62-ECB86258FC0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44645" y="412195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57065-DCAC-9B45-B86B-471B1777A2D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51672" y="412195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5CE925-7AB5-D84B-BD1E-65D045A0F9F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412195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48757-DAFE-A642-B202-A08B0BFB332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57693" y="412321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2799E8-83BB-8A47-B289-57AA9AC26E5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247436" y="41219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BB7DA9-DEF4-3F4A-A3C8-9DEE64BE000E}"/>
              </a:ext>
            </a:extLst>
          </p:cNvPr>
          <p:cNvSpPr txBox="1"/>
          <p:nvPr/>
        </p:nvSpPr>
        <p:spPr>
          <a:xfrm>
            <a:off x="184135" y="42863"/>
            <a:ext cx="8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0F45F4-8046-714B-BB93-8FFD2D56FDA4}"/>
              </a:ext>
            </a:extLst>
          </p:cNvPr>
          <p:cNvSpPr txBox="1"/>
          <p:nvPr/>
        </p:nvSpPr>
        <p:spPr>
          <a:xfrm>
            <a:off x="1188036" y="42863"/>
            <a:ext cx="61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Results, ordered by distance and excluding query image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4FF0E4-D193-E04E-B44C-3E591FFBEA5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246246" y="1484482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F86E5B-DF8D-914F-88F2-CA2D22A8B83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436" y="1484482"/>
            <a:ext cx="91440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CFA3D5-A7A4-3B4E-AFDD-FB17C696F95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473" y="1484482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C6DDBF-C389-974A-89D8-1AEDA5E84DCA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240684" y="1484482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305487-24BD-6E40-BBC2-2712FD5E0240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251672" y="1484482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2ED55D-6A72-854C-92E1-DEBC931C2E42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259871" y="1484482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2AAB77-6F81-8245-A844-E89E9CA835DA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32010" y="1484482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0F210C-22D3-3C4E-ADA0-C1E027AB889D}"/>
              </a:ext>
            </a:extLst>
          </p:cNvPr>
          <p:cNvCxnSpPr>
            <a:cxnSpLocks/>
          </p:cNvCxnSpPr>
          <p:nvPr/>
        </p:nvCxnSpPr>
        <p:spPr>
          <a:xfrm flipV="1">
            <a:off x="1133687" y="190706"/>
            <a:ext cx="0" cy="338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FD3CA77-B2D6-3148-B852-D8CC245B246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6247436" y="2556643"/>
            <a:ext cx="914400" cy="91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9EDAF5-9D48-3246-8916-85847D8DBB88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252973" y="2556643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E6AAA3-9EB8-1A4A-AFC8-39D18E9F519C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5240684" y="2556643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87B369F-D25D-324C-8A19-A0EE3AA86835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132035" y="2557804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A0196B6-6ED2-5648-AA06-633B53010470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251672" y="2556643"/>
            <a:ext cx="914400" cy="914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0AA6BC-1093-7C43-952E-C749C3622196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3250371" y="2556643"/>
            <a:ext cx="914400" cy="914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3ABB0D-2E57-3149-AE8A-CBC38B09DE0E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4246246" y="2556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2020-02-03T02:05:28Z</dcterms:created>
  <dcterms:modified xsi:type="dcterms:W3CDTF">2020-02-03T02:34:28Z</dcterms:modified>
</cp:coreProperties>
</file>