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146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6" d="100"/>
          <a:sy n="136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607487" y="274537"/>
            <a:ext cx="10972800" cy="77216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607487" y="1069623"/>
            <a:ext cx="10970682" cy="304517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1712" y="4129958"/>
            <a:ext cx="489763" cy="244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3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5CF7-AE74-4E4C-ABD1-D12ED7E7F90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E1A-E90C-3840-999F-9A481A91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3203483" y="1673569"/>
            <a:ext cx="2280984" cy="11533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endParaRPr lang="en-US" sz="2383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23" y="1741886"/>
            <a:ext cx="2434146" cy="1003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465973" y="890273"/>
            <a:ext cx="0" cy="7642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22406" y="890271"/>
            <a:ext cx="0" cy="76427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4572358" y="898213"/>
            <a:ext cx="0" cy="7688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H="1" flipV="1">
            <a:off x="4892235" y="914722"/>
            <a:ext cx="3876" cy="74717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4900261" y="1083031"/>
            <a:ext cx="1207507" cy="36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87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709360" y="1107380"/>
            <a:ext cx="1116753" cy="36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87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084804" y="958369"/>
            <a:ext cx="1445260" cy="64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87" dirty="0"/>
              <a:t>metadata</a:t>
            </a:r>
          </a:p>
          <a:p>
            <a:r>
              <a:rPr lang="en-US" sz="1787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7578" y="1790466"/>
            <a:ext cx="1759941" cy="90637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71319" y="676420"/>
            <a:ext cx="0" cy="9956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636704" y="645161"/>
            <a:ext cx="0" cy="10217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74925" y="195282"/>
            <a:ext cx="2921526" cy="70293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r>
              <a:rPr lang="en-US" sz="2383" kern="0" dirty="0" err="1">
                <a:solidFill>
                  <a:prstClr val="white"/>
                </a:solidFill>
                <a:latin typeface="Calibri" panose="020F0502020204030204"/>
              </a:rPr>
              <a:t>vdms</a:t>
            </a:r>
            <a:r>
              <a:rPr lang="en-US" sz="2383" kern="0" dirty="0">
                <a:solidFill>
                  <a:prstClr val="white"/>
                </a:solidFill>
                <a:latin typeface="Calibri" panose="020F0502020204030204"/>
              </a:rPr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8E72-FDB5-FA4C-A880-AB2A6460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775" y="1634137"/>
            <a:ext cx="1378069" cy="120580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5AAFD86-D64C-504F-8402-B83AB9F1988B}"/>
              </a:ext>
            </a:extLst>
          </p:cNvPr>
          <p:cNvSpPr/>
          <p:nvPr/>
        </p:nvSpPr>
        <p:spPr>
          <a:xfrm>
            <a:off x="174904" y="3838182"/>
            <a:ext cx="11780902" cy="55953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912390">
              <a:defRPr/>
            </a:pPr>
            <a:r>
              <a:rPr lang="en-US" sz="2510" kern="0" dirty="0">
                <a:solidFill>
                  <a:prstClr val="white"/>
                </a:solidFill>
                <a:latin typeface="Calibri" panose="020F0502020204030204"/>
              </a:rPr>
              <a:t>Image Repository – ext4 Filesystem over RAID5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0C7926-DCF0-0E42-B0B2-982BD741BC04}"/>
              </a:ext>
            </a:extLst>
          </p:cNvPr>
          <p:cNvSpPr/>
          <p:nvPr/>
        </p:nvSpPr>
        <p:spPr>
          <a:xfrm>
            <a:off x="174926" y="1673569"/>
            <a:ext cx="2921533" cy="11533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r>
              <a:rPr lang="en-US" sz="3765" kern="0" dirty="0">
                <a:solidFill>
                  <a:srgbClr val="0070C0"/>
                </a:solidFill>
                <a:latin typeface="Calibri" panose="020F0502020204030204"/>
              </a:rPr>
              <a:t>VDMS</a:t>
            </a:r>
            <a:endParaRPr lang="en-US" sz="2383" kern="0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099ED3-5BFC-344D-B268-651040652DEF}"/>
              </a:ext>
            </a:extLst>
          </p:cNvPr>
          <p:cNvSpPr/>
          <p:nvPr/>
        </p:nvSpPr>
        <p:spPr>
          <a:xfrm>
            <a:off x="5633745" y="1672733"/>
            <a:ext cx="3934107" cy="115150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endParaRPr lang="en-US" sz="2383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88CA3F-D506-F34D-8D92-70E1D209F280}"/>
              </a:ext>
            </a:extLst>
          </p:cNvPr>
          <p:cNvSpPr/>
          <p:nvPr/>
        </p:nvSpPr>
        <p:spPr>
          <a:xfrm>
            <a:off x="3203483" y="205312"/>
            <a:ext cx="4440522" cy="70293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r>
              <a:rPr lang="en-US" sz="2383" kern="0" dirty="0" err="1">
                <a:solidFill>
                  <a:prstClr val="white"/>
                </a:solidFill>
                <a:latin typeface="Calibri" panose="020F0502020204030204"/>
              </a:rPr>
              <a:t>postgresql</a:t>
            </a:r>
            <a:r>
              <a:rPr lang="en-US" sz="2383" kern="0" dirty="0">
                <a:solidFill>
                  <a:prstClr val="white"/>
                </a:solidFill>
                <a:latin typeface="Calibri" panose="020F0502020204030204"/>
              </a:rPr>
              <a:t> app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7E2963-F3AC-C547-B6E2-880D1AD596F1}"/>
              </a:ext>
            </a:extLst>
          </p:cNvPr>
          <p:cNvSpPr/>
          <p:nvPr/>
        </p:nvSpPr>
        <p:spPr>
          <a:xfrm>
            <a:off x="6312953" y="677958"/>
            <a:ext cx="1293915" cy="22984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34328">
              <a:defRPr/>
            </a:pPr>
            <a:r>
              <a:rPr lang="en-US" sz="1725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A3B570-9776-2145-A807-A57B7391C633}"/>
              </a:ext>
            </a:extLst>
          </p:cNvPr>
          <p:cNvSpPr/>
          <p:nvPr/>
        </p:nvSpPr>
        <p:spPr>
          <a:xfrm>
            <a:off x="7714029" y="217833"/>
            <a:ext cx="4241802" cy="70293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r>
              <a:rPr lang="en-US" sz="2383" kern="0" dirty="0" err="1">
                <a:solidFill>
                  <a:prstClr val="white"/>
                </a:solidFill>
                <a:latin typeface="Calibri" panose="020F0502020204030204"/>
              </a:rPr>
              <a:t>mysql</a:t>
            </a:r>
            <a:r>
              <a:rPr lang="en-US" sz="2383" kern="0" dirty="0">
                <a:solidFill>
                  <a:prstClr val="white"/>
                </a:solidFill>
                <a:latin typeface="Calibri" panose="020F0502020204030204"/>
              </a:rPr>
              <a:t> app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86E96-952F-9C44-9E42-1E602FE4E78B}"/>
              </a:ext>
            </a:extLst>
          </p:cNvPr>
          <p:cNvSpPr/>
          <p:nvPr/>
        </p:nvSpPr>
        <p:spPr>
          <a:xfrm>
            <a:off x="9674866" y="1667900"/>
            <a:ext cx="2280984" cy="115150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15049">
              <a:defRPr/>
            </a:pPr>
            <a:endParaRPr lang="en-US" sz="2383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7D5A71-D6A2-654E-922E-B0C91FE02A9F}"/>
              </a:ext>
            </a:extLst>
          </p:cNvPr>
          <p:cNvCxnSpPr>
            <a:cxnSpLocks/>
          </p:cNvCxnSpPr>
          <p:nvPr/>
        </p:nvCxnSpPr>
        <p:spPr>
          <a:xfrm>
            <a:off x="8705715" y="645161"/>
            <a:ext cx="0" cy="101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D85392-95DC-C140-B256-72908D6C1622}"/>
              </a:ext>
            </a:extLst>
          </p:cNvPr>
          <p:cNvCxnSpPr>
            <a:cxnSpLocks/>
          </p:cNvCxnSpPr>
          <p:nvPr/>
        </p:nvCxnSpPr>
        <p:spPr>
          <a:xfrm flipV="1">
            <a:off x="8948550" y="914724"/>
            <a:ext cx="0" cy="73981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8A6A747-6FC6-1048-92D8-73D456863CCB}"/>
              </a:ext>
            </a:extLst>
          </p:cNvPr>
          <p:cNvSpPr/>
          <p:nvPr/>
        </p:nvSpPr>
        <p:spPr>
          <a:xfrm>
            <a:off x="8998631" y="1075968"/>
            <a:ext cx="1207507" cy="36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87" dirty="0"/>
              <a:t>images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E3A231-7FC3-F748-A3E0-C0F3B44B967C}"/>
              </a:ext>
            </a:extLst>
          </p:cNvPr>
          <p:cNvSpPr/>
          <p:nvPr/>
        </p:nvSpPr>
        <p:spPr>
          <a:xfrm>
            <a:off x="10860200" y="1100316"/>
            <a:ext cx="1244334" cy="36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87" dirty="0"/>
              <a:t>metadata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8D677E-83E8-F24F-AD27-512791F2009E}"/>
              </a:ext>
            </a:extLst>
          </p:cNvPr>
          <p:cNvCxnSpPr>
            <a:cxnSpLocks/>
          </p:cNvCxnSpPr>
          <p:nvPr/>
        </p:nvCxnSpPr>
        <p:spPr>
          <a:xfrm>
            <a:off x="10463793" y="914722"/>
            <a:ext cx="0" cy="7502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AE89FF-4A49-004A-9BB6-68524A58E200}"/>
              </a:ext>
            </a:extLst>
          </p:cNvPr>
          <p:cNvCxnSpPr>
            <a:cxnSpLocks/>
          </p:cNvCxnSpPr>
          <p:nvPr/>
        </p:nvCxnSpPr>
        <p:spPr>
          <a:xfrm flipV="1">
            <a:off x="10787547" y="914722"/>
            <a:ext cx="0" cy="7450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CA3837E-8164-FA48-B644-9A9C66099722}"/>
              </a:ext>
            </a:extLst>
          </p:cNvPr>
          <p:cNvSpPr/>
          <p:nvPr/>
        </p:nvSpPr>
        <p:spPr>
          <a:xfrm>
            <a:off x="174905" y="2953029"/>
            <a:ext cx="1902047" cy="55953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912390">
              <a:defRPr/>
            </a:pPr>
            <a:r>
              <a:rPr lang="en-US" sz="1882" kern="0" dirty="0">
                <a:solidFill>
                  <a:prstClr val="white"/>
                </a:solidFill>
                <a:latin typeface="Calibri" panose="020F0502020204030204"/>
              </a:rPr>
              <a:t>ext4 Filesystem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D82516-BFE7-9F46-81ED-9A200871F5C7}"/>
              </a:ext>
            </a:extLst>
          </p:cNvPr>
          <p:cNvSpPr/>
          <p:nvPr/>
        </p:nvSpPr>
        <p:spPr>
          <a:xfrm>
            <a:off x="3203481" y="2964667"/>
            <a:ext cx="2280984" cy="55953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912390">
              <a:defRPr/>
            </a:pPr>
            <a:r>
              <a:rPr lang="en-US" sz="1882" kern="0" dirty="0">
                <a:solidFill>
                  <a:prstClr val="white"/>
                </a:solidFill>
                <a:latin typeface="Calibri" panose="020F0502020204030204"/>
              </a:rPr>
              <a:t>ext4 Filesystem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201D11-E6B4-9841-85EC-18C86116D5E1}"/>
              </a:ext>
            </a:extLst>
          </p:cNvPr>
          <p:cNvSpPr/>
          <p:nvPr/>
        </p:nvSpPr>
        <p:spPr>
          <a:xfrm>
            <a:off x="9666076" y="2964667"/>
            <a:ext cx="2289730" cy="55953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912390">
              <a:defRPr/>
            </a:pPr>
            <a:r>
              <a:rPr lang="en-US" sz="1882" kern="0" dirty="0">
                <a:solidFill>
                  <a:prstClr val="white"/>
                </a:solidFill>
                <a:latin typeface="Calibri" panose="020F0502020204030204"/>
              </a:rPr>
              <a:t>ext4 Filesystem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5D7FF7-9153-DB4A-871C-7F4D04AF3D2F}"/>
              </a:ext>
            </a:extLst>
          </p:cNvPr>
          <p:cNvCxnSpPr>
            <a:cxnSpLocks/>
          </p:cNvCxnSpPr>
          <p:nvPr/>
        </p:nvCxnSpPr>
        <p:spPr>
          <a:xfrm>
            <a:off x="2307225" y="2819403"/>
            <a:ext cx="0" cy="10035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539D60-CDA0-7E4E-9115-6A144790E948}"/>
              </a:ext>
            </a:extLst>
          </p:cNvPr>
          <p:cNvCxnSpPr>
            <a:cxnSpLocks/>
          </p:cNvCxnSpPr>
          <p:nvPr/>
        </p:nvCxnSpPr>
        <p:spPr>
          <a:xfrm flipV="1">
            <a:off x="2522562" y="2819403"/>
            <a:ext cx="0" cy="10035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E557-8DBD-8249-AB91-29CFA9BEBD43}"/>
              </a:ext>
            </a:extLst>
          </p:cNvPr>
          <p:cNvCxnSpPr/>
          <p:nvPr/>
        </p:nvCxnSpPr>
        <p:spPr>
          <a:xfrm>
            <a:off x="78714" y="3648923"/>
            <a:ext cx="120258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159EC1-A270-614F-AD92-A45B6F26005B}"/>
              </a:ext>
            </a:extLst>
          </p:cNvPr>
          <p:cNvCxnSpPr>
            <a:cxnSpLocks/>
          </p:cNvCxnSpPr>
          <p:nvPr/>
        </p:nvCxnSpPr>
        <p:spPr>
          <a:xfrm>
            <a:off x="7527128" y="2819403"/>
            <a:ext cx="0" cy="10035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6E4071-80FE-904E-AD0B-B85016CEA849}"/>
              </a:ext>
            </a:extLst>
          </p:cNvPr>
          <p:cNvCxnSpPr>
            <a:cxnSpLocks/>
          </p:cNvCxnSpPr>
          <p:nvPr/>
        </p:nvCxnSpPr>
        <p:spPr>
          <a:xfrm flipV="1">
            <a:off x="7742464" y="2819403"/>
            <a:ext cx="0" cy="10035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7AF529D-BF99-4F45-A674-2B7B770CAFC9}"/>
              </a:ext>
            </a:extLst>
          </p:cNvPr>
          <p:cNvSpPr/>
          <p:nvPr/>
        </p:nvSpPr>
        <p:spPr>
          <a:xfrm>
            <a:off x="7742187" y="674396"/>
            <a:ext cx="1293915" cy="22984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34328">
              <a:defRPr/>
            </a:pPr>
            <a:r>
              <a:rPr lang="en-US" sz="1725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2398927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29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Remis</dc:creator>
  <cp:lastModifiedBy>Luis Remis</cp:lastModifiedBy>
  <cp:revision>4</cp:revision>
  <dcterms:created xsi:type="dcterms:W3CDTF">2021-02-25T20:29:58Z</dcterms:created>
  <dcterms:modified xsi:type="dcterms:W3CDTF">2021-02-25T23:37:49Z</dcterms:modified>
</cp:coreProperties>
</file>