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1448" r:id="rId2"/>
    <p:sldId id="1447" r:id="rId3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/>
    <p:restoredTop sz="94674"/>
  </p:normalViewPr>
  <p:slideViewPr>
    <p:cSldViewPr snapToGrid="0" snapToObjects="1">
      <p:cViewPr varScale="1">
        <p:scale>
          <a:sx n="238" d="100"/>
          <a:sy n="238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B322239-E5C0-6A47-87ED-50DA6742C94F}"/>
              </a:ext>
            </a:extLst>
          </p:cNvPr>
          <p:cNvSpPr/>
          <p:nvPr/>
        </p:nvSpPr>
        <p:spPr>
          <a:xfrm>
            <a:off x="542215" y="3184317"/>
            <a:ext cx="991395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08AB0EF-498F-1E4E-B7B1-D8EBF4D34A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46" y="2286000"/>
            <a:ext cx="991395" cy="81244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718F259-0ABF-FD48-998B-CB97F0684250}"/>
              </a:ext>
            </a:extLst>
          </p:cNvPr>
          <p:cNvSpPr/>
          <p:nvPr/>
        </p:nvSpPr>
        <p:spPr>
          <a:xfrm>
            <a:off x="4910291" y="1882189"/>
            <a:ext cx="2033805" cy="748134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Graph Engine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BD475E-AFA0-C047-A8D9-B93D24B111B6}"/>
              </a:ext>
            </a:extLst>
          </p:cNvPr>
          <p:cNvSpPr/>
          <p:nvPr/>
        </p:nvSpPr>
        <p:spPr>
          <a:xfrm>
            <a:off x="455661" y="290418"/>
            <a:ext cx="6565432" cy="35465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Applications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12C85FE-EA1E-E541-A4B7-C2CED1F7A5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20" y="2293128"/>
            <a:ext cx="985236" cy="8124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13F72F5-F310-EF4C-920D-D6EEFF3644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93" y="2704531"/>
            <a:ext cx="750083" cy="81244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01F5AA-0051-464F-B93A-E4150DC865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2647206" y="2293128"/>
            <a:ext cx="848122" cy="8124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658059A-50D7-3942-A4EA-DC8C78A18F59}"/>
              </a:ext>
            </a:extLst>
          </p:cNvPr>
          <p:cNvSpPr/>
          <p:nvPr/>
        </p:nvSpPr>
        <p:spPr>
          <a:xfrm>
            <a:off x="526456" y="1173209"/>
            <a:ext cx="6404775" cy="644659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Query Engine</a:t>
            </a:r>
          </a:p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(implements JSON-based VDMS API)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CD40A2-5F2D-B141-A6E0-581129D7DF59}"/>
              </a:ext>
            </a:extLst>
          </p:cNvPr>
          <p:cNvSpPr/>
          <p:nvPr/>
        </p:nvSpPr>
        <p:spPr>
          <a:xfrm>
            <a:off x="528145" y="1882189"/>
            <a:ext cx="4327546" cy="336709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F6447A-1318-D04B-AB3A-9A9ABACD397A}"/>
              </a:ext>
            </a:extLst>
          </p:cNvPr>
          <p:cNvSpPr/>
          <p:nvPr/>
        </p:nvSpPr>
        <p:spPr>
          <a:xfrm>
            <a:off x="455660" y="3661675"/>
            <a:ext cx="5415749" cy="64995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srgbClr val="2872C5"/>
                </a:solidFill>
                <a:latin typeface="Calibri" panose="020F0502020204030204"/>
              </a:rPr>
              <a:t>File System (Local or Distributed)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C55277-20C1-ED42-B443-B9A54AB6A85A}"/>
              </a:ext>
            </a:extLst>
          </p:cNvPr>
          <p:cNvSpPr/>
          <p:nvPr/>
        </p:nvSpPr>
        <p:spPr>
          <a:xfrm>
            <a:off x="5951619" y="3661675"/>
            <a:ext cx="1069474" cy="64995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13212-BEF3-4140-9245-9CF7F0B1F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107" y="3869552"/>
            <a:ext cx="1010497" cy="234204"/>
          </a:xfrm>
          <a:prstGeom prst="rect">
            <a:avLst/>
          </a:prstGeom>
          <a:noFill/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592D1A7B-AC2A-4D4F-9D4E-F6AA00425DF8}"/>
              </a:ext>
            </a:extLst>
          </p:cNvPr>
          <p:cNvSpPr/>
          <p:nvPr/>
        </p:nvSpPr>
        <p:spPr>
          <a:xfrm>
            <a:off x="455660" y="703372"/>
            <a:ext cx="3298191" cy="354658"/>
          </a:xfrm>
          <a:prstGeom prst="cube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2A2C7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Python Connector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B943993-7013-C643-876B-D7017003D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64" y="730325"/>
            <a:ext cx="311422" cy="31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be 27">
            <a:extLst>
              <a:ext uri="{FF2B5EF4-FFF2-40B4-BE49-F238E27FC236}">
                <a16:creationId xmlns:a16="http://schemas.microsoft.com/office/drawing/2014/main" id="{A2DE9B7E-CA9A-2B42-AD91-9CF0C115BF4C}"/>
              </a:ext>
            </a:extLst>
          </p:cNvPr>
          <p:cNvSpPr/>
          <p:nvPr/>
        </p:nvSpPr>
        <p:spPr>
          <a:xfrm>
            <a:off x="3801525" y="703372"/>
            <a:ext cx="3219568" cy="354658"/>
          </a:xfrm>
          <a:prstGeom prst="cube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2A2C7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C++ Connector</a:t>
            </a:r>
          </a:p>
        </p:txBody>
      </p:sp>
      <p:pic>
        <p:nvPicPr>
          <p:cNvPr id="29" name="Picture 6" descr="Download C++ Logo in SVG Vector or PNG File Format - Logo.wine">
            <a:extLst>
              <a:ext uri="{FF2B5EF4-FFF2-40B4-BE49-F238E27FC236}">
                <a16:creationId xmlns:a16="http://schemas.microsoft.com/office/drawing/2014/main" id="{FE2319E7-EE35-334C-A851-6CFE4FA6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9490" y="642485"/>
            <a:ext cx="724029" cy="4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DBB5F2F-47FC-0B4D-86F3-7A9F0821FC2E}"/>
              </a:ext>
            </a:extLst>
          </p:cNvPr>
          <p:cNvSpPr/>
          <p:nvPr/>
        </p:nvSpPr>
        <p:spPr>
          <a:xfrm>
            <a:off x="455660" y="1106068"/>
            <a:ext cx="6565433" cy="250213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4E8A8-9AEB-4843-AAA5-17FBE05E1EE3}"/>
              </a:ext>
            </a:extLst>
          </p:cNvPr>
          <p:cNvSpPr txBox="1"/>
          <p:nvPr/>
        </p:nvSpPr>
        <p:spPr>
          <a:xfrm rot="16200000">
            <a:off x="-362199" y="2071590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VDMS Server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6087B3-3854-1E45-87F3-779CAD8D2296}"/>
              </a:ext>
            </a:extLst>
          </p:cNvPr>
          <p:cNvSpPr/>
          <p:nvPr/>
        </p:nvSpPr>
        <p:spPr>
          <a:xfrm>
            <a:off x="2575570" y="3184317"/>
            <a:ext cx="991395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 err="1">
                <a:solidFill>
                  <a:prstClr val="white"/>
                </a:solidFill>
                <a:latin typeface="Calibri" panose="020F0502020204030204"/>
              </a:rPr>
              <a:t>Faiss</a:t>
            </a: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/Others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F4DA3E-CFF8-B24F-BF98-B5B95573FBFA}"/>
              </a:ext>
            </a:extLst>
          </p:cNvPr>
          <p:cNvSpPr/>
          <p:nvPr/>
        </p:nvSpPr>
        <p:spPr>
          <a:xfrm>
            <a:off x="1561935" y="3184317"/>
            <a:ext cx="991395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91FCEB-217C-1645-BA02-AB3989007BA5}"/>
              </a:ext>
            </a:extLst>
          </p:cNvPr>
          <p:cNvSpPr/>
          <p:nvPr/>
        </p:nvSpPr>
        <p:spPr>
          <a:xfrm>
            <a:off x="3589205" y="3179807"/>
            <a:ext cx="1266486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FFMPEG</a:t>
            </a:r>
          </a:p>
        </p:txBody>
      </p:sp>
    </p:spTree>
    <p:extLst>
      <p:ext uri="{BB962C8B-B14F-4D97-AF65-F5344CB8AC3E}">
        <p14:creationId xmlns:p14="http://schemas.microsoft.com/office/powerpoint/2010/main" val="350521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33F0C5-B9F3-A940-937B-55DC3D4E6233}"/>
              </a:ext>
            </a:extLst>
          </p:cNvPr>
          <p:cNvGrpSpPr/>
          <p:nvPr/>
        </p:nvGrpSpPr>
        <p:grpSpPr>
          <a:xfrm>
            <a:off x="448559" y="143466"/>
            <a:ext cx="7095260" cy="4285068"/>
            <a:chOff x="1028750" y="1299630"/>
            <a:chExt cx="4324790" cy="241139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DB5BC9-9012-1143-99D9-B3BF2DF4E700}"/>
                </a:ext>
              </a:extLst>
            </p:cNvPr>
            <p:cNvGrpSpPr/>
            <p:nvPr/>
          </p:nvGrpSpPr>
          <p:grpSpPr>
            <a:xfrm>
              <a:off x="1028750" y="1299630"/>
              <a:ext cx="3935885" cy="2411398"/>
              <a:chOff x="6533079" y="3074642"/>
              <a:chExt cx="3935885" cy="241139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B322239-E5C0-6A47-87ED-50DA6742C94F}"/>
                  </a:ext>
                </a:extLst>
              </p:cNvPr>
              <p:cNvSpPr/>
              <p:nvPr/>
            </p:nvSpPr>
            <p:spPr>
              <a:xfrm>
                <a:off x="6541656" y="4468905"/>
                <a:ext cx="1302249" cy="208429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TileDB</a:t>
                </a: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08AB0EF-498F-1E4E-B7B1-D8EBF4D3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76703" y="3749566"/>
                <a:ext cx="604287" cy="4572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718F259-0ABF-FD48-998B-CB97F0684250}"/>
                  </a:ext>
                </a:extLst>
              </p:cNvPr>
              <p:cNvSpPr/>
              <p:nvPr/>
            </p:nvSpPr>
            <p:spPr>
              <a:xfrm>
                <a:off x="9212715" y="4256327"/>
                <a:ext cx="1239670" cy="421008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Persistent Memory</a:t>
                </a:r>
              </a:p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Graph DB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9BD475E-AFA0-C047-A8D9-B93D24B111B6}"/>
                  </a:ext>
                </a:extLst>
              </p:cNvPr>
              <p:cNvSpPr/>
              <p:nvPr/>
            </p:nvSpPr>
            <p:spPr>
              <a:xfrm>
                <a:off x="6533079" y="3074642"/>
                <a:ext cx="3903917" cy="358071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Machine Learning Pipelines / End Users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56711A2-65DA-1846-98A6-11422DE2CB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00512" y="5120279"/>
                <a:ext cx="1268452" cy="365761"/>
                <a:chOff x="4156725" y="3292572"/>
                <a:chExt cx="1585563" cy="457201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771E85A9-9EC5-A240-9D25-D1B6D6A0A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70AD47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156725" y="3292573"/>
                  <a:ext cx="782127" cy="457200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25BA9BD-2597-4342-94BA-136B22571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70AD47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960160" y="3292572"/>
                  <a:ext cx="782128" cy="457200"/>
                </a:xfrm>
                <a:prstGeom prst="rect">
                  <a:avLst/>
                </a:prstGeom>
              </p:spPr>
            </p:pic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0A367F-DA2A-6644-8636-B23898AC4165}"/>
                  </a:ext>
                </a:extLst>
              </p:cNvPr>
              <p:cNvSpPr/>
              <p:nvPr/>
            </p:nvSpPr>
            <p:spPr>
              <a:xfrm>
                <a:off x="7877186" y="4468905"/>
                <a:ext cx="1302249" cy="208429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OpenCV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412C85FE-EA1E-E541-A4B7-C2CED1F7A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7149" y="3749566"/>
                <a:ext cx="600533" cy="4572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13F72F5-F310-EF4C-920D-D6EEFF364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8230" y="37386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001F5AA-0051-464F-B93A-E4150DC865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90" r="60350"/>
              <a:stretch/>
            </p:blipFill>
            <p:spPr>
              <a:xfrm>
                <a:off x="6793586" y="3749566"/>
                <a:ext cx="516958" cy="457200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658059A-50D7-3942-A4EA-DC8C78A18F59}"/>
                  </a:ext>
                </a:extLst>
              </p:cNvPr>
              <p:cNvSpPr/>
              <p:nvPr/>
            </p:nvSpPr>
            <p:spPr>
              <a:xfrm>
                <a:off x="6533079" y="3455810"/>
                <a:ext cx="3903917" cy="238742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Request Server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3CD40A2-5F2D-B141-A6E0-581129D7DF59}"/>
                  </a:ext>
                </a:extLst>
              </p:cNvPr>
              <p:cNvSpPr/>
              <p:nvPr/>
            </p:nvSpPr>
            <p:spPr>
              <a:xfrm>
                <a:off x="6541656" y="4256327"/>
                <a:ext cx="2637779" cy="18948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Visual Compute Module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34A7FC-4B26-9D40-A4F0-059C9AB7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90230" y="2759783"/>
              <a:ext cx="2063310" cy="742792"/>
            </a:xfrm>
            <a:prstGeom prst="rect">
              <a:avLst/>
            </a:prstGeom>
          </p:spPr>
        </p:pic>
      </p:grpSp>
      <p:pic>
        <p:nvPicPr>
          <p:cNvPr id="2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336BE4-4DDB-314B-95B2-6549F9EA1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18" y="3120429"/>
            <a:ext cx="1371631" cy="1371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F1B6D67-80CC-8342-84A2-E2B0B5F2F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1052" y="3120429"/>
            <a:ext cx="1371631" cy="1371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D13E6C-7D19-3840-8C68-DA37A807F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875" y="3120428"/>
            <a:ext cx="1371631" cy="13716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32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51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Luis Remis</cp:lastModifiedBy>
  <cp:revision>9</cp:revision>
  <dcterms:created xsi:type="dcterms:W3CDTF">2020-01-14T23:53:17Z</dcterms:created>
  <dcterms:modified xsi:type="dcterms:W3CDTF">2021-02-25T23:37:50Z</dcterms:modified>
</cp:coreProperties>
</file>