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109728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9"/>
    <p:restoredTop sz="94674"/>
  </p:normalViewPr>
  <p:slideViewPr>
    <p:cSldViewPr snapToGrid="0" snapToObjects="1">
      <p:cViewPr>
        <p:scale>
          <a:sx n="90" d="100"/>
          <a:sy n="90" d="100"/>
        </p:scale>
        <p:origin x="1224" y="1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598593"/>
            <a:ext cx="82296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21087"/>
            <a:ext cx="82296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3777-726B-0245-858C-03DBBE33423A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2AD9-8852-824E-ABF9-78D8AFEF5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8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3777-726B-0245-858C-03DBBE33423A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2AD9-8852-824E-ABF9-78D8AFEF5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9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194733"/>
            <a:ext cx="2366010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194733"/>
            <a:ext cx="6960870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3777-726B-0245-858C-03DBBE33423A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2AD9-8852-824E-ABF9-78D8AFEF5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8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3777-726B-0245-858C-03DBBE33423A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2AD9-8852-824E-ABF9-78D8AFEF5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46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911860"/>
            <a:ext cx="946404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2447714"/>
            <a:ext cx="946404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3777-726B-0245-858C-03DBBE33423A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2AD9-8852-824E-ABF9-78D8AFEF5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86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973666"/>
            <a:ext cx="466344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973666"/>
            <a:ext cx="466344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3777-726B-0245-858C-03DBBE33423A}" type="datetimeFigureOut">
              <a:rPr lang="en-US" smtClean="0"/>
              <a:t>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2AD9-8852-824E-ABF9-78D8AFEF5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2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194734"/>
            <a:ext cx="946404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896620"/>
            <a:ext cx="4642008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1336040"/>
            <a:ext cx="4642008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896620"/>
            <a:ext cx="4664869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1336040"/>
            <a:ext cx="4664869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3777-726B-0245-858C-03DBBE33423A}" type="datetimeFigureOut">
              <a:rPr lang="en-US" smtClean="0"/>
              <a:t>2/3/20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2AD9-8852-824E-ABF9-78D8AFEF5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02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3777-726B-0245-858C-03DBBE33423A}" type="datetimeFigureOut">
              <a:rPr lang="en-US" smtClean="0"/>
              <a:t>2/3/20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2AD9-8852-824E-ABF9-78D8AFEF5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18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3777-726B-0245-858C-03DBBE33423A}" type="datetimeFigureOut">
              <a:rPr lang="en-US" smtClean="0"/>
              <a:t>2/3/20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2AD9-8852-824E-ABF9-78D8AFEF5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9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243840"/>
            <a:ext cx="3539013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526627"/>
            <a:ext cx="555498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097280"/>
            <a:ext cx="3539013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3777-726B-0245-858C-03DBBE33423A}" type="datetimeFigureOut">
              <a:rPr lang="en-US" smtClean="0"/>
              <a:t>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2AD9-8852-824E-ABF9-78D8AFEF5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5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243840"/>
            <a:ext cx="3539013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526627"/>
            <a:ext cx="555498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097280"/>
            <a:ext cx="3539013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3777-726B-0245-858C-03DBBE33423A}" type="datetimeFigureOut">
              <a:rPr lang="en-US" smtClean="0"/>
              <a:t>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2AD9-8852-824E-ABF9-78D8AFEF5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66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194734"/>
            <a:ext cx="946404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973666"/>
            <a:ext cx="946404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3390054"/>
            <a:ext cx="246888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53777-726B-0245-858C-03DBBE33423A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3390054"/>
            <a:ext cx="370332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3390054"/>
            <a:ext cx="246888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62AD9-8852-824E-ABF9-78D8AFEF5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67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10E38EC-12FC-4F40-B57F-5631EC3B07DB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r="3726"/>
          <a:stretch/>
        </p:blipFill>
        <p:spPr>
          <a:xfrm>
            <a:off x="8547410" y="393951"/>
            <a:ext cx="914400" cy="914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AB68C7-F91A-474D-8348-F276DBCBED35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2335" r="3501"/>
          <a:stretch/>
        </p:blipFill>
        <p:spPr>
          <a:xfrm>
            <a:off x="367678" y="397909"/>
            <a:ext cx="914400" cy="914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7D20AF-ADD4-7F42-9F62-ECB86258FC0C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l="4561"/>
          <a:stretch/>
        </p:blipFill>
        <p:spPr>
          <a:xfrm>
            <a:off x="3489157" y="397909"/>
            <a:ext cx="914400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B557065-DCAC-9B45-B86B-471B1777A2DB}"/>
              </a:ext>
            </a:extLst>
          </p:cNvPr>
          <p:cNvPicPr>
            <a:picLocks/>
          </p:cNvPicPr>
          <p:nvPr/>
        </p:nvPicPr>
        <p:blipFill rotWithShape="1">
          <a:blip r:embed="rId5"/>
          <a:srcRect l="4560" b="4213"/>
          <a:stretch/>
        </p:blipFill>
        <p:spPr>
          <a:xfrm>
            <a:off x="2480046" y="397909"/>
            <a:ext cx="914400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A5CE925-7AB5-D84B-BD1E-65D045A0F9F9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4498268" y="397909"/>
            <a:ext cx="914400" cy="914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DA48757-DAFE-A642-B202-A08B0BFB332F}"/>
              </a:ext>
            </a:extLst>
          </p:cNvPr>
          <p:cNvPicPr>
            <a:picLocks/>
          </p:cNvPicPr>
          <p:nvPr/>
        </p:nvPicPr>
        <p:blipFill rotWithShape="1">
          <a:blip r:embed="rId7"/>
          <a:srcRect t="5511" r="4451"/>
          <a:stretch/>
        </p:blipFill>
        <p:spPr>
          <a:xfrm>
            <a:off x="1474185" y="397909"/>
            <a:ext cx="914400" cy="914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A2799E8-83BB-8A47-B289-57AA9AC26E55}"/>
              </a:ext>
            </a:extLst>
          </p:cNvPr>
          <p:cNvPicPr>
            <a:picLocks/>
          </p:cNvPicPr>
          <p:nvPr/>
        </p:nvPicPr>
        <p:blipFill rotWithShape="1">
          <a:blip r:embed="rId8"/>
          <a:srcRect t="7500"/>
          <a:stretch/>
        </p:blipFill>
        <p:spPr>
          <a:xfrm>
            <a:off x="9560528" y="393951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ABB7DA9-DEF4-3F4A-A3C8-9DEE64BE000E}"/>
              </a:ext>
            </a:extLst>
          </p:cNvPr>
          <p:cNvSpPr txBox="1"/>
          <p:nvPr/>
        </p:nvSpPr>
        <p:spPr>
          <a:xfrm>
            <a:off x="398451" y="28577"/>
            <a:ext cx="801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0F45F4-8046-714B-BB93-8FFD2D56FDA4}"/>
              </a:ext>
            </a:extLst>
          </p:cNvPr>
          <p:cNvSpPr txBox="1"/>
          <p:nvPr/>
        </p:nvSpPr>
        <p:spPr>
          <a:xfrm>
            <a:off x="1402350" y="28577"/>
            <a:ext cx="617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 Results, ordered by distance and excluding query image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34FF0E4-D193-E04E-B44C-3E591FFBEA5B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4498268" y="1470133"/>
            <a:ext cx="914400" cy="9144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1F86E5B-DF8D-914F-88F2-CA2D22A8B832}"/>
              </a:ext>
            </a:extLst>
          </p:cNvPr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9560528" y="1466787"/>
            <a:ext cx="914400" cy="9144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4CFA3D5-A7A4-3B4E-AFDD-FB17C696F951}"/>
              </a:ext>
            </a:extLst>
          </p:cNvPr>
          <p:cNvPicPr>
            <a:picLocks/>
          </p:cNvPicPr>
          <p:nvPr/>
        </p:nvPicPr>
        <p:blipFill rotWithShape="1">
          <a:blip r:embed="rId11"/>
          <a:srcRect l="1347"/>
          <a:stretch/>
        </p:blipFill>
        <p:spPr>
          <a:xfrm>
            <a:off x="3489157" y="1470133"/>
            <a:ext cx="914400" cy="9144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8C6DDBF-C389-974A-89D8-1AEDA5E84DCA}"/>
              </a:ext>
            </a:extLst>
          </p:cNvPr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>
            <a:off x="8547410" y="1466787"/>
            <a:ext cx="914400" cy="9144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1305487-24BD-6E40-BBC2-2712FD5E0240}"/>
              </a:ext>
            </a:extLst>
          </p:cNvPr>
          <p:cNvPicPr>
            <a:picLocks/>
          </p:cNvPicPr>
          <p:nvPr/>
        </p:nvPicPr>
        <p:blipFill rotWithShape="1">
          <a:blip r:embed="rId13"/>
          <a:srcRect t="4163" r="1635"/>
          <a:stretch/>
        </p:blipFill>
        <p:spPr>
          <a:xfrm>
            <a:off x="2480046" y="1470133"/>
            <a:ext cx="914400" cy="9144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B2ED55D-6A72-854C-92E1-DEBC931C2E42}"/>
              </a:ext>
            </a:extLst>
          </p:cNvPr>
          <p:cNvPicPr>
            <a:picLocks/>
          </p:cNvPicPr>
          <p:nvPr/>
        </p:nvPicPr>
        <p:blipFill rotWithShape="1">
          <a:blip r:embed="rId14"/>
          <a:srcRect t="3684" r="4288"/>
          <a:stretch/>
        </p:blipFill>
        <p:spPr>
          <a:xfrm>
            <a:off x="1474185" y="1470133"/>
            <a:ext cx="914400" cy="9144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A2AAB77-6F81-8245-A844-E89E9CA835DA}"/>
              </a:ext>
            </a:extLst>
          </p:cNvPr>
          <p:cNvPicPr>
            <a:picLocks/>
          </p:cNvPicPr>
          <p:nvPr/>
        </p:nvPicPr>
        <p:blipFill rotWithShape="1">
          <a:blip r:embed="rId15"/>
          <a:srcRect l="-1" r="3501"/>
          <a:stretch/>
        </p:blipFill>
        <p:spPr>
          <a:xfrm>
            <a:off x="367678" y="1470133"/>
            <a:ext cx="914400" cy="91440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F0F210C-22D3-3C4E-ADA0-C1E027AB889D}"/>
              </a:ext>
            </a:extLst>
          </p:cNvPr>
          <p:cNvCxnSpPr>
            <a:cxnSpLocks/>
          </p:cNvCxnSpPr>
          <p:nvPr/>
        </p:nvCxnSpPr>
        <p:spPr>
          <a:xfrm flipV="1">
            <a:off x="1366855" y="176420"/>
            <a:ext cx="0" cy="3382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3FD3CA77-B2D6-3148-B852-D8CC245B246C}"/>
              </a:ext>
            </a:extLst>
          </p:cNvPr>
          <p:cNvPicPr>
            <a:picLocks/>
          </p:cNvPicPr>
          <p:nvPr/>
        </p:nvPicPr>
        <p:blipFill>
          <a:blip r:embed="rId16"/>
          <a:stretch>
            <a:fillRect/>
          </a:stretch>
        </p:blipFill>
        <p:spPr>
          <a:xfrm>
            <a:off x="9566878" y="2539623"/>
            <a:ext cx="914400" cy="9144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F39EDAF5-9D48-3246-8916-85847D8DBB88}"/>
              </a:ext>
            </a:extLst>
          </p:cNvPr>
          <p:cNvPicPr>
            <a:picLocks/>
          </p:cNvPicPr>
          <p:nvPr/>
        </p:nvPicPr>
        <p:blipFill rotWithShape="1">
          <a:blip r:embed="rId17"/>
          <a:srcRect l="3164" t="4134" r="4348"/>
          <a:stretch/>
        </p:blipFill>
        <p:spPr>
          <a:xfrm>
            <a:off x="1474185" y="2542357"/>
            <a:ext cx="914400" cy="9144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17E6AAA3-9EB8-1A4A-AFC8-39D18E9F519C}"/>
              </a:ext>
            </a:extLst>
          </p:cNvPr>
          <p:cNvPicPr>
            <a:picLocks/>
          </p:cNvPicPr>
          <p:nvPr/>
        </p:nvPicPr>
        <p:blipFill rotWithShape="1">
          <a:blip r:embed="rId18"/>
          <a:srcRect l="2070"/>
          <a:stretch/>
        </p:blipFill>
        <p:spPr>
          <a:xfrm>
            <a:off x="5511386" y="2546315"/>
            <a:ext cx="914400" cy="9144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B87B369F-D25D-324C-8A19-A0EE3AA86835}"/>
              </a:ext>
            </a:extLst>
          </p:cNvPr>
          <p:cNvPicPr>
            <a:picLocks/>
          </p:cNvPicPr>
          <p:nvPr/>
        </p:nvPicPr>
        <p:blipFill rotWithShape="1">
          <a:blip r:embed="rId19"/>
          <a:srcRect l="2233" t="3651" r="4258"/>
          <a:stretch/>
        </p:blipFill>
        <p:spPr>
          <a:xfrm>
            <a:off x="367678" y="2542357"/>
            <a:ext cx="914400" cy="9144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A0196B6-6ED2-5648-AA06-633B53010470}"/>
              </a:ext>
            </a:extLst>
          </p:cNvPr>
          <p:cNvPicPr>
            <a:picLocks/>
          </p:cNvPicPr>
          <p:nvPr/>
        </p:nvPicPr>
        <p:blipFill rotWithShape="1">
          <a:blip r:embed="rId20"/>
          <a:srcRect t="8031" r="6486"/>
          <a:stretch/>
        </p:blipFill>
        <p:spPr>
          <a:xfrm>
            <a:off x="2475362" y="2542357"/>
            <a:ext cx="914400" cy="91440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070AA6BC-1093-7C43-952E-C749C3622196}"/>
              </a:ext>
            </a:extLst>
          </p:cNvPr>
          <p:cNvPicPr>
            <a:picLocks/>
          </p:cNvPicPr>
          <p:nvPr/>
        </p:nvPicPr>
        <p:blipFill rotWithShape="1">
          <a:blip r:embed="rId21"/>
          <a:srcRect l="881" r="1710"/>
          <a:stretch/>
        </p:blipFill>
        <p:spPr>
          <a:xfrm>
            <a:off x="3488480" y="2542357"/>
            <a:ext cx="914400" cy="91440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CC3ABB0D-2E57-3149-AE8A-CBC38B09DE0E}"/>
              </a:ext>
            </a:extLst>
          </p:cNvPr>
          <p:cNvPicPr>
            <a:picLocks/>
          </p:cNvPicPr>
          <p:nvPr/>
        </p:nvPicPr>
        <p:blipFill rotWithShape="1">
          <a:blip r:embed="rId22"/>
          <a:srcRect l="2070"/>
          <a:stretch/>
        </p:blipFill>
        <p:spPr>
          <a:xfrm>
            <a:off x="4498268" y="2539623"/>
            <a:ext cx="914400" cy="914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4CF503-3948-AB4E-9514-545221902919}"/>
              </a:ext>
            </a:extLst>
          </p:cNvPr>
          <p:cNvPicPr>
            <a:picLocks/>
          </p:cNvPicPr>
          <p:nvPr/>
        </p:nvPicPr>
        <p:blipFill>
          <a:blip r:embed="rId23"/>
          <a:stretch>
            <a:fillRect/>
          </a:stretch>
        </p:blipFill>
        <p:spPr>
          <a:xfrm>
            <a:off x="7534292" y="393951"/>
            <a:ext cx="914400" cy="91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59B9C7-D31E-D24E-B5D0-B672EE0D7394}"/>
              </a:ext>
            </a:extLst>
          </p:cNvPr>
          <p:cNvPicPr>
            <a:picLocks/>
          </p:cNvPicPr>
          <p:nvPr/>
        </p:nvPicPr>
        <p:blipFill>
          <a:blip r:embed="rId24"/>
          <a:stretch>
            <a:fillRect/>
          </a:stretch>
        </p:blipFill>
        <p:spPr>
          <a:xfrm>
            <a:off x="6523603" y="393951"/>
            <a:ext cx="911973" cy="91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4BC623-9F13-834A-A705-224E57F15A5C}"/>
              </a:ext>
            </a:extLst>
          </p:cNvPr>
          <p:cNvPicPr>
            <a:picLocks/>
          </p:cNvPicPr>
          <p:nvPr/>
        </p:nvPicPr>
        <p:blipFill>
          <a:blip r:embed="rId25"/>
          <a:stretch>
            <a:fillRect/>
          </a:stretch>
        </p:blipFill>
        <p:spPr>
          <a:xfrm>
            <a:off x="5510483" y="393951"/>
            <a:ext cx="914400" cy="914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FC67B2E-B299-6A47-B0C7-3A130752DC7D}"/>
              </a:ext>
            </a:extLst>
          </p:cNvPr>
          <p:cNvPicPr>
            <a:picLocks/>
          </p:cNvPicPr>
          <p:nvPr/>
        </p:nvPicPr>
        <p:blipFill>
          <a:blip r:embed="rId26"/>
          <a:stretch>
            <a:fillRect/>
          </a:stretch>
        </p:blipFill>
        <p:spPr>
          <a:xfrm>
            <a:off x="6522387" y="2539623"/>
            <a:ext cx="914400" cy="9144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30BE1CF-E1A2-FF48-8C42-A315443432C0}"/>
              </a:ext>
            </a:extLst>
          </p:cNvPr>
          <p:cNvPicPr>
            <a:picLocks/>
          </p:cNvPicPr>
          <p:nvPr/>
        </p:nvPicPr>
        <p:blipFill>
          <a:blip r:embed="rId27"/>
          <a:stretch>
            <a:fillRect/>
          </a:stretch>
        </p:blipFill>
        <p:spPr>
          <a:xfrm>
            <a:off x="8547410" y="2539623"/>
            <a:ext cx="914400" cy="9144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D87AA72-F885-714C-BE21-149535FD6241}"/>
              </a:ext>
            </a:extLst>
          </p:cNvPr>
          <p:cNvPicPr>
            <a:picLocks/>
          </p:cNvPicPr>
          <p:nvPr/>
        </p:nvPicPr>
        <p:blipFill>
          <a:blip r:embed="rId28"/>
          <a:stretch>
            <a:fillRect/>
          </a:stretch>
        </p:blipFill>
        <p:spPr>
          <a:xfrm>
            <a:off x="7527942" y="2546315"/>
            <a:ext cx="914400" cy="9144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C14A940-DC42-F447-8CAC-CC4A1EA4C673}"/>
              </a:ext>
            </a:extLst>
          </p:cNvPr>
          <p:cNvPicPr>
            <a:picLocks/>
          </p:cNvPicPr>
          <p:nvPr/>
        </p:nvPicPr>
        <p:blipFill>
          <a:blip r:embed="rId29"/>
          <a:stretch>
            <a:fillRect/>
          </a:stretch>
        </p:blipFill>
        <p:spPr>
          <a:xfrm>
            <a:off x="6529951" y="1470133"/>
            <a:ext cx="914400" cy="9144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56C8B243-09B1-1F4F-B166-F8B1BB10FC19}"/>
              </a:ext>
            </a:extLst>
          </p:cNvPr>
          <p:cNvPicPr>
            <a:picLocks/>
          </p:cNvPicPr>
          <p:nvPr/>
        </p:nvPicPr>
        <p:blipFill>
          <a:blip r:embed="rId30"/>
          <a:stretch>
            <a:fillRect/>
          </a:stretch>
        </p:blipFill>
        <p:spPr>
          <a:xfrm>
            <a:off x="7549419" y="1470133"/>
            <a:ext cx="914400" cy="9144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233069A-9BA7-1E46-8EE9-EEDDED4A3B4C}"/>
              </a:ext>
            </a:extLst>
          </p:cNvPr>
          <p:cNvPicPr>
            <a:picLocks/>
          </p:cNvPicPr>
          <p:nvPr/>
        </p:nvPicPr>
        <p:blipFill>
          <a:blip r:embed="rId31"/>
          <a:stretch>
            <a:fillRect/>
          </a:stretch>
        </p:blipFill>
        <p:spPr>
          <a:xfrm>
            <a:off x="5510483" y="14701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474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911</TotalTime>
  <Words>11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</cp:revision>
  <dcterms:created xsi:type="dcterms:W3CDTF">2020-02-03T02:05:28Z</dcterms:created>
  <dcterms:modified xsi:type="dcterms:W3CDTF">2020-02-03T19:09:35Z</dcterms:modified>
</cp:coreProperties>
</file>