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1447" r:id="rId2"/>
    <p:sldId id="1448" r:id="rId3"/>
  </p:sldIdLst>
  <p:sldSz cx="7315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9"/>
    <p:restoredTop sz="94674"/>
  </p:normalViewPr>
  <p:slideViewPr>
    <p:cSldViewPr snapToGrid="0" snapToObjects="1">
      <p:cViewPr varScale="1">
        <p:scale>
          <a:sx n="238" d="100"/>
          <a:sy n="238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48242"/>
            <a:ext cx="548640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01359"/>
            <a:ext cx="54864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8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5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43417"/>
            <a:ext cx="157734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43417"/>
            <a:ext cx="464058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6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9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139826"/>
            <a:ext cx="630936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059642"/>
            <a:ext cx="630936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2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417"/>
            <a:ext cx="630936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120775"/>
            <a:ext cx="3094672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670050"/>
            <a:ext cx="309467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120775"/>
            <a:ext cx="3109913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670050"/>
            <a:ext cx="310991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9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6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3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58284"/>
            <a:ext cx="370332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4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58284"/>
            <a:ext cx="370332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43417"/>
            <a:ext cx="630936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17083"/>
            <a:ext cx="630936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0344E-94CD-944A-AD0E-C122FCE4D18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6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D33F0C5-B9F3-A940-937B-55DC3D4E6233}"/>
              </a:ext>
            </a:extLst>
          </p:cNvPr>
          <p:cNvGrpSpPr/>
          <p:nvPr/>
        </p:nvGrpSpPr>
        <p:grpSpPr>
          <a:xfrm>
            <a:off x="448559" y="143466"/>
            <a:ext cx="7095260" cy="4285068"/>
            <a:chOff x="1028750" y="1299630"/>
            <a:chExt cx="4324790" cy="241139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5DB5BC9-9012-1143-99D9-B3BF2DF4E700}"/>
                </a:ext>
              </a:extLst>
            </p:cNvPr>
            <p:cNvGrpSpPr/>
            <p:nvPr/>
          </p:nvGrpSpPr>
          <p:grpSpPr>
            <a:xfrm>
              <a:off x="1028750" y="1299630"/>
              <a:ext cx="3935885" cy="2411398"/>
              <a:chOff x="6533079" y="3074642"/>
              <a:chExt cx="3935885" cy="241139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B322239-E5C0-6A47-87ED-50DA6742C94F}"/>
                  </a:ext>
                </a:extLst>
              </p:cNvPr>
              <p:cNvSpPr/>
              <p:nvPr/>
            </p:nvSpPr>
            <p:spPr>
              <a:xfrm>
                <a:off x="6541656" y="4468905"/>
                <a:ext cx="1302249" cy="208429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sz="1867" kern="0" dirty="0">
                    <a:solidFill>
                      <a:prstClr val="white"/>
                    </a:solidFill>
                    <a:latin typeface="Calibri" panose="020F0502020204030204"/>
                  </a:rPr>
                  <a:t>TileDB</a:t>
                </a:r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608AB0EF-498F-1E4E-B7B1-D8EBF4D34A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duotone>
                  <a:srgbClr val="70AD47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576703" y="3749566"/>
                <a:ext cx="604287" cy="457200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718F259-0ABF-FD48-998B-CB97F0684250}"/>
                  </a:ext>
                </a:extLst>
              </p:cNvPr>
              <p:cNvSpPr/>
              <p:nvPr/>
            </p:nvSpPr>
            <p:spPr>
              <a:xfrm>
                <a:off x="9212715" y="4256327"/>
                <a:ext cx="1239670" cy="421008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algn="ctr" defTabSz="1219170">
                  <a:defRPr/>
                </a:pPr>
                <a:r>
                  <a:rPr lang="en-US" sz="1867" kern="0" dirty="0">
                    <a:solidFill>
                      <a:prstClr val="white"/>
                    </a:solidFill>
                    <a:latin typeface="Calibri" panose="020F0502020204030204"/>
                  </a:rPr>
                  <a:t>Persistent Memory</a:t>
                </a:r>
              </a:p>
              <a:p>
                <a:pPr algn="ctr" defTabSz="1219170">
                  <a:defRPr/>
                </a:pPr>
                <a:r>
                  <a:rPr lang="en-US" sz="1867" kern="0" dirty="0">
                    <a:solidFill>
                      <a:prstClr val="white"/>
                    </a:solidFill>
                    <a:latin typeface="Calibri" panose="020F0502020204030204"/>
                  </a:rPr>
                  <a:t>Graph DB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9BD475E-AFA0-C047-A8D9-B93D24B111B6}"/>
                  </a:ext>
                </a:extLst>
              </p:cNvPr>
              <p:cNvSpPr/>
              <p:nvPr/>
            </p:nvSpPr>
            <p:spPr>
              <a:xfrm>
                <a:off x="6533079" y="3074642"/>
                <a:ext cx="3903917" cy="358071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sz="1867" kern="0" dirty="0">
                    <a:solidFill>
                      <a:prstClr val="white"/>
                    </a:solidFill>
                    <a:latin typeface="Calibri" panose="020F0502020204030204"/>
                  </a:rPr>
                  <a:t>Machine Learning Pipelines / End Users</a:t>
                </a: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56711A2-65DA-1846-98A6-11422DE2CBB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200512" y="5120279"/>
                <a:ext cx="1268452" cy="365761"/>
                <a:chOff x="4156725" y="3292572"/>
                <a:chExt cx="1585563" cy="457201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771E85A9-9EC5-A240-9D25-D1B6D6A0AE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duotone>
                    <a:srgbClr val="70AD47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4156725" y="3292573"/>
                  <a:ext cx="782127" cy="457200"/>
                </a:xfrm>
                <a:prstGeom prst="rect">
                  <a:avLst/>
                </a:prstGeom>
              </p:spPr>
            </p:pic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725BA9BD-2597-4342-94BA-136B22571A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duotone>
                    <a:srgbClr val="70AD47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4960160" y="3292572"/>
                  <a:ext cx="782128" cy="457200"/>
                </a:xfrm>
                <a:prstGeom prst="rect">
                  <a:avLst/>
                </a:prstGeom>
              </p:spPr>
            </p:pic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E0A367F-DA2A-6644-8636-B23898AC4165}"/>
                  </a:ext>
                </a:extLst>
              </p:cNvPr>
              <p:cNvSpPr/>
              <p:nvPr/>
            </p:nvSpPr>
            <p:spPr>
              <a:xfrm>
                <a:off x="7877186" y="4468905"/>
                <a:ext cx="1302249" cy="208429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sz="1867" kern="0" dirty="0">
                    <a:solidFill>
                      <a:prstClr val="white"/>
                    </a:solidFill>
                    <a:latin typeface="Calibri" panose="020F0502020204030204"/>
                  </a:rPr>
                  <a:t>OpenCV</a:t>
                </a: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412C85FE-EA1E-E541-A4B7-C2CED1F7A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rgbClr val="70AD47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7149" y="3749566"/>
                <a:ext cx="600533" cy="457200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713F72F5-F310-EF4C-920D-D6EEFF3644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rgbClr val="70AD47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58230" y="373868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9001F5AA-0051-464F-B93A-E4150DC865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duotone>
                  <a:srgbClr val="70AD47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890" r="60350"/>
              <a:stretch/>
            </p:blipFill>
            <p:spPr>
              <a:xfrm>
                <a:off x="6793586" y="3749566"/>
                <a:ext cx="516958" cy="457200"/>
              </a:xfrm>
              <a:prstGeom prst="rect">
                <a:avLst/>
              </a:prstGeom>
            </p:spPr>
          </p:pic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658059A-50D7-3942-A4EA-DC8C78A18F59}"/>
                  </a:ext>
                </a:extLst>
              </p:cNvPr>
              <p:cNvSpPr/>
              <p:nvPr/>
            </p:nvSpPr>
            <p:spPr>
              <a:xfrm>
                <a:off x="6533079" y="3455810"/>
                <a:ext cx="3903917" cy="238742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sz="1867" kern="0" dirty="0">
                    <a:solidFill>
                      <a:prstClr val="white"/>
                    </a:solidFill>
                    <a:latin typeface="Calibri" panose="020F0502020204030204"/>
                  </a:rPr>
                  <a:t>Request Server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3CD40A2-5F2D-B141-A6E0-581129D7DF59}"/>
                  </a:ext>
                </a:extLst>
              </p:cNvPr>
              <p:cNvSpPr/>
              <p:nvPr/>
            </p:nvSpPr>
            <p:spPr>
              <a:xfrm>
                <a:off x="6541656" y="4256327"/>
                <a:ext cx="2637779" cy="189481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sz="1867" kern="0" dirty="0">
                    <a:solidFill>
                      <a:prstClr val="white"/>
                    </a:solidFill>
                    <a:latin typeface="Calibri" panose="020F0502020204030204"/>
                  </a:rPr>
                  <a:t>Visual Compute Module</a:t>
                </a:r>
              </a:p>
            </p:txBody>
          </p:sp>
        </p:grp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334A7FC-4B26-9D40-A4F0-059C9AB74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90230" y="2759783"/>
              <a:ext cx="2063310" cy="742792"/>
            </a:xfrm>
            <a:prstGeom prst="rect">
              <a:avLst/>
            </a:prstGeom>
          </p:spPr>
        </p:pic>
      </p:grpSp>
      <p:pic>
        <p:nvPicPr>
          <p:cNvPr id="23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64336BE4-4DDB-314B-95B2-6549F9EA1E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518" y="3120429"/>
            <a:ext cx="1371631" cy="13716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1F1B6D67-80CC-8342-84A2-E2B0B5F2F0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1052" y="3120429"/>
            <a:ext cx="1371631" cy="13716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64D13E6C-7D19-3840-8C68-DA37A807F2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2875" y="3120428"/>
            <a:ext cx="1371631" cy="13716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1320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B322239-E5C0-6A47-87ED-50DA6742C94F}"/>
              </a:ext>
            </a:extLst>
          </p:cNvPr>
          <p:cNvSpPr/>
          <p:nvPr/>
        </p:nvSpPr>
        <p:spPr>
          <a:xfrm>
            <a:off x="456660" y="2664075"/>
            <a:ext cx="2136473" cy="370380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867" kern="0" dirty="0">
                <a:solidFill>
                  <a:prstClr val="white"/>
                </a:solidFill>
                <a:latin typeface="Calibri" panose="020F0502020204030204"/>
              </a:rPr>
              <a:t>TileDB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08AB0EF-498F-1E4E-B7B1-D8EBF4D34A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874" y="1382194"/>
            <a:ext cx="991395" cy="81244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718F259-0ABF-FD48-998B-CB97F0684250}"/>
              </a:ext>
            </a:extLst>
          </p:cNvPr>
          <p:cNvSpPr/>
          <p:nvPr/>
        </p:nvSpPr>
        <p:spPr>
          <a:xfrm>
            <a:off x="4838806" y="2286322"/>
            <a:ext cx="2033805" cy="748134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219170">
              <a:defRPr/>
            </a:pPr>
            <a:r>
              <a:rPr lang="en-US" sz="1867" kern="0" dirty="0">
                <a:solidFill>
                  <a:prstClr val="white"/>
                </a:solidFill>
                <a:latin typeface="Calibri" panose="020F0502020204030204"/>
              </a:rPr>
              <a:t>Persistent Memory</a:t>
            </a:r>
          </a:p>
          <a:p>
            <a:pPr algn="ctr" defTabSz="1219170">
              <a:defRPr/>
            </a:pPr>
            <a:r>
              <a:rPr lang="en-US" sz="1867" kern="0" dirty="0">
                <a:solidFill>
                  <a:prstClr val="white"/>
                </a:solidFill>
                <a:latin typeface="Calibri" panose="020F0502020204030204"/>
              </a:rPr>
              <a:t>Graph DB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BD475E-AFA0-C047-A8D9-B93D24B111B6}"/>
              </a:ext>
            </a:extLst>
          </p:cNvPr>
          <p:cNvSpPr/>
          <p:nvPr/>
        </p:nvSpPr>
        <p:spPr>
          <a:xfrm>
            <a:off x="442589" y="186461"/>
            <a:ext cx="6404775" cy="636294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867" kern="0" dirty="0">
                <a:solidFill>
                  <a:prstClr val="white"/>
                </a:solidFill>
                <a:latin typeface="Calibri" panose="020F0502020204030204"/>
              </a:rPr>
              <a:t>Applications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0A367F-DA2A-6644-8636-B23898AC4165}"/>
              </a:ext>
            </a:extLst>
          </p:cNvPr>
          <p:cNvSpPr/>
          <p:nvPr/>
        </p:nvSpPr>
        <p:spPr>
          <a:xfrm>
            <a:off x="2647734" y="2664075"/>
            <a:ext cx="2136473" cy="370380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867" kern="0" dirty="0">
                <a:solidFill>
                  <a:prstClr val="white"/>
                </a:solidFill>
                <a:latin typeface="Calibri" panose="020F0502020204030204"/>
              </a:rPr>
              <a:t>OpenCV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12C85FE-EA1E-E541-A4B7-C2CED1F7A5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816" y="1385805"/>
            <a:ext cx="985236" cy="81244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13F72F5-F310-EF4C-920D-D6EEFF3644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70AD4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658" y="1366461"/>
            <a:ext cx="750083" cy="81244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001F5AA-0051-464F-B93A-E4150DC8652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0" r="60350"/>
          <a:stretch/>
        </p:blipFill>
        <p:spPr>
          <a:xfrm>
            <a:off x="2169072" y="1385805"/>
            <a:ext cx="848122" cy="81244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658059A-50D7-3942-A4EA-DC8C78A18F59}"/>
              </a:ext>
            </a:extLst>
          </p:cNvPr>
          <p:cNvSpPr/>
          <p:nvPr/>
        </p:nvSpPr>
        <p:spPr>
          <a:xfrm>
            <a:off x="442589" y="863799"/>
            <a:ext cx="6404775" cy="424246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867" kern="0" dirty="0">
                <a:solidFill>
                  <a:prstClr val="white"/>
                </a:solidFill>
                <a:latin typeface="Calibri" panose="020F0502020204030204"/>
              </a:rPr>
              <a:t>VDMS API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3CD40A2-5F2D-B141-A6E0-581129D7DF59}"/>
              </a:ext>
            </a:extLst>
          </p:cNvPr>
          <p:cNvSpPr/>
          <p:nvPr/>
        </p:nvSpPr>
        <p:spPr>
          <a:xfrm>
            <a:off x="456660" y="2286322"/>
            <a:ext cx="4327546" cy="336709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867" kern="0" dirty="0">
                <a:solidFill>
                  <a:prstClr val="white"/>
                </a:solidFill>
                <a:latin typeface="Calibri" panose="020F0502020204030204"/>
              </a:rPr>
              <a:t>Visual Compute Module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F6447A-1318-D04B-AB3A-9A9ABACD397A}"/>
              </a:ext>
            </a:extLst>
          </p:cNvPr>
          <p:cNvSpPr/>
          <p:nvPr/>
        </p:nvSpPr>
        <p:spPr>
          <a:xfrm>
            <a:off x="442589" y="3101238"/>
            <a:ext cx="4341617" cy="649958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219170">
              <a:defRPr/>
            </a:pPr>
            <a:r>
              <a:rPr lang="en-US" sz="1867" kern="0" dirty="0">
                <a:solidFill>
                  <a:prstClr val="white"/>
                </a:solidFill>
                <a:latin typeface="Calibri" panose="020F0502020204030204"/>
              </a:rPr>
              <a:t>File System (Local or Distributed)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C55277-20C1-ED42-B443-B9A54AB6A85A}"/>
              </a:ext>
            </a:extLst>
          </p:cNvPr>
          <p:cNvSpPr/>
          <p:nvPr/>
        </p:nvSpPr>
        <p:spPr>
          <a:xfrm>
            <a:off x="4845983" y="3101238"/>
            <a:ext cx="2033805" cy="64995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219170">
              <a:defRPr/>
            </a:pPr>
            <a:endParaRPr lang="en-US" sz="1867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47D08F-1A14-F848-9039-CE66F6A7FB68}"/>
              </a:ext>
            </a:extLst>
          </p:cNvPr>
          <p:cNvSpPr/>
          <p:nvPr/>
        </p:nvSpPr>
        <p:spPr>
          <a:xfrm>
            <a:off x="3114321" y="4060309"/>
            <a:ext cx="86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prstClr val="white"/>
                </a:solidFill>
              </a:rPr>
              <a:t>System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13212-BEF3-4140-9245-9CF7F0B1F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6900" y="3225658"/>
            <a:ext cx="1631970" cy="37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1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37</Words>
  <Application>Microsoft Macintosh PowerPoint</Application>
  <PresentationFormat>Custom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Luis Remis</cp:lastModifiedBy>
  <cp:revision>5</cp:revision>
  <dcterms:created xsi:type="dcterms:W3CDTF">2020-01-14T23:53:17Z</dcterms:created>
  <dcterms:modified xsi:type="dcterms:W3CDTF">2021-02-22T16:16:13Z</dcterms:modified>
</cp:coreProperties>
</file>