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1464" r:id="rId2"/>
  </p:sldIdLst>
  <p:sldSz cx="7772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187" d="100"/>
          <a:sy n="187" d="100"/>
        </p:scale>
        <p:origin x="28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98593"/>
            <a:ext cx="58293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921087"/>
            <a:ext cx="58293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94733"/>
            <a:ext cx="167592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94733"/>
            <a:ext cx="4930616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387273" y="219629"/>
            <a:ext cx="6995160" cy="6177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387273" y="855699"/>
            <a:ext cx="6993810" cy="24361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7965" y="3303966"/>
            <a:ext cx="312224" cy="195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3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11860"/>
            <a:ext cx="670369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447714"/>
            <a:ext cx="670369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4734"/>
            <a:ext cx="670369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96620"/>
            <a:ext cx="32880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336040"/>
            <a:ext cx="328808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96620"/>
            <a:ext cx="33042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336040"/>
            <a:ext cx="33042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26627"/>
            <a:ext cx="393477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26627"/>
            <a:ext cx="393477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94734"/>
            <a:ext cx="670369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973666"/>
            <a:ext cx="670369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DA2-E2B4-0147-A2CD-628931F110B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390054"/>
            <a:ext cx="262318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33700" y="1352579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66354" y="1353121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8" y="1659299"/>
            <a:ext cx="1670455" cy="68868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37522" y="72504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86711" y="71798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64464" y="90397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88488" y="725053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94881" y="717990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75221" y="893557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61973" y="90907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25015" y="805901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862" y="1628274"/>
            <a:ext cx="1218756" cy="62766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96250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352" y="1639704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33266" y="2171825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64759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16" y="1639704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8" y="1628274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35539" y="1639704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88103" y="1331253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96250" y="2171821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35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5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203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34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59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28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427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09263" y="728228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15656" y="721165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25298" y="532955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003760" y="90328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13814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2020-01-14T23:39:09Z</dcterms:created>
  <dcterms:modified xsi:type="dcterms:W3CDTF">2020-02-25T23:12:02Z</dcterms:modified>
</cp:coreProperties>
</file>