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1464" r:id="rId2"/>
    <p:sldId id="1465" r:id="rId3"/>
    <p:sldId id="1466" r:id="rId4"/>
  </p:sldIdLst>
  <p:sldSz cx="7772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4674"/>
  </p:normalViewPr>
  <p:slideViewPr>
    <p:cSldViewPr snapToGrid="0" snapToObjects="1">
      <p:cViewPr varScale="1">
        <p:scale>
          <a:sx n="228" d="100"/>
          <a:sy n="228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98593"/>
            <a:ext cx="58293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921087"/>
            <a:ext cx="58293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94733"/>
            <a:ext cx="167592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94733"/>
            <a:ext cx="4930616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8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387273" y="219629"/>
            <a:ext cx="6995160" cy="6177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xfrm>
            <a:off x="387273" y="855699"/>
            <a:ext cx="6993810" cy="24361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FC0A7DC-A96A-D14D-BE2B-0E33967B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7965" y="3303966"/>
            <a:ext cx="312224" cy="195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accent1"/>
                </a:solidFill>
              </a:defRPr>
            </a:lvl1pPr>
          </a:lstStyle>
          <a:p>
            <a:fld id="{ECB0CCBC-919A-B44A-92B2-736B134E7F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4D1AF-B2AB-434B-A932-7995AA453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230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911860"/>
            <a:ext cx="670369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447714"/>
            <a:ext cx="670369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973666"/>
            <a:ext cx="330327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94734"/>
            <a:ext cx="670369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896620"/>
            <a:ext cx="328808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336040"/>
            <a:ext cx="328808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896620"/>
            <a:ext cx="33042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336040"/>
            <a:ext cx="330428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526627"/>
            <a:ext cx="393477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43840"/>
            <a:ext cx="2506801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526627"/>
            <a:ext cx="393477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097280"/>
            <a:ext cx="2506801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94734"/>
            <a:ext cx="670369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973666"/>
            <a:ext cx="670369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8DA2-E2B4-0147-A2CD-628931F110B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390054"/>
            <a:ext cx="262318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390054"/>
            <a:ext cx="17487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FF58-7D37-9A46-9318-6C031BAE7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4133700" y="1352579"/>
            <a:ext cx="1677080" cy="12613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866354" y="1353121"/>
            <a:ext cx="1677080" cy="126077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8" y="1659299"/>
            <a:ext cx="1670455" cy="688683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737522" y="72504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86711" y="717989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4864464" y="90397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5188488" y="725053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5394881" y="717990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5375221" y="893557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561973" y="909079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125015" y="805901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2862" y="1628274"/>
            <a:ext cx="1218756" cy="62766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196250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352" y="1639704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2733266" y="2171825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464759" y="2395035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16" y="1639704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38" y="1628274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435539" y="1639704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188103" y="1331253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196250" y="2171821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pic>
        <p:nvPicPr>
          <p:cNvPr id="56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4EA3919F-3FBA-694D-893C-977B9BA8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35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3137EBC0-15CD-4543-99D2-C29E35EC2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05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8D6E0A2A-73C2-7449-8309-ED607C595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3203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4E41AEA-C66A-9743-A624-67ABBA69F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348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75684B21-A4B8-2F45-AE0C-BC1513710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759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67C9BDBB-5429-BC4C-B5BE-B62B0FE23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28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1884EE23-2C8D-4F4A-B46E-96A32E780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427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kisspng-database-ico-icon-database-icons-5a76f02a410241.1734604215177441702663.png" descr="kisspng-database-ico-icon-database-icons-5a76f02a410241.1734604215177441702663.png">
            <a:extLst>
              <a:ext uri="{FF2B5EF4-FFF2-40B4-BE49-F238E27FC236}">
                <a16:creationId xmlns:a16="http://schemas.microsoft.com/office/drawing/2014/main" id="{D27023A2-BFA1-624E-BAD0-ADD141690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4572" y="2665935"/>
            <a:ext cx="810498" cy="8104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309263" y="728228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515656" y="721165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7D450-B1E9-8D43-BE55-C571EC10C874}"/>
              </a:ext>
            </a:extLst>
          </p:cNvPr>
          <p:cNvSpPr/>
          <p:nvPr/>
        </p:nvSpPr>
        <p:spPr>
          <a:xfrm>
            <a:off x="5925298" y="532955"/>
            <a:ext cx="754629" cy="18419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1003760" y="90328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313814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4123794" y="1458515"/>
            <a:ext cx="1677080" cy="12613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6D1A5E-6E02-D144-889C-638C81B4CEE4}"/>
              </a:ext>
            </a:extLst>
          </p:cNvPr>
          <p:cNvSpPr/>
          <p:nvPr/>
        </p:nvSpPr>
        <p:spPr>
          <a:xfrm>
            <a:off x="5856448" y="1459057"/>
            <a:ext cx="1677080" cy="126077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23" y="1752562"/>
            <a:ext cx="1522441" cy="627661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1727616" y="830985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2076805" y="823925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DACA-3781-654D-8F5B-48C8E8F6990C}"/>
              </a:ext>
            </a:extLst>
          </p:cNvPr>
          <p:cNvSpPr/>
          <p:nvPr/>
        </p:nvSpPr>
        <p:spPr>
          <a:xfrm>
            <a:off x="4854558" y="196333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5178582" y="830989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5384975" y="823926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5365315" y="999493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6552067" y="1015015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2115109" y="911837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826" y="2012066"/>
            <a:ext cx="629541" cy="32421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AECD42-F1D0-F844-8983-38925400D123}"/>
              </a:ext>
            </a:extLst>
          </p:cNvPr>
          <p:cNvSpPr/>
          <p:nvPr/>
        </p:nvSpPr>
        <p:spPr>
          <a:xfrm>
            <a:off x="186344" y="2500971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TileDB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81951B-F5FE-1C41-A7D2-010D4D260A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9446" y="1745640"/>
            <a:ext cx="573962" cy="48007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C979EF-863C-6348-BA37-984B92235A29}"/>
              </a:ext>
            </a:extLst>
          </p:cNvPr>
          <p:cNvSpPr/>
          <p:nvPr/>
        </p:nvSpPr>
        <p:spPr>
          <a:xfrm>
            <a:off x="2723360" y="2277761"/>
            <a:ext cx="1177459" cy="442073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Persistent Memory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Graph 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49583E-B21C-D542-BA06-A79D4CB65685}"/>
              </a:ext>
            </a:extLst>
          </p:cNvPr>
          <p:cNvSpPr/>
          <p:nvPr/>
        </p:nvSpPr>
        <p:spPr>
          <a:xfrm>
            <a:off x="1454853" y="2500971"/>
            <a:ext cx="1236897" cy="2188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2EBDBBA-FDF2-344B-92C0-13B6AA2B5F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10" y="1745640"/>
            <a:ext cx="570396" cy="4800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82284A-FA4A-2246-85A9-DC1259C1C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32" y="1734210"/>
            <a:ext cx="434256" cy="480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82CF5A-2465-CB46-BF0C-AF60E94270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rgbClr val="70AD4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90" r="60350"/>
          <a:stretch/>
        </p:blipFill>
        <p:spPr>
          <a:xfrm>
            <a:off x="425633" y="1745640"/>
            <a:ext cx="491015" cy="48007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E1258CD-3649-BA42-BBEC-D47F01218646}"/>
              </a:ext>
            </a:extLst>
          </p:cNvPr>
          <p:cNvSpPr/>
          <p:nvPr/>
        </p:nvSpPr>
        <p:spPr>
          <a:xfrm>
            <a:off x="178197" y="1437189"/>
            <a:ext cx="3708003" cy="25068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Request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16CA9D-27C2-E342-9119-B604E47914C4}"/>
              </a:ext>
            </a:extLst>
          </p:cNvPr>
          <p:cNvSpPr/>
          <p:nvPr/>
        </p:nvSpPr>
        <p:spPr>
          <a:xfrm>
            <a:off x="186344" y="2277757"/>
            <a:ext cx="2505405" cy="19896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Visual Compute Module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6299357" y="834164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6505750" y="827101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7D450-B1E9-8D43-BE55-C571EC10C874}"/>
              </a:ext>
            </a:extLst>
          </p:cNvPr>
          <p:cNvSpPr/>
          <p:nvPr/>
        </p:nvSpPr>
        <p:spPr>
          <a:xfrm>
            <a:off x="5915392" y="638891"/>
            <a:ext cx="754629" cy="18419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993854" y="196264"/>
            <a:ext cx="1838381" cy="62766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8E72-FDB5-FA4C-A880-AB2A64609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8232" y="1687876"/>
            <a:ext cx="865938" cy="75769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4D6F2A0-D7A3-4444-952B-9AD0F495C239}"/>
              </a:ext>
            </a:extLst>
          </p:cNvPr>
          <p:cNvSpPr/>
          <p:nvPr/>
        </p:nvSpPr>
        <p:spPr>
          <a:xfrm>
            <a:off x="4788329" y="1959352"/>
            <a:ext cx="397674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AFD86-D64C-504F-8402-B83AB9F1988B}"/>
              </a:ext>
            </a:extLst>
          </p:cNvPr>
          <p:cNvSpPr/>
          <p:nvPr/>
        </p:nvSpPr>
        <p:spPr>
          <a:xfrm>
            <a:off x="186344" y="2815597"/>
            <a:ext cx="3714475" cy="37922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EXT4 Filesystem over RAID5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FA4A0D-C03A-B346-80D1-07D8D9A948D9}"/>
              </a:ext>
            </a:extLst>
          </p:cNvPr>
          <p:cNvSpPr/>
          <p:nvPr/>
        </p:nvSpPr>
        <p:spPr>
          <a:xfrm>
            <a:off x="4123794" y="2820952"/>
            <a:ext cx="3409734" cy="379227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867" kern="0" dirty="0">
                <a:solidFill>
                  <a:prstClr val="white"/>
                </a:solidFill>
                <a:latin typeface="Calibri" panose="020F0502020204030204"/>
              </a:rPr>
              <a:t>EXT4 Filesystem over RAID5</a:t>
            </a:r>
          </a:p>
        </p:txBody>
      </p:sp>
    </p:spTree>
    <p:extLst>
      <p:ext uri="{BB962C8B-B14F-4D97-AF65-F5344CB8AC3E}">
        <p14:creationId xmlns:p14="http://schemas.microsoft.com/office/powerpoint/2010/main" val="1469056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CF27F4F-7A19-444F-B766-EBBC70336111}"/>
              </a:ext>
            </a:extLst>
          </p:cNvPr>
          <p:cNvSpPr/>
          <p:nvPr/>
        </p:nvSpPr>
        <p:spPr>
          <a:xfrm>
            <a:off x="2042220" y="1540229"/>
            <a:ext cx="1454127" cy="106012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3D60420-0E9F-854C-A8F2-8ABED322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79" y="1818655"/>
            <a:ext cx="1768993" cy="72930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ED9215-7D83-8248-939A-6BF718E34249}"/>
              </a:ext>
            </a:extLst>
          </p:cNvPr>
          <p:cNvCxnSpPr>
            <a:cxnSpLocks/>
          </p:cNvCxnSpPr>
          <p:nvPr/>
        </p:nvCxnSpPr>
        <p:spPr>
          <a:xfrm>
            <a:off x="934558" y="886885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A0E8EA-A5D2-EB4E-BE91-FC83090F1128}"/>
              </a:ext>
            </a:extLst>
          </p:cNvPr>
          <p:cNvCxnSpPr>
            <a:cxnSpLocks/>
          </p:cNvCxnSpPr>
          <p:nvPr/>
        </p:nvCxnSpPr>
        <p:spPr>
          <a:xfrm flipV="1">
            <a:off x="1289284" y="886885"/>
            <a:ext cx="0" cy="61876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044119-D61C-A64B-9B45-307C4FF36824}"/>
              </a:ext>
            </a:extLst>
          </p:cNvPr>
          <p:cNvCxnSpPr>
            <a:cxnSpLocks/>
          </p:cNvCxnSpPr>
          <p:nvPr/>
        </p:nvCxnSpPr>
        <p:spPr>
          <a:xfrm>
            <a:off x="2914878" y="885987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7ACE88-909B-6D49-8CE5-E3A3B5EDB1CE}"/>
              </a:ext>
            </a:extLst>
          </p:cNvPr>
          <p:cNvCxnSpPr>
            <a:cxnSpLocks/>
          </p:cNvCxnSpPr>
          <p:nvPr/>
        </p:nvCxnSpPr>
        <p:spPr>
          <a:xfrm flipV="1">
            <a:off x="3121271" y="878924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E3C1CE4-E686-F649-89F1-25FEA24B9922}"/>
              </a:ext>
            </a:extLst>
          </p:cNvPr>
          <p:cNvSpPr/>
          <p:nvPr/>
        </p:nvSpPr>
        <p:spPr>
          <a:xfrm>
            <a:off x="3123915" y="1054491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57DDCD-0D6D-F640-908D-82E74D58FDD5}"/>
              </a:ext>
            </a:extLst>
          </p:cNvPr>
          <p:cNvSpPr/>
          <p:nvPr/>
        </p:nvSpPr>
        <p:spPr>
          <a:xfrm>
            <a:off x="4277216" y="1070013"/>
            <a:ext cx="711930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5FE24FC-E71F-6546-8273-D937EE29BF0F}"/>
              </a:ext>
            </a:extLst>
          </p:cNvPr>
          <p:cNvSpPr/>
          <p:nvPr/>
        </p:nvSpPr>
        <p:spPr>
          <a:xfrm>
            <a:off x="1329062" y="1018429"/>
            <a:ext cx="921353" cy="44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  <a:p>
            <a:r>
              <a:rPr lang="en-US" sz="1139" dirty="0"/>
              <a:t>+ images</a:t>
            </a:r>
          </a:p>
        </p:txBody>
      </p:sp>
      <p:pic>
        <p:nvPicPr>
          <p:cNvPr id="27" name="Picture 3" descr="Picture 3">
            <a:extLst>
              <a:ext uri="{FF2B5EF4-FFF2-40B4-BE49-F238E27FC236}">
                <a16:creationId xmlns:a16="http://schemas.microsoft.com/office/drawing/2014/main" id="{11F0B70B-5ABC-3E4B-8321-FCA0C3FA7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186" y="1733853"/>
            <a:ext cx="1291208" cy="66497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06064-5B9A-714C-A343-BBB4A84B36B5}"/>
              </a:ext>
            </a:extLst>
          </p:cNvPr>
          <p:cNvCxnSpPr>
            <a:cxnSpLocks/>
          </p:cNvCxnSpPr>
          <p:nvPr/>
        </p:nvCxnSpPr>
        <p:spPr>
          <a:xfrm>
            <a:off x="4024506" y="889162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3714C-07BE-6F42-8AE2-D1448C957680}"/>
              </a:ext>
            </a:extLst>
          </p:cNvPr>
          <p:cNvCxnSpPr>
            <a:cxnSpLocks/>
          </p:cNvCxnSpPr>
          <p:nvPr/>
        </p:nvCxnSpPr>
        <p:spPr>
          <a:xfrm flipV="1">
            <a:off x="4230899" y="882099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BE1E7B4-4DD9-0C44-97AC-BB717A89DF2D}"/>
              </a:ext>
            </a:extLst>
          </p:cNvPr>
          <p:cNvSpPr/>
          <p:nvPr/>
        </p:nvSpPr>
        <p:spPr>
          <a:xfrm>
            <a:off x="111514" y="140484"/>
            <a:ext cx="1862473" cy="71557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38E72-FDB5-FA4C-A880-AB2A6460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73" y="1564712"/>
            <a:ext cx="1155606" cy="101115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5AAFD86-D64C-504F-8402-B83AB9F1988B}"/>
              </a:ext>
            </a:extLst>
          </p:cNvPr>
          <p:cNvSpPr/>
          <p:nvPr/>
        </p:nvSpPr>
        <p:spPr>
          <a:xfrm>
            <a:off x="111501" y="3245004"/>
            <a:ext cx="7510325" cy="356705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Image Repository - EXT4 Filesystem over RAID5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0C7926-DCF0-0E42-B0B2-982BD741BC04}"/>
              </a:ext>
            </a:extLst>
          </p:cNvPr>
          <p:cNvSpPr/>
          <p:nvPr/>
        </p:nvSpPr>
        <p:spPr>
          <a:xfrm>
            <a:off x="111514" y="1540229"/>
            <a:ext cx="1862477" cy="106012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2400" kern="0" dirty="0">
                <a:solidFill>
                  <a:srgbClr val="0070C0"/>
                </a:solidFill>
                <a:latin typeface="Calibri" panose="020F0502020204030204"/>
              </a:rPr>
              <a:t>VDMS</a:t>
            </a:r>
            <a:endParaRPr lang="en-US" sz="1519" kern="0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099ED3-5BFC-344D-B268-651040652DEF}"/>
              </a:ext>
            </a:extLst>
          </p:cNvPr>
          <p:cNvSpPr/>
          <p:nvPr/>
        </p:nvSpPr>
        <p:spPr>
          <a:xfrm>
            <a:off x="3591511" y="1540229"/>
            <a:ext cx="2507993" cy="105838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88CA3F-D506-F34D-8D92-70E1D209F280}"/>
              </a:ext>
            </a:extLst>
          </p:cNvPr>
          <p:cNvSpPr/>
          <p:nvPr/>
        </p:nvSpPr>
        <p:spPr>
          <a:xfrm>
            <a:off x="2042220" y="146878"/>
            <a:ext cx="2830833" cy="71557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7E2963-F3AC-C547-B6E2-880D1AD596F1}"/>
              </a:ext>
            </a:extLst>
          </p:cNvPr>
          <p:cNvSpPr/>
          <p:nvPr/>
        </p:nvSpPr>
        <p:spPr>
          <a:xfrm>
            <a:off x="3983839" y="633112"/>
            <a:ext cx="865538" cy="2290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A3B570-9776-2145-A807-A57B7391C633}"/>
              </a:ext>
            </a:extLst>
          </p:cNvPr>
          <p:cNvSpPr/>
          <p:nvPr/>
        </p:nvSpPr>
        <p:spPr>
          <a:xfrm>
            <a:off x="4917693" y="154860"/>
            <a:ext cx="2704149" cy="71557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r>
              <a:rPr lang="en-US" sz="1519" kern="0" dirty="0">
                <a:solidFill>
                  <a:prstClr val="white"/>
                </a:solidFill>
                <a:latin typeface="Calibri" panose="020F0502020204030204"/>
              </a:rPr>
              <a:t>Client Application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B08407-03A3-8241-A3EC-24EFFDE75D2E}"/>
              </a:ext>
            </a:extLst>
          </p:cNvPr>
          <p:cNvSpPr/>
          <p:nvPr/>
        </p:nvSpPr>
        <p:spPr>
          <a:xfrm>
            <a:off x="4928876" y="635229"/>
            <a:ext cx="865538" cy="229058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OpenCV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86E96-952F-9C44-9E42-1E602FE4E78B}"/>
              </a:ext>
            </a:extLst>
          </p:cNvPr>
          <p:cNvSpPr/>
          <p:nvPr/>
        </p:nvSpPr>
        <p:spPr>
          <a:xfrm>
            <a:off x="6167727" y="1537148"/>
            <a:ext cx="1454127" cy="105838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57114">
              <a:defRPr/>
            </a:pPr>
            <a:endParaRPr lang="en-US" sz="1519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7D5A71-D6A2-654E-922E-B0C91FE02A9F}"/>
              </a:ext>
            </a:extLst>
          </p:cNvPr>
          <p:cNvCxnSpPr>
            <a:cxnSpLocks/>
          </p:cNvCxnSpPr>
          <p:nvPr/>
        </p:nvCxnSpPr>
        <p:spPr>
          <a:xfrm>
            <a:off x="5549893" y="881484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D85392-95DC-C140-B256-72908D6C1622}"/>
              </a:ext>
            </a:extLst>
          </p:cNvPr>
          <p:cNvCxnSpPr>
            <a:cxnSpLocks/>
          </p:cNvCxnSpPr>
          <p:nvPr/>
        </p:nvCxnSpPr>
        <p:spPr>
          <a:xfrm flipV="1">
            <a:off x="5756286" y="874421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8A6A747-6FC6-1048-92D8-73D456863CCB}"/>
              </a:ext>
            </a:extLst>
          </p:cNvPr>
          <p:cNvSpPr/>
          <p:nvPr/>
        </p:nvSpPr>
        <p:spPr>
          <a:xfrm>
            <a:off x="5736626" y="1049988"/>
            <a:ext cx="769786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images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E3A231-7FC3-F748-A3E0-C0F3B44B967C}"/>
              </a:ext>
            </a:extLst>
          </p:cNvPr>
          <p:cNvSpPr/>
          <p:nvPr/>
        </p:nvSpPr>
        <p:spPr>
          <a:xfrm>
            <a:off x="6923377" y="1065510"/>
            <a:ext cx="793263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9" dirty="0"/>
              <a:t>metadata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8D677E-83E8-F24F-AD27-512791F2009E}"/>
              </a:ext>
            </a:extLst>
          </p:cNvPr>
          <p:cNvCxnSpPr>
            <a:cxnSpLocks/>
          </p:cNvCxnSpPr>
          <p:nvPr/>
        </p:nvCxnSpPr>
        <p:spPr>
          <a:xfrm>
            <a:off x="6670668" y="884659"/>
            <a:ext cx="0" cy="6276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AE89FF-4A49-004A-9BB6-68524A58E200}"/>
              </a:ext>
            </a:extLst>
          </p:cNvPr>
          <p:cNvCxnSpPr>
            <a:cxnSpLocks/>
          </p:cNvCxnSpPr>
          <p:nvPr/>
        </p:nvCxnSpPr>
        <p:spPr>
          <a:xfrm flipV="1">
            <a:off x="6877061" y="877596"/>
            <a:ext cx="0" cy="6314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CA3837E-8164-FA48-B644-9A9C66099722}"/>
              </a:ext>
            </a:extLst>
          </p:cNvPr>
          <p:cNvSpPr/>
          <p:nvPr/>
        </p:nvSpPr>
        <p:spPr>
          <a:xfrm>
            <a:off x="111500" y="2680719"/>
            <a:ext cx="1212555" cy="356705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EXT4 Filesystem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D82516-BFE7-9F46-81ED-9A200871F5C7}"/>
              </a:ext>
            </a:extLst>
          </p:cNvPr>
          <p:cNvSpPr/>
          <p:nvPr/>
        </p:nvSpPr>
        <p:spPr>
          <a:xfrm>
            <a:off x="2042219" y="2688138"/>
            <a:ext cx="1454127" cy="356705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EXT4 Filesystem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201D11-E6B4-9841-85EC-18C86116D5E1}"/>
              </a:ext>
            </a:extLst>
          </p:cNvPr>
          <p:cNvSpPr/>
          <p:nvPr/>
        </p:nvSpPr>
        <p:spPr>
          <a:xfrm>
            <a:off x="6162123" y="2688138"/>
            <a:ext cx="1459703" cy="356705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9170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EXT4 Filesystem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5D7FF7-9153-DB4A-871C-7F4D04AF3D2F}"/>
              </a:ext>
            </a:extLst>
          </p:cNvPr>
          <p:cNvCxnSpPr>
            <a:cxnSpLocks/>
          </p:cNvCxnSpPr>
          <p:nvPr/>
        </p:nvCxnSpPr>
        <p:spPr>
          <a:xfrm>
            <a:off x="1470856" y="2595533"/>
            <a:ext cx="0" cy="6397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539D60-CDA0-7E4E-9115-6A144790E948}"/>
              </a:ext>
            </a:extLst>
          </p:cNvPr>
          <p:cNvCxnSpPr>
            <a:cxnSpLocks/>
          </p:cNvCxnSpPr>
          <p:nvPr/>
        </p:nvCxnSpPr>
        <p:spPr>
          <a:xfrm flipV="1">
            <a:off x="1608133" y="2595533"/>
            <a:ext cx="0" cy="6397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E557-8DBD-8249-AB91-29CFA9BEBD43}"/>
              </a:ext>
            </a:extLst>
          </p:cNvPr>
          <p:cNvCxnSpPr/>
          <p:nvPr/>
        </p:nvCxnSpPr>
        <p:spPr>
          <a:xfrm>
            <a:off x="50180" y="3124353"/>
            <a:ext cx="76664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159EC1-A270-614F-AD92-A45B6F26005B}"/>
              </a:ext>
            </a:extLst>
          </p:cNvPr>
          <p:cNvCxnSpPr>
            <a:cxnSpLocks/>
          </p:cNvCxnSpPr>
          <p:nvPr/>
        </p:nvCxnSpPr>
        <p:spPr>
          <a:xfrm>
            <a:off x="4798544" y="2595533"/>
            <a:ext cx="0" cy="6397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6E4071-80FE-904E-AD0B-B85016CEA849}"/>
              </a:ext>
            </a:extLst>
          </p:cNvPr>
          <p:cNvCxnSpPr>
            <a:cxnSpLocks/>
          </p:cNvCxnSpPr>
          <p:nvPr/>
        </p:nvCxnSpPr>
        <p:spPr>
          <a:xfrm flipV="1">
            <a:off x="4935821" y="2595533"/>
            <a:ext cx="0" cy="6397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6945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80</Words>
  <Application>Microsoft Macintosh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Luis Remis</cp:lastModifiedBy>
  <cp:revision>15</cp:revision>
  <dcterms:created xsi:type="dcterms:W3CDTF">2020-01-14T23:39:09Z</dcterms:created>
  <dcterms:modified xsi:type="dcterms:W3CDTF">2021-02-25T20:35:38Z</dcterms:modified>
</cp:coreProperties>
</file>