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1464" r:id="rId2"/>
    <p:sldId id="1465" r:id="rId3"/>
  </p:sldIdLst>
  <p:sldSz cx="7772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74"/>
  </p:normalViewPr>
  <p:slideViewPr>
    <p:cSldViewPr snapToGrid="0" snapToObjects="1">
      <p:cViewPr varScale="1">
        <p:scale>
          <a:sx n="226" d="100"/>
          <a:sy n="226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598593"/>
            <a:ext cx="58293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921087"/>
            <a:ext cx="58293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94733"/>
            <a:ext cx="1675924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94733"/>
            <a:ext cx="4930616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8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387273" y="219629"/>
            <a:ext cx="6995160" cy="6177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xfrm>
            <a:off x="387273" y="855699"/>
            <a:ext cx="6993810" cy="24361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4FC0A7DC-A96A-D14D-BE2B-0E33967B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7965" y="3303966"/>
            <a:ext cx="312224" cy="195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accent1"/>
                </a:solidFill>
              </a:defRPr>
            </a:lvl1pPr>
          </a:lstStyle>
          <a:p>
            <a:fld id="{ECB0CCBC-919A-B44A-92B2-736B134E7F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4D1AF-B2AB-434B-A932-7995AA453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230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911860"/>
            <a:ext cx="670369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2447714"/>
            <a:ext cx="670369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973666"/>
            <a:ext cx="33032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973666"/>
            <a:ext cx="33032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94734"/>
            <a:ext cx="670369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896620"/>
            <a:ext cx="328808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336040"/>
            <a:ext cx="328808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896620"/>
            <a:ext cx="330428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336040"/>
            <a:ext cx="330428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840"/>
            <a:ext cx="250680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526627"/>
            <a:ext cx="3934778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097280"/>
            <a:ext cx="250680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840"/>
            <a:ext cx="250680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526627"/>
            <a:ext cx="3934778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097280"/>
            <a:ext cx="250680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94734"/>
            <a:ext cx="670369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973666"/>
            <a:ext cx="670369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3390054"/>
            <a:ext cx="17487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8DA2-E2B4-0147-A2CD-628931F110B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3390054"/>
            <a:ext cx="262318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3390054"/>
            <a:ext cx="17487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CF27F4F-7A19-444F-B766-EBBC70336111}"/>
              </a:ext>
            </a:extLst>
          </p:cNvPr>
          <p:cNvSpPr/>
          <p:nvPr/>
        </p:nvSpPr>
        <p:spPr>
          <a:xfrm>
            <a:off x="4133700" y="1352579"/>
            <a:ext cx="1677080" cy="12613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6D1A5E-6E02-D144-889C-638C81B4CEE4}"/>
              </a:ext>
            </a:extLst>
          </p:cNvPr>
          <p:cNvSpPr/>
          <p:nvPr/>
        </p:nvSpPr>
        <p:spPr>
          <a:xfrm>
            <a:off x="5866354" y="1353121"/>
            <a:ext cx="1677080" cy="126077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D60420-0E9F-854C-A8F2-8ABED322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18" y="1659299"/>
            <a:ext cx="1670455" cy="68868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ED9215-7D83-8248-939A-6BF718E34249}"/>
              </a:ext>
            </a:extLst>
          </p:cNvPr>
          <p:cNvCxnSpPr>
            <a:cxnSpLocks/>
          </p:cNvCxnSpPr>
          <p:nvPr/>
        </p:nvCxnSpPr>
        <p:spPr>
          <a:xfrm>
            <a:off x="1737522" y="725049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A0E8EA-A5D2-EB4E-BE91-FC83090F1128}"/>
              </a:ext>
            </a:extLst>
          </p:cNvPr>
          <p:cNvCxnSpPr>
            <a:cxnSpLocks/>
          </p:cNvCxnSpPr>
          <p:nvPr/>
        </p:nvCxnSpPr>
        <p:spPr>
          <a:xfrm flipV="1">
            <a:off x="2086711" y="717989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446DACA-3781-654D-8F5B-48C8E8F6990C}"/>
              </a:ext>
            </a:extLst>
          </p:cNvPr>
          <p:cNvSpPr/>
          <p:nvPr/>
        </p:nvSpPr>
        <p:spPr>
          <a:xfrm>
            <a:off x="4864464" y="90397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044119-D61C-A64B-9B45-307C4FF36824}"/>
              </a:ext>
            </a:extLst>
          </p:cNvPr>
          <p:cNvCxnSpPr>
            <a:cxnSpLocks/>
          </p:cNvCxnSpPr>
          <p:nvPr/>
        </p:nvCxnSpPr>
        <p:spPr>
          <a:xfrm>
            <a:off x="5188488" y="725053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7ACE88-909B-6D49-8CE5-E3A3B5EDB1CE}"/>
              </a:ext>
            </a:extLst>
          </p:cNvPr>
          <p:cNvCxnSpPr>
            <a:cxnSpLocks/>
          </p:cNvCxnSpPr>
          <p:nvPr/>
        </p:nvCxnSpPr>
        <p:spPr>
          <a:xfrm flipV="1">
            <a:off x="5394881" y="717990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E3C1CE4-E686-F649-89F1-25FEA24B9922}"/>
              </a:ext>
            </a:extLst>
          </p:cNvPr>
          <p:cNvSpPr/>
          <p:nvPr/>
        </p:nvSpPr>
        <p:spPr>
          <a:xfrm>
            <a:off x="5375221" y="893557"/>
            <a:ext cx="76978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57DDCD-0D6D-F640-908D-82E74D58FDD5}"/>
              </a:ext>
            </a:extLst>
          </p:cNvPr>
          <p:cNvSpPr/>
          <p:nvPr/>
        </p:nvSpPr>
        <p:spPr>
          <a:xfrm>
            <a:off x="6561973" y="909079"/>
            <a:ext cx="711930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images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FE24FC-E71F-6546-8273-D937EE29BF0F}"/>
              </a:ext>
            </a:extLst>
          </p:cNvPr>
          <p:cNvSpPr/>
          <p:nvPr/>
        </p:nvSpPr>
        <p:spPr>
          <a:xfrm>
            <a:off x="2125015" y="805901"/>
            <a:ext cx="921353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  <a:p>
            <a:r>
              <a:rPr lang="en-US" sz="1139" dirty="0"/>
              <a:t>+ images</a:t>
            </a:r>
          </a:p>
        </p:txBody>
      </p:sp>
      <p:pic>
        <p:nvPicPr>
          <p:cNvPr id="27" name="Picture 3" descr="Picture 3">
            <a:extLst>
              <a:ext uri="{FF2B5EF4-FFF2-40B4-BE49-F238E27FC236}">
                <a16:creationId xmlns:a16="http://schemas.microsoft.com/office/drawing/2014/main" id="{11F0B70B-5ABC-3E4B-8321-FCA0C3FA7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2862" y="1628274"/>
            <a:ext cx="1218756" cy="62766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8AECD42-F1D0-F844-8983-38925400D123}"/>
              </a:ext>
            </a:extLst>
          </p:cNvPr>
          <p:cNvSpPr/>
          <p:nvPr/>
        </p:nvSpPr>
        <p:spPr>
          <a:xfrm>
            <a:off x="196250" y="2395035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TileDB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181951B-F5FE-1C41-A7D2-010D4D260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352" y="1639704"/>
            <a:ext cx="573962" cy="4800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C979EF-863C-6348-BA37-984B92235A29}"/>
              </a:ext>
            </a:extLst>
          </p:cNvPr>
          <p:cNvSpPr/>
          <p:nvPr/>
        </p:nvSpPr>
        <p:spPr>
          <a:xfrm>
            <a:off x="2733266" y="2171825"/>
            <a:ext cx="1177459" cy="442073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Persistent Memory</a:t>
            </a:r>
          </a:p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Graph 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49583E-B21C-D542-BA06-A79D4CB65685}"/>
              </a:ext>
            </a:extLst>
          </p:cNvPr>
          <p:cNvSpPr/>
          <p:nvPr/>
        </p:nvSpPr>
        <p:spPr>
          <a:xfrm>
            <a:off x="1464759" y="2395035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2EBDBBA-FDF2-344B-92C0-13B6AA2B5F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16" y="1639704"/>
            <a:ext cx="570396" cy="4800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82284A-FA4A-2246-85A9-DC1259C1C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38" y="1628274"/>
            <a:ext cx="434256" cy="4800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82CF5A-2465-CB46-BF0C-AF60E94270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60350"/>
          <a:stretch/>
        </p:blipFill>
        <p:spPr>
          <a:xfrm>
            <a:off x="435539" y="1639704"/>
            <a:ext cx="491015" cy="48007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1258CD-3649-BA42-BBEC-D47F01218646}"/>
              </a:ext>
            </a:extLst>
          </p:cNvPr>
          <p:cNvSpPr/>
          <p:nvPr/>
        </p:nvSpPr>
        <p:spPr>
          <a:xfrm>
            <a:off x="188103" y="1331253"/>
            <a:ext cx="3708003" cy="25068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Request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6CA9D-27C2-E342-9119-B604E47914C4}"/>
              </a:ext>
            </a:extLst>
          </p:cNvPr>
          <p:cNvSpPr/>
          <p:nvPr/>
        </p:nvSpPr>
        <p:spPr>
          <a:xfrm>
            <a:off x="196250" y="2171821"/>
            <a:ext cx="2505405" cy="19896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Visual Compute Module</a:t>
            </a:r>
          </a:p>
        </p:txBody>
      </p:sp>
      <p:pic>
        <p:nvPicPr>
          <p:cNvPr id="56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4EA3919F-3FBA-694D-893C-977B9BA84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535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3137EBC0-15CD-4543-99D2-C29E35EC2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058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8D6E0A2A-73C2-7449-8309-ED607C595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3203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E41AEA-C66A-9743-A624-67ABBA69F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348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75684B21-A4B8-2F45-AE0C-BC1513710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59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7C9BDBB-5429-BC4C-B5BE-B62B0FE23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282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1884EE23-2C8D-4F4A-B46E-96A32E780A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427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D27023A2-BFA1-624E-BAD0-ADD141690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572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D06064-5B9A-714C-A343-BBB4A84B36B5}"/>
              </a:ext>
            </a:extLst>
          </p:cNvPr>
          <p:cNvCxnSpPr>
            <a:cxnSpLocks/>
          </p:cNvCxnSpPr>
          <p:nvPr/>
        </p:nvCxnSpPr>
        <p:spPr>
          <a:xfrm>
            <a:off x="6309263" y="728228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3714C-07BE-6F42-8AE2-D1448C957680}"/>
              </a:ext>
            </a:extLst>
          </p:cNvPr>
          <p:cNvCxnSpPr>
            <a:cxnSpLocks/>
          </p:cNvCxnSpPr>
          <p:nvPr/>
        </p:nvCxnSpPr>
        <p:spPr>
          <a:xfrm flipV="1">
            <a:off x="6515656" y="721165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7D450-B1E9-8D43-BE55-C571EC10C874}"/>
              </a:ext>
            </a:extLst>
          </p:cNvPr>
          <p:cNvSpPr/>
          <p:nvPr/>
        </p:nvSpPr>
        <p:spPr>
          <a:xfrm>
            <a:off x="5925298" y="532955"/>
            <a:ext cx="754629" cy="18419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1E7B4-4DD9-0C44-97AC-BB717A89DF2D}"/>
              </a:ext>
            </a:extLst>
          </p:cNvPr>
          <p:cNvSpPr/>
          <p:nvPr/>
        </p:nvSpPr>
        <p:spPr>
          <a:xfrm>
            <a:off x="1003760" y="90328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313814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CF27F4F-7A19-444F-B766-EBBC70336111}"/>
              </a:ext>
            </a:extLst>
          </p:cNvPr>
          <p:cNvSpPr/>
          <p:nvPr/>
        </p:nvSpPr>
        <p:spPr>
          <a:xfrm>
            <a:off x="4133700" y="1352579"/>
            <a:ext cx="1677080" cy="12613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6D1A5E-6E02-D144-889C-638C81B4CEE4}"/>
              </a:ext>
            </a:extLst>
          </p:cNvPr>
          <p:cNvSpPr/>
          <p:nvPr/>
        </p:nvSpPr>
        <p:spPr>
          <a:xfrm>
            <a:off x="5866354" y="1353121"/>
            <a:ext cx="1677080" cy="126077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D60420-0E9F-854C-A8F2-8ABED322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29" y="1646626"/>
            <a:ext cx="1522441" cy="627661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ED9215-7D83-8248-939A-6BF718E34249}"/>
              </a:ext>
            </a:extLst>
          </p:cNvPr>
          <p:cNvCxnSpPr>
            <a:cxnSpLocks/>
          </p:cNvCxnSpPr>
          <p:nvPr/>
        </p:nvCxnSpPr>
        <p:spPr>
          <a:xfrm>
            <a:off x="1737522" y="725049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A0E8EA-A5D2-EB4E-BE91-FC83090F1128}"/>
              </a:ext>
            </a:extLst>
          </p:cNvPr>
          <p:cNvCxnSpPr>
            <a:cxnSpLocks/>
          </p:cNvCxnSpPr>
          <p:nvPr/>
        </p:nvCxnSpPr>
        <p:spPr>
          <a:xfrm flipV="1">
            <a:off x="2086711" y="717989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446DACA-3781-654D-8F5B-48C8E8F6990C}"/>
              </a:ext>
            </a:extLst>
          </p:cNvPr>
          <p:cNvSpPr/>
          <p:nvPr/>
        </p:nvSpPr>
        <p:spPr>
          <a:xfrm>
            <a:off x="4864464" y="90397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044119-D61C-A64B-9B45-307C4FF36824}"/>
              </a:ext>
            </a:extLst>
          </p:cNvPr>
          <p:cNvCxnSpPr>
            <a:cxnSpLocks/>
          </p:cNvCxnSpPr>
          <p:nvPr/>
        </p:nvCxnSpPr>
        <p:spPr>
          <a:xfrm>
            <a:off x="5188488" y="725053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7ACE88-909B-6D49-8CE5-E3A3B5EDB1CE}"/>
              </a:ext>
            </a:extLst>
          </p:cNvPr>
          <p:cNvCxnSpPr>
            <a:cxnSpLocks/>
          </p:cNvCxnSpPr>
          <p:nvPr/>
        </p:nvCxnSpPr>
        <p:spPr>
          <a:xfrm flipV="1">
            <a:off x="5394881" y="717990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E3C1CE4-E686-F649-89F1-25FEA24B9922}"/>
              </a:ext>
            </a:extLst>
          </p:cNvPr>
          <p:cNvSpPr/>
          <p:nvPr/>
        </p:nvSpPr>
        <p:spPr>
          <a:xfrm>
            <a:off x="5375221" y="893557"/>
            <a:ext cx="76978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57DDCD-0D6D-F640-908D-82E74D58FDD5}"/>
              </a:ext>
            </a:extLst>
          </p:cNvPr>
          <p:cNvSpPr/>
          <p:nvPr/>
        </p:nvSpPr>
        <p:spPr>
          <a:xfrm>
            <a:off x="6561973" y="909079"/>
            <a:ext cx="711930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images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FE24FC-E71F-6546-8273-D937EE29BF0F}"/>
              </a:ext>
            </a:extLst>
          </p:cNvPr>
          <p:cNvSpPr/>
          <p:nvPr/>
        </p:nvSpPr>
        <p:spPr>
          <a:xfrm>
            <a:off x="2125015" y="805901"/>
            <a:ext cx="921353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  <a:p>
            <a:r>
              <a:rPr lang="en-US" sz="1139" dirty="0"/>
              <a:t>+ images</a:t>
            </a:r>
          </a:p>
        </p:txBody>
      </p:sp>
      <p:pic>
        <p:nvPicPr>
          <p:cNvPr id="27" name="Picture 3" descr="Picture 3">
            <a:extLst>
              <a:ext uri="{FF2B5EF4-FFF2-40B4-BE49-F238E27FC236}">
                <a16:creationId xmlns:a16="http://schemas.microsoft.com/office/drawing/2014/main" id="{11F0B70B-5ABC-3E4B-8321-FCA0C3FA7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8732" y="1906130"/>
            <a:ext cx="629541" cy="324214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8AECD42-F1D0-F844-8983-38925400D123}"/>
              </a:ext>
            </a:extLst>
          </p:cNvPr>
          <p:cNvSpPr/>
          <p:nvPr/>
        </p:nvSpPr>
        <p:spPr>
          <a:xfrm>
            <a:off x="196250" y="2395035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TileDB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181951B-F5FE-1C41-A7D2-010D4D260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352" y="1639704"/>
            <a:ext cx="573962" cy="4800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C979EF-863C-6348-BA37-984B92235A29}"/>
              </a:ext>
            </a:extLst>
          </p:cNvPr>
          <p:cNvSpPr/>
          <p:nvPr/>
        </p:nvSpPr>
        <p:spPr>
          <a:xfrm>
            <a:off x="2733266" y="2171825"/>
            <a:ext cx="1177459" cy="442073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Persistent Memory</a:t>
            </a:r>
          </a:p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Graph 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49583E-B21C-D542-BA06-A79D4CB65685}"/>
              </a:ext>
            </a:extLst>
          </p:cNvPr>
          <p:cNvSpPr/>
          <p:nvPr/>
        </p:nvSpPr>
        <p:spPr>
          <a:xfrm>
            <a:off x="1464759" y="2395035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2EBDBBA-FDF2-344B-92C0-13B6AA2B5F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16" y="1639704"/>
            <a:ext cx="570396" cy="4800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82284A-FA4A-2246-85A9-DC1259C1C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38" y="1628274"/>
            <a:ext cx="434256" cy="4800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82CF5A-2465-CB46-BF0C-AF60E94270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60350"/>
          <a:stretch/>
        </p:blipFill>
        <p:spPr>
          <a:xfrm>
            <a:off x="435539" y="1639704"/>
            <a:ext cx="491015" cy="48007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1258CD-3649-BA42-BBEC-D47F01218646}"/>
              </a:ext>
            </a:extLst>
          </p:cNvPr>
          <p:cNvSpPr/>
          <p:nvPr/>
        </p:nvSpPr>
        <p:spPr>
          <a:xfrm>
            <a:off x="188103" y="1331253"/>
            <a:ext cx="3708003" cy="25068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Request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6CA9D-27C2-E342-9119-B604E47914C4}"/>
              </a:ext>
            </a:extLst>
          </p:cNvPr>
          <p:cNvSpPr/>
          <p:nvPr/>
        </p:nvSpPr>
        <p:spPr>
          <a:xfrm>
            <a:off x="196250" y="2171821"/>
            <a:ext cx="2505405" cy="19896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Visual Compute Module</a:t>
            </a:r>
          </a:p>
        </p:txBody>
      </p:sp>
      <p:pic>
        <p:nvPicPr>
          <p:cNvPr id="56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4EA3919F-3FBA-694D-893C-977B9BA84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535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3137EBC0-15CD-4543-99D2-C29E35EC2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058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8D6E0A2A-73C2-7449-8309-ED607C595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3203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E41AEA-C66A-9743-A624-67ABBA69F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348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75684B21-A4B8-2F45-AE0C-BC1513710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59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7C9BDBB-5429-BC4C-B5BE-B62B0FE23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282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1884EE23-2C8D-4F4A-B46E-96A32E780A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427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D27023A2-BFA1-624E-BAD0-ADD141690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572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D06064-5B9A-714C-A343-BBB4A84B36B5}"/>
              </a:ext>
            </a:extLst>
          </p:cNvPr>
          <p:cNvCxnSpPr>
            <a:cxnSpLocks/>
          </p:cNvCxnSpPr>
          <p:nvPr/>
        </p:nvCxnSpPr>
        <p:spPr>
          <a:xfrm>
            <a:off x="6309263" y="728228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3714C-07BE-6F42-8AE2-D1448C957680}"/>
              </a:ext>
            </a:extLst>
          </p:cNvPr>
          <p:cNvCxnSpPr>
            <a:cxnSpLocks/>
          </p:cNvCxnSpPr>
          <p:nvPr/>
        </p:nvCxnSpPr>
        <p:spPr>
          <a:xfrm flipV="1">
            <a:off x="6515656" y="721165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7D450-B1E9-8D43-BE55-C571EC10C874}"/>
              </a:ext>
            </a:extLst>
          </p:cNvPr>
          <p:cNvSpPr/>
          <p:nvPr/>
        </p:nvSpPr>
        <p:spPr>
          <a:xfrm>
            <a:off x="5925298" y="532955"/>
            <a:ext cx="754629" cy="18419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1E7B4-4DD9-0C44-97AC-BB717A89DF2D}"/>
              </a:ext>
            </a:extLst>
          </p:cNvPr>
          <p:cNvSpPr/>
          <p:nvPr/>
        </p:nvSpPr>
        <p:spPr>
          <a:xfrm>
            <a:off x="1003760" y="90328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38E72-FDB5-FA4C-A880-AB2A646091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8138" y="1581940"/>
            <a:ext cx="865938" cy="75769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4D6F2A0-D7A3-4444-952B-9AD0F495C239}"/>
              </a:ext>
            </a:extLst>
          </p:cNvPr>
          <p:cNvSpPr/>
          <p:nvPr/>
        </p:nvSpPr>
        <p:spPr>
          <a:xfrm>
            <a:off x="4798235" y="1853416"/>
            <a:ext cx="397674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469056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43</Words>
  <Application>Microsoft Macintosh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Luis Remis</cp:lastModifiedBy>
  <cp:revision>10</cp:revision>
  <dcterms:created xsi:type="dcterms:W3CDTF">2020-01-14T23:39:09Z</dcterms:created>
  <dcterms:modified xsi:type="dcterms:W3CDTF">2021-02-16T19:01:22Z</dcterms:modified>
</cp:coreProperties>
</file>