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1464" r:id="rId2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29" d="100"/>
          <a:sy n="129" d="100"/>
        </p:scale>
        <p:origin x="51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87273" y="219629"/>
            <a:ext cx="6995160" cy="6177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73" y="855699"/>
            <a:ext cx="6993810" cy="24361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7965" y="3303966"/>
            <a:ext cx="312224" cy="195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3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8" y="1659299"/>
            <a:ext cx="1670455" cy="68868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13F6F73-EBBB-CE42-9275-CC52A487838C}"/>
              </a:ext>
            </a:extLst>
          </p:cNvPr>
          <p:cNvSpPr/>
          <p:nvPr/>
        </p:nvSpPr>
        <p:spPr>
          <a:xfrm>
            <a:off x="1119673" y="227477"/>
            <a:ext cx="1677080" cy="49757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5000282" y="227477"/>
            <a:ext cx="1677080" cy="49757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862" y="1628274"/>
            <a:ext cx="1218756" cy="62766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2020-01-14T23:39:09Z</dcterms:created>
  <dcterms:modified xsi:type="dcterms:W3CDTF">2020-01-31T16:36:56Z</dcterms:modified>
</cp:coreProperties>
</file>