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/>
    <p:restoredTop sz="94639"/>
  </p:normalViewPr>
  <p:slideViewPr>
    <p:cSldViewPr snapToGrid="0" snapToObjects="1">
      <p:cViewPr>
        <p:scale>
          <a:sx n="135" d="100"/>
          <a:sy n="135" d="100"/>
        </p:scale>
        <p:origin x="1960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3777-726B-0245-858C-03DBBE33423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2AD9-8852-824E-ABF9-78D8AFEF5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0E38EC-12FC-4F40-B57F-5631EC3B07D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726"/>
          <a:stretch/>
        </p:blipFill>
        <p:spPr>
          <a:xfrm>
            <a:off x="5297072" y="412195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B68C7-F91A-474D-8348-F276DBCBED3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335" r="3501"/>
          <a:stretch/>
        </p:blipFill>
        <p:spPr>
          <a:xfrm>
            <a:off x="153364" y="412195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D20AF-ADD4-7F42-9F62-ECB86258FC0C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4561"/>
          <a:stretch/>
        </p:blipFill>
        <p:spPr>
          <a:xfrm>
            <a:off x="3274843" y="412195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557065-DCAC-9B45-B86B-471B1777A2DB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4560" b="4213"/>
          <a:stretch/>
        </p:blipFill>
        <p:spPr>
          <a:xfrm>
            <a:off x="2265732" y="412195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5CE925-7AB5-D84B-BD1E-65D045A0F9F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54" y="412195"/>
            <a:ext cx="91440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A48757-DAFE-A642-B202-A08B0BFB332F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5511" r="4451"/>
          <a:stretch/>
        </p:blipFill>
        <p:spPr>
          <a:xfrm>
            <a:off x="1259871" y="412195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2799E8-83BB-8A47-B289-57AA9AC26E55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t="7500"/>
          <a:stretch/>
        </p:blipFill>
        <p:spPr>
          <a:xfrm>
            <a:off x="6310190" y="41219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BB7DA9-DEF4-3F4A-A3C8-9DEE64BE000E}"/>
              </a:ext>
            </a:extLst>
          </p:cNvPr>
          <p:cNvSpPr txBox="1"/>
          <p:nvPr/>
        </p:nvSpPr>
        <p:spPr>
          <a:xfrm>
            <a:off x="184135" y="42863"/>
            <a:ext cx="8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0F45F4-8046-714B-BB93-8FFD2D56FDA4}"/>
              </a:ext>
            </a:extLst>
          </p:cNvPr>
          <p:cNvSpPr txBox="1"/>
          <p:nvPr/>
        </p:nvSpPr>
        <p:spPr>
          <a:xfrm>
            <a:off x="1188036" y="42863"/>
            <a:ext cx="61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Results, ordered by distance and excluding query image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4FF0E4-D193-E04E-B44C-3E591FFBEA5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283954" y="1484419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F86E5B-DF8D-914F-88F2-CA2D22A8B83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310190" y="1484419"/>
            <a:ext cx="914400" cy="914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CFA3D5-A7A4-3B4E-AFDD-FB17C696F951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347"/>
          <a:stretch/>
        </p:blipFill>
        <p:spPr>
          <a:xfrm>
            <a:off x="3274843" y="1484419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C6DDBF-C389-974A-89D8-1AEDA5E84DCA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297072" y="1484419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305487-24BD-6E40-BBC2-2712FD5E0240}"/>
              </a:ext>
            </a:extLst>
          </p:cNvPr>
          <p:cNvPicPr>
            <a:picLocks/>
          </p:cNvPicPr>
          <p:nvPr/>
        </p:nvPicPr>
        <p:blipFill rotWithShape="1">
          <a:blip r:embed="rId13"/>
          <a:srcRect t="4163" r="1635"/>
          <a:stretch/>
        </p:blipFill>
        <p:spPr>
          <a:xfrm>
            <a:off x="2265732" y="148441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2ED55D-6A72-854C-92E1-DEBC931C2E4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t="3684" r="4288"/>
          <a:stretch/>
        </p:blipFill>
        <p:spPr>
          <a:xfrm>
            <a:off x="1259871" y="1484419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2AAB77-6F81-8245-A844-E89E9CA835DA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1" r="3501"/>
          <a:stretch/>
        </p:blipFill>
        <p:spPr>
          <a:xfrm>
            <a:off x="153364" y="1484419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0F210C-22D3-3C4E-ADA0-C1E027AB889D}"/>
              </a:ext>
            </a:extLst>
          </p:cNvPr>
          <p:cNvCxnSpPr>
            <a:cxnSpLocks/>
          </p:cNvCxnSpPr>
          <p:nvPr/>
        </p:nvCxnSpPr>
        <p:spPr>
          <a:xfrm flipV="1">
            <a:off x="1152541" y="190706"/>
            <a:ext cx="0" cy="338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FD3CA77-B2D6-3148-B852-D8CC245B246C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6306860" y="2553909"/>
            <a:ext cx="914400" cy="914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9EDAF5-9D48-3246-8916-85847D8DBB88}"/>
              </a:ext>
            </a:extLst>
          </p:cNvPr>
          <p:cNvPicPr>
            <a:picLocks/>
          </p:cNvPicPr>
          <p:nvPr/>
        </p:nvPicPr>
        <p:blipFill rotWithShape="1">
          <a:blip r:embed="rId17"/>
          <a:srcRect l="3164" t="4134" r="4348"/>
          <a:stretch/>
        </p:blipFill>
        <p:spPr>
          <a:xfrm>
            <a:off x="1259871" y="2556643"/>
            <a:ext cx="914400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E6AAA3-9EB8-1A4A-AFC8-39D18E9F519C}"/>
              </a:ext>
            </a:extLst>
          </p:cNvPr>
          <p:cNvPicPr>
            <a:picLocks/>
          </p:cNvPicPr>
          <p:nvPr/>
        </p:nvPicPr>
        <p:blipFill rotWithShape="1">
          <a:blip r:embed="rId18"/>
          <a:srcRect l="2070"/>
          <a:stretch/>
        </p:blipFill>
        <p:spPr>
          <a:xfrm>
            <a:off x="5297072" y="2560601"/>
            <a:ext cx="9144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87B369F-D25D-324C-8A19-A0EE3AA86835}"/>
              </a:ext>
            </a:extLst>
          </p:cNvPr>
          <p:cNvPicPr>
            <a:picLocks/>
          </p:cNvPicPr>
          <p:nvPr/>
        </p:nvPicPr>
        <p:blipFill rotWithShape="1">
          <a:blip r:embed="rId19"/>
          <a:srcRect l="2233" t="3651" r="4258"/>
          <a:stretch/>
        </p:blipFill>
        <p:spPr>
          <a:xfrm>
            <a:off x="153364" y="2556643"/>
            <a:ext cx="914400" cy="914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A0196B6-6ED2-5648-AA06-633B53010470}"/>
              </a:ext>
            </a:extLst>
          </p:cNvPr>
          <p:cNvPicPr>
            <a:picLocks/>
          </p:cNvPicPr>
          <p:nvPr/>
        </p:nvPicPr>
        <p:blipFill rotWithShape="1">
          <a:blip r:embed="rId20"/>
          <a:srcRect t="8031" r="6486"/>
          <a:stretch/>
        </p:blipFill>
        <p:spPr>
          <a:xfrm>
            <a:off x="2261048" y="2556643"/>
            <a:ext cx="914400" cy="914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70AA6BC-1093-7C43-952E-C749C3622196}"/>
              </a:ext>
            </a:extLst>
          </p:cNvPr>
          <p:cNvPicPr>
            <a:picLocks/>
          </p:cNvPicPr>
          <p:nvPr/>
        </p:nvPicPr>
        <p:blipFill rotWithShape="1">
          <a:blip r:embed="rId21"/>
          <a:srcRect l="881" r="1710"/>
          <a:stretch/>
        </p:blipFill>
        <p:spPr>
          <a:xfrm>
            <a:off x="3274166" y="2556643"/>
            <a:ext cx="914400" cy="9144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C3ABB0D-2E57-3149-AE8A-CBC38B09DE0E}"/>
              </a:ext>
            </a:extLst>
          </p:cNvPr>
          <p:cNvPicPr>
            <a:picLocks/>
          </p:cNvPicPr>
          <p:nvPr/>
        </p:nvPicPr>
        <p:blipFill rotWithShape="1">
          <a:blip r:embed="rId22"/>
          <a:srcRect l="2070"/>
          <a:stretch/>
        </p:blipFill>
        <p:spPr>
          <a:xfrm>
            <a:off x="4283954" y="2553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2020-02-03T02:05:28Z</dcterms:created>
  <dcterms:modified xsi:type="dcterms:W3CDTF">2020-02-03T16:25:35Z</dcterms:modified>
</cp:coreProperties>
</file>