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1464" r:id="rId2"/>
  </p:sldIdLst>
  <p:sldSz cx="9174163" cy="5119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26" d="100"/>
          <a:sy n="126" d="100"/>
        </p:scale>
        <p:origin x="5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771" y="837875"/>
            <a:ext cx="6880622" cy="1782410"/>
          </a:xfrm>
        </p:spPr>
        <p:txBody>
          <a:bodyPr anchor="b"/>
          <a:lstStyle>
            <a:lvl1pPr algn="ctr">
              <a:defRPr sz="4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771" y="2689022"/>
            <a:ext cx="6880622" cy="1236072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300" indent="0" algn="ctr">
              <a:buNone/>
              <a:defRPr sz="1493"/>
            </a:lvl2pPr>
            <a:lvl3pPr marL="682600" indent="0" algn="ctr">
              <a:buNone/>
              <a:defRPr sz="1344"/>
            </a:lvl3pPr>
            <a:lvl4pPr marL="1023899" indent="0" algn="ctr">
              <a:buNone/>
              <a:defRPr sz="1194"/>
            </a:lvl4pPr>
            <a:lvl5pPr marL="1365199" indent="0" algn="ctr">
              <a:buNone/>
              <a:defRPr sz="1194"/>
            </a:lvl5pPr>
            <a:lvl6pPr marL="1706499" indent="0" algn="ctr">
              <a:buNone/>
              <a:defRPr sz="1194"/>
            </a:lvl6pPr>
            <a:lvl7pPr marL="2047799" indent="0" algn="ctr">
              <a:buNone/>
              <a:defRPr sz="1194"/>
            </a:lvl7pPr>
            <a:lvl8pPr marL="2389099" indent="0" algn="ctr">
              <a:buNone/>
              <a:defRPr sz="1194"/>
            </a:lvl8pPr>
            <a:lvl9pPr marL="2730398" indent="0" algn="ctr">
              <a:buNone/>
              <a:defRPr sz="11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5260" y="272576"/>
            <a:ext cx="1978179" cy="43386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724" y="272576"/>
            <a:ext cx="5819860" cy="4338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57118" y="307421"/>
            <a:ext cx="8256747" cy="86465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116" y="1197756"/>
            <a:ext cx="8255154" cy="340996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7609" y="4624693"/>
            <a:ext cx="368534" cy="273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935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945" y="1276367"/>
            <a:ext cx="7912716" cy="2129648"/>
          </a:xfrm>
        </p:spPr>
        <p:txBody>
          <a:bodyPr anchor="b"/>
          <a:lstStyle>
            <a:lvl1pPr>
              <a:defRPr sz="4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945" y="3426163"/>
            <a:ext cx="7912716" cy="1119931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300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2pPr>
            <a:lvl3pPr marL="68260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3899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4pPr>
            <a:lvl5pPr marL="1365199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5pPr>
            <a:lvl6pPr marL="1706499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6pPr>
            <a:lvl7pPr marL="2047799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7pPr>
            <a:lvl8pPr marL="2389099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8pPr>
            <a:lvl9pPr marL="2730398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724" y="1362880"/>
            <a:ext cx="3899019" cy="3248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20" y="1362880"/>
            <a:ext cx="3899019" cy="3248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18" y="272576"/>
            <a:ext cx="7912716" cy="989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919" y="1255035"/>
            <a:ext cx="3881101" cy="615073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300" indent="0">
              <a:buNone/>
              <a:defRPr sz="1493" b="1"/>
            </a:lvl2pPr>
            <a:lvl3pPr marL="682600" indent="0">
              <a:buNone/>
              <a:defRPr sz="1344" b="1"/>
            </a:lvl3pPr>
            <a:lvl4pPr marL="1023899" indent="0">
              <a:buNone/>
              <a:defRPr sz="1194" b="1"/>
            </a:lvl4pPr>
            <a:lvl5pPr marL="1365199" indent="0">
              <a:buNone/>
              <a:defRPr sz="1194" b="1"/>
            </a:lvl5pPr>
            <a:lvl6pPr marL="1706499" indent="0">
              <a:buNone/>
              <a:defRPr sz="1194" b="1"/>
            </a:lvl6pPr>
            <a:lvl7pPr marL="2047799" indent="0">
              <a:buNone/>
              <a:defRPr sz="1194" b="1"/>
            </a:lvl7pPr>
            <a:lvl8pPr marL="2389099" indent="0">
              <a:buNone/>
              <a:defRPr sz="1194" b="1"/>
            </a:lvl8pPr>
            <a:lvl9pPr marL="2730398" indent="0">
              <a:buNone/>
              <a:defRPr sz="11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9" y="1870108"/>
            <a:ext cx="3881101" cy="2750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20" y="1255035"/>
            <a:ext cx="3900214" cy="615073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300" indent="0">
              <a:buNone/>
              <a:defRPr sz="1493" b="1"/>
            </a:lvl2pPr>
            <a:lvl3pPr marL="682600" indent="0">
              <a:buNone/>
              <a:defRPr sz="1344" b="1"/>
            </a:lvl3pPr>
            <a:lvl4pPr marL="1023899" indent="0">
              <a:buNone/>
              <a:defRPr sz="1194" b="1"/>
            </a:lvl4pPr>
            <a:lvl5pPr marL="1365199" indent="0">
              <a:buNone/>
              <a:defRPr sz="1194" b="1"/>
            </a:lvl5pPr>
            <a:lvl6pPr marL="1706499" indent="0">
              <a:buNone/>
              <a:defRPr sz="1194" b="1"/>
            </a:lvl6pPr>
            <a:lvl7pPr marL="2047799" indent="0">
              <a:buNone/>
              <a:defRPr sz="1194" b="1"/>
            </a:lvl7pPr>
            <a:lvl8pPr marL="2389099" indent="0">
              <a:buNone/>
              <a:defRPr sz="1194" b="1"/>
            </a:lvl8pPr>
            <a:lvl9pPr marL="2730398" indent="0">
              <a:buNone/>
              <a:defRPr sz="11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20" y="1870108"/>
            <a:ext cx="3900214" cy="2750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19" y="341312"/>
            <a:ext cx="2958906" cy="1194594"/>
          </a:xfrm>
        </p:spPr>
        <p:txBody>
          <a:bodyPr anchor="b"/>
          <a:lstStyle>
            <a:lvl1pPr>
              <a:defRPr sz="23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214" y="737141"/>
            <a:ext cx="4644420" cy="3638297"/>
          </a:xfrm>
        </p:spPr>
        <p:txBody>
          <a:bodyPr/>
          <a:lstStyle>
            <a:lvl1pPr>
              <a:defRPr sz="2389"/>
            </a:lvl1pPr>
            <a:lvl2pPr>
              <a:defRPr sz="2090"/>
            </a:lvl2pPr>
            <a:lvl3pPr>
              <a:defRPr sz="1792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919" y="1535906"/>
            <a:ext cx="2958906" cy="2845457"/>
          </a:xfrm>
        </p:spPr>
        <p:txBody>
          <a:bodyPr/>
          <a:lstStyle>
            <a:lvl1pPr marL="0" indent="0">
              <a:buNone/>
              <a:defRPr sz="1194"/>
            </a:lvl1pPr>
            <a:lvl2pPr marL="341300" indent="0">
              <a:buNone/>
              <a:defRPr sz="1045"/>
            </a:lvl2pPr>
            <a:lvl3pPr marL="682600" indent="0">
              <a:buNone/>
              <a:defRPr sz="896"/>
            </a:lvl3pPr>
            <a:lvl4pPr marL="1023899" indent="0">
              <a:buNone/>
              <a:defRPr sz="747"/>
            </a:lvl4pPr>
            <a:lvl5pPr marL="1365199" indent="0">
              <a:buNone/>
              <a:defRPr sz="747"/>
            </a:lvl5pPr>
            <a:lvl6pPr marL="1706499" indent="0">
              <a:buNone/>
              <a:defRPr sz="747"/>
            </a:lvl6pPr>
            <a:lvl7pPr marL="2047799" indent="0">
              <a:buNone/>
              <a:defRPr sz="747"/>
            </a:lvl7pPr>
            <a:lvl8pPr marL="2389099" indent="0">
              <a:buNone/>
              <a:defRPr sz="747"/>
            </a:lvl8pPr>
            <a:lvl9pPr marL="2730398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19" y="341312"/>
            <a:ext cx="2958906" cy="1194594"/>
          </a:xfrm>
        </p:spPr>
        <p:txBody>
          <a:bodyPr anchor="b"/>
          <a:lstStyle>
            <a:lvl1pPr>
              <a:defRPr sz="23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0214" y="737141"/>
            <a:ext cx="4644420" cy="3638297"/>
          </a:xfrm>
        </p:spPr>
        <p:txBody>
          <a:bodyPr anchor="t"/>
          <a:lstStyle>
            <a:lvl1pPr marL="0" indent="0">
              <a:buNone/>
              <a:defRPr sz="2389"/>
            </a:lvl1pPr>
            <a:lvl2pPr marL="341300" indent="0">
              <a:buNone/>
              <a:defRPr sz="2090"/>
            </a:lvl2pPr>
            <a:lvl3pPr marL="682600" indent="0">
              <a:buNone/>
              <a:defRPr sz="1792"/>
            </a:lvl3pPr>
            <a:lvl4pPr marL="1023899" indent="0">
              <a:buNone/>
              <a:defRPr sz="1493"/>
            </a:lvl4pPr>
            <a:lvl5pPr marL="1365199" indent="0">
              <a:buNone/>
              <a:defRPr sz="1493"/>
            </a:lvl5pPr>
            <a:lvl6pPr marL="1706499" indent="0">
              <a:buNone/>
              <a:defRPr sz="1493"/>
            </a:lvl6pPr>
            <a:lvl7pPr marL="2047799" indent="0">
              <a:buNone/>
              <a:defRPr sz="1493"/>
            </a:lvl7pPr>
            <a:lvl8pPr marL="2389099" indent="0">
              <a:buNone/>
              <a:defRPr sz="1493"/>
            </a:lvl8pPr>
            <a:lvl9pPr marL="2730398" indent="0">
              <a:buNone/>
              <a:defRPr sz="14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919" y="1535906"/>
            <a:ext cx="2958906" cy="2845457"/>
          </a:xfrm>
        </p:spPr>
        <p:txBody>
          <a:bodyPr/>
          <a:lstStyle>
            <a:lvl1pPr marL="0" indent="0">
              <a:buNone/>
              <a:defRPr sz="1194"/>
            </a:lvl1pPr>
            <a:lvl2pPr marL="341300" indent="0">
              <a:buNone/>
              <a:defRPr sz="1045"/>
            </a:lvl2pPr>
            <a:lvl3pPr marL="682600" indent="0">
              <a:buNone/>
              <a:defRPr sz="896"/>
            </a:lvl3pPr>
            <a:lvl4pPr marL="1023899" indent="0">
              <a:buNone/>
              <a:defRPr sz="747"/>
            </a:lvl4pPr>
            <a:lvl5pPr marL="1365199" indent="0">
              <a:buNone/>
              <a:defRPr sz="747"/>
            </a:lvl5pPr>
            <a:lvl6pPr marL="1706499" indent="0">
              <a:buNone/>
              <a:defRPr sz="747"/>
            </a:lvl6pPr>
            <a:lvl7pPr marL="2047799" indent="0">
              <a:buNone/>
              <a:defRPr sz="747"/>
            </a:lvl7pPr>
            <a:lvl8pPr marL="2389099" indent="0">
              <a:buNone/>
              <a:defRPr sz="747"/>
            </a:lvl8pPr>
            <a:lvl9pPr marL="2730398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724" y="272576"/>
            <a:ext cx="7912716" cy="98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24" y="1362880"/>
            <a:ext cx="7912716" cy="324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724" y="4745193"/>
            <a:ext cx="2064187" cy="272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8942" y="4745193"/>
            <a:ext cx="3096280" cy="272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9252" y="4745193"/>
            <a:ext cx="2064187" cy="272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2600" rtl="0" eaLnBrk="1" latinLnBrk="0" hangingPunct="1">
        <a:lnSpc>
          <a:spcPct val="90000"/>
        </a:lnSpc>
        <a:spcBef>
          <a:spcPct val="0"/>
        </a:spcBef>
        <a:buNone/>
        <a:defRPr sz="3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650" indent="-170650" algn="l" defTabSz="682600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1pPr>
      <a:lvl2pPr marL="511950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250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94549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5849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149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8449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59749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1048" indent="-170650" algn="l" defTabSz="682600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300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3899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199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6499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7799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89099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0398" algn="l" defTabSz="682600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6838606" y="2328416"/>
            <a:ext cx="1677080" cy="49757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099627" y="2328416"/>
            <a:ext cx="1677080" cy="49757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93" y="2328417"/>
            <a:ext cx="1175627" cy="48467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13F6F73-EBBB-CE42-9275-CC52A487838C}"/>
              </a:ext>
            </a:extLst>
          </p:cNvPr>
          <p:cNvSpPr/>
          <p:nvPr/>
        </p:nvSpPr>
        <p:spPr>
          <a:xfrm>
            <a:off x="1562485" y="273520"/>
            <a:ext cx="1677080" cy="49757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2593794" y="771092"/>
            <a:ext cx="1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219294" y="771092"/>
            <a:ext cx="0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5955196" y="273520"/>
            <a:ext cx="1677080" cy="49757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59F2C1-A263-6342-A9AA-3E5A7124E56E}"/>
              </a:ext>
            </a:extLst>
          </p:cNvPr>
          <p:cNvCxnSpPr>
            <a:cxnSpLocks/>
          </p:cNvCxnSpPr>
          <p:nvPr/>
        </p:nvCxnSpPr>
        <p:spPr>
          <a:xfrm>
            <a:off x="7527607" y="784175"/>
            <a:ext cx="1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B2D0E5-AA20-AC44-8869-64E44E9870A4}"/>
              </a:ext>
            </a:extLst>
          </p:cNvPr>
          <p:cNvCxnSpPr>
            <a:cxnSpLocks/>
          </p:cNvCxnSpPr>
          <p:nvPr/>
        </p:nvCxnSpPr>
        <p:spPr>
          <a:xfrm flipV="1">
            <a:off x="7305497" y="774230"/>
            <a:ext cx="0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6357322" y="779987"/>
            <a:ext cx="1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6135211" y="764285"/>
            <a:ext cx="0" cy="15548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7623662" y="1285005"/>
            <a:ext cx="921353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5387743" y="128944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1414498" y="1262132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9680" y="2340878"/>
            <a:ext cx="853927" cy="43977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673241" y="3798874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345" y="3043543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3210255" y="3575660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Persistent 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 DB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9679C3-D85E-CF46-8B24-429D2BCE64F3}"/>
              </a:ext>
            </a:extLst>
          </p:cNvPr>
          <p:cNvSpPr/>
          <p:nvPr/>
        </p:nvSpPr>
        <p:spPr>
          <a:xfrm>
            <a:off x="665094" y="2334850"/>
            <a:ext cx="3708003" cy="37598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Pipelines / End Users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941748" y="3798874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09" y="3043543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31" y="3032113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912528" y="3043543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665094" y="2735090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673241" y="3575660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528" y="4069774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051" y="4069774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196" y="4069774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2341" y="4069774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394" y="2852951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917" y="2852951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8062" y="2852951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207" y="2852951"/>
            <a:ext cx="810498" cy="8104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2020-01-14T23:39:09Z</dcterms:created>
  <dcterms:modified xsi:type="dcterms:W3CDTF">2020-01-14T23:52:50Z</dcterms:modified>
</cp:coreProperties>
</file>