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1459" r:id="rId2"/>
  </p:sldIdLst>
  <p:sldSz cx="11887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8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598593"/>
            <a:ext cx="8915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921088"/>
            <a:ext cx="8915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194734"/>
            <a:ext cx="256317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7" y="194734"/>
            <a:ext cx="754094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11861"/>
            <a:ext cx="1025271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447715"/>
            <a:ext cx="1025271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973665"/>
            <a:ext cx="5052060" cy="2320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973665"/>
            <a:ext cx="5052060" cy="2320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94735"/>
            <a:ext cx="1025271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896621"/>
            <a:ext cx="502884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336040"/>
            <a:ext cx="5028842" cy="1965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896621"/>
            <a:ext cx="50536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336040"/>
            <a:ext cx="5053608" cy="1965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6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26628"/>
            <a:ext cx="601789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6" y="1097282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6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26628"/>
            <a:ext cx="601789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6" y="1097282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94735"/>
            <a:ext cx="102527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973665"/>
            <a:ext cx="10252710" cy="232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390055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C922-8DB4-6347-8E24-675A5322880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390055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390055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B5D2-2CD4-174B-A7C1-C0ABCC70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9566F-D563-5D42-AC78-53B8749CB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0" b="46525"/>
          <a:stretch/>
        </p:blipFill>
        <p:spPr>
          <a:xfrm>
            <a:off x="0" y="-13852"/>
            <a:ext cx="6256188" cy="3685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85962-2C7E-F64E-BFC8-2E894791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5" b="3633"/>
          <a:stretch/>
        </p:blipFill>
        <p:spPr>
          <a:xfrm>
            <a:off x="5631012" y="325133"/>
            <a:ext cx="6256188" cy="34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6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2020-01-14T23:58:26Z</dcterms:created>
  <dcterms:modified xsi:type="dcterms:W3CDTF">2020-01-15T00:01:34Z</dcterms:modified>
</cp:coreProperties>
</file>