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3AD7A6-CD83-8636-C46E-26A18E1E4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AA53BB-3294-2A39-F723-7B330764A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F69E48-4699-5A48-DC8E-BFC55A172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F2036-6B3E-40CF-8103-0E7141A87B82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8DBEAC-410B-DFAA-BDFD-488C6A334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074BD0-AB83-24AE-140A-9C3BC26CE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94E93-3309-43C9-BB82-133FF3939E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8437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50DC2-44B7-4A51-A94F-E6EA6AA1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7F42677-87F6-6328-EBA9-A225C6279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0E2705-3E4D-902B-0D31-CE10F6A55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F2036-6B3E-40CF-8103-0E7141A87B82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241B30-D6D9-EF5F-5B9F-AFC92208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C29DEF-0DDD-2E28-7A10-AEAB192BD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94E93-3309-43C9-BB82-133FF3939E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2952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801FE86-3F85-B666-8070-E0359DC94B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CACFC9-C113-9D57-B7D3-B73BE6B20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ED8884-413C-8F9C-04ED-C222C3AF1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F2036-6B3E-40CF-8103-0E7141A87B82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A7F249-1F2A-732F-13D9-F097ECF40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85ABCB-72BC-E6A4-CFBA-86859466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94E93-3309-43C9-BB82-133FF3939E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5047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F250C0-7B37-439D-BF87-B11D05196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C18A02-D0BE-19CF-891B-4E959A962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8D4684-0405-AAE7-2C4B-C3FFF4E4E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F2036-6B3E-40CF-8103-0E7141A87B82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D02A6F-972D-FA94-4D11-92FF42D32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CD00CA-C49D-01F7-E38A-0121A5F98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94E93-3309-43C9-BB82-133FF3939E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8333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2FAB0D-238E-F3C0-B4C8-17ED0D706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4DD356-AE46-25C1-D3E5-AFA518A00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87DB47-ED65-30F9-0DD6-174A1C197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F2036-6B3E-40CF-8103-0E7141A87B82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FF1B79-003A-AED7-2BC6-43DA2ABB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DB05A3-C0A8-5B01-8B0A-CB5BEFF7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94E93-3309-43C9-BB82-133FF3939E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976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6B5011-60BD-24B2-A821-70EE1CB10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8D6414-D611-C81C-F074-EA1A2AE7A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7D4D932-481E-6929-D8F4-79DB2F5E9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7BBFD7-EEE0-6771-8BCE-9D04E15FF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F2036-6B3E-40CF-8103-0E7141A87B82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84F48A-4152-C36F-D1FF-092EF8A4E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CAFAC03-BC75-193A-24FD-8D5D7D9C9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94E93-3309-43C9-BB82-133FF3939E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70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83C1F9-39B8-2230-55B0-9B1B2866F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553EE8-935A-07D5-F367-871A13BA3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7DF782B-F0D3-7B3B-43B7-DCB7D35A7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7F40C69-80AC-93D4-C947-BA345A7E8A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39D3328-2845-5B97-C291-F3B63A4FD9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6762404-E73E-BDE5-772C-EC5F1CDFA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F2036-6B3E-40CF-8103-0E7141A87B82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879A6D4-E8F3-FDC9-B599-5E799BCF3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B359A38-7F25-4CA1-8D6E-9CAA66DEA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94E93-3309-43C9-BB82-133FF3939E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0857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735DFD-FC5B-7EA0-9D20-D99614605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B6D3CEE-AEB7-5D61-78CB-685D8561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F2036-6B3E-40CF-8103-0E7141A87B82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0CCF6E4-495E-193F-321B-8741DEE27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E8D53C5-1185-DF62-6429-62842BE77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94E93-3309-43C9-BB82-133FF3939E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7657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A3631F7-F6AB-82EB-FCFD-D55C09556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F2036-6B3E-40CF-8103-0E7141A87B82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C81CE48-04A0-8437-2D64-1795FF04E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63ACDE9-0371-5083-EEF2-AFE26E21A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94E93-3309-43C9-BB82-133FF3939E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7657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505B33-0699-B3C1-A100-47CFA51F2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024E4B-8925-5579-4609-0C2038F2E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2BA4B03-3BAC-ABBC-C81E-4FA234A85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1741ED-963D-801F-5BF8-A04C498DB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F2036-6B3E-40CF-8103-0E7141A87B82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7691508-5D38-1655-5481-DEA914FC3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B349AC-6E2A-3D3B-5F89-B0B75367D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94E93-3309-43C9-BB82-133FF3939E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28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119B98-6802-028D-2EB3-97F878C68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4C1E033-C43D-02BE-31A3-C6AD49C038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77FB350-F666-C7FD-D5AB-A989777A6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7F8A86-4315-2615-268F-2D86CEF57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F2036-6B3E-40CF-8103-0E7141A87B82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D343224-4DED-11F8-37E3-B53565548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50D9BBD-9172-DC96-70DD-49CC77779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94E93-3309-43C9-BB82-133FF3939E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03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9FE9A34-AE50-729B-8E03-D9342A181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BC1130-30AF-1237-9822-820B82787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97F5FD-CECF-122F-0F8E-0147927FA7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F2036-6B3E-40CF-8103-0E7141A87B82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28B01D-D855-4368-1A4E-0CB090A36C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06237F-A47C-A8CA-96BA-CDAB00D40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94E93-3309-43C9-BB82-133FF3939E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52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Elipse 78">
            <a:extLst>
              <a:ext uri="{FF2B5EF4-FFF2-40B4-BE49-F238E27FC236}">
                <a16:creationId xmlns:a16="http://schemas.microsoft.com/office/drawing/2014/main" id="{C863BCED-C545-A0BB-04F9-4344F7246B20}"/>
              </a:ext>
            </a:extLst>
          </p:cNvPr>
          <p:cNvSpPr/>
          <p:nvPr/>
        </p:nvSpPr>
        <p:spPr>
          <a:xfrm>
            <a:off x="757492" y="4328898"/>
            <a:ext cx="3033131" cy="208395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141810BC-01B1-F211-74D6-781E08B1EC4C}"/>
              </a:ext>
            </a:extLst>
          </p:cNvPr>
          <p:cNvSpPr/>
          <p:nvPr/>
        </p:nvSpPr>
        <p:spPr>
          <a:xfrm>
            <a:off x="7695687" y="1427356"/>
            <a:ext cx="4481605" cy="407549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CD7E1148-BAAA-85DB-FCB1-4A47C221EC26}"/>
              </a:ext>
            </a:extLst>
          </p:cNvPr>
          <p:cNvSpPr/>
          <p:nvPr/>
        </p:nvSpPr>
        <p:spPr>
          <a:xfrm>
            <a:off x="5148937" y="113035"/>
            <a:ext cx="5356858" cy="20839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1421025A-2B60-C4F8-7EDA-18A374E1672F}"/>
              </a:ext>
            </a:extLst>
          </p:cNvPr>
          <p:cNvSpPr/>
          <p:nvPr/>
        </p:nvSpPr>
        <p:spPr>
          <a:xfrm>
            <a:off x="-468351" y="-138784"/>
            <a:ext cx="3033131" cy="208395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0F14494-62AA-6927-992E-6D209571E0B5}"/>
              </a:ext>
            </a:extLst>
          </p:cNvPr>
          <p:cNvSpPr/>
          <p:nvPr/>
        </p:nvSpPr>
        <p:spPr>
          <a:xfrm>
            <a:off x="5436498" y="115141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11EF868-8D45-C048-821B-6E5388A2D8BC}"/>
              </a:ext>
            </a:extLst>
          </p:cNvPr>
          <p:cNvSpPr/>
          <p:nvPr/>
        </p:nvSpPr>
        <p:spPr>
          <a:xfrm>
            <a:off x="1686205" y="1308321"/>
            <a:ext cx="297366" cy="268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BDB1969-2EAF-110E-EAB1-91BC177D4C4F}"/>
              </a:ext>
            </a:extLst>
          </p:cNvPr>
          <p:cNvSpPr/>
          <p:nvPr/>
        </p:nvSpPr>
        <p:spPr>
          <a:xfrm>
            <a:off x="2813825" y="216333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E6B92B8-9D85-258B-9EC6-4017C927D60A}"/>
              </a:ext>
            </a:extLst>
          </p:cNvPr>
          <p:cNvSpPr/>
          <p:nvPr/>
        </p:nvSpPr>
        <p:spPr>
          <a:xfrm>
            <a:off x="8671932" y="464926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910C2D1-8B50-CC3A-6247-26D0EB6A8F4A}"/>
              </a:ext>
            </a:extLst>
          </p:cNvPr>
          <p:cNvSpPr/>
          <p:nvPr/>
        </p:nvSpPr>
        <p:spPr>
          <a:xfrm>
            <a:off x="6575503" y="409700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21D46C5-6F81-60C4-8018-933AC107D68D}"/>
              </a:ext>
            </a:extLst>
          </p:cNvPr>
          <p:cNvSpPr/>
          <p:nvPr/>
        </p:nvSpPr>
        <p:spPr>
          <a:xfrm>
            <a:off x="2963949" y="5035221"/>
            <a:ext cx="278128" cy="287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FFAC9AD-C928-0227-0017-6D4B1BBD9E47}"/>
              </a:ext>
            </a:extLst>
          </p:cNvPr>
          <p:cNvSpPr/>
          <p:nvPr/>
        </p:nvSpPr>
        <p:spPr>
          <a:xfrm>
            <a:off x="1436926" y="3499903"/>
            <a:ext cx="297366" cy="268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62E73C0-44DD-036B-6AE2-126C0FC3929E}"/>
              </a:ext>
            </a:extLst>
          </p:cNvPr>
          <p:cNvSpPr/>
          <p:nvPr/>
        </p:nvSpPr>
        <p:spPr>
          <a:xfrm>
            <a:off x="8671932" y="258866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A1B198A5-AC5C-05FD-9810-837BD07ECFA7}"/>
              </a:ext>
            </a:extLst>
          </p:cNvPr>
          <p:cNvSpPr/>
          <p:nvPr/>
        </p:nvSpPr>
        <p:spPr>
          <a:xfrm>
            <a:off x="1689132" y="532284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3EF5566-C50A-C6FC-C066-7E58872A82B1}"/>
              </a:ext>
            </a:extLst>
          </p:cNvPr>
          <p:cNvSpPr/>
          <p:nvPr/>
        </p:nvSpPr>
        <p:spPr>
          <a:xfrm>
            <a:off x="6575503" y="112832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3CE6AAD3-21D3-1117-D90E-16CEB77FCA7B}"/>
              </a:ext>
            </a:extLst>
          </p:cNvPr>
          <p:cNvSpPr/>
          <p:nvPr/>
        </p:nvSpPr>
        <p:spPr>
          <a:xfrm>
            <a:off x="8671932" y="3566809"/>
            <a:ext cx="293648" cy="302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89D625C7-EEFB-CC33-0966-4C1C87454B57}"/>
              </a:ext>
            </a:extLst>
          </p:cNvPr>
          <p:cNvSpPr/>
          <p:nvPr/>
        </p:nvSpPr>
        <p:spPr>
          <a:xfrm>
            <a:off x="4832195" y="3242356"/>
            <a:ext cx="330820" cy="324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3AC1AE2D-17C8-46FA-BC41-BDC44DECF49D}"/>
              </a:ext>
            </a:extLst>
          </p:cNvPr>
          <p:cNvSpPr/>
          <p:nvPr/>
        </p:nvSpPr>
        <p:spPr>
          <a:xfrm>
            <a:off x="6074488" y="2896068"/>
            <a:ext cx="248254" cy="277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5A4930E7-4794-979A-E495-56F4B081422C}"/>
              </a:ext>
            </a:extLst>
          </p:cNvPr>
          <p:cNvSpPr/>
          <p:nvPr/>
        </p:nvSpPr>
        <p:spPr>
          <a:xfrm>
            <a:off x="797035" y="54562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89B062B0-F170-07B6-216C-2DFE5537BA01}"/>
              </a:ext>
            </a:extLst>
          </p:cNvPr>
          <p:cNvSpPr/>
          <p:nvPr/>
        </p:nvSpPr>
        <p:spPr>
          <a:xfrm>
            <a:off x="10277708" y="354292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EDC53F34-CE32-9261-5904-4A98AE394AD1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3242077" y="3404583"/>
            <a:ext cx="1767607" cy="1774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F9ABBF02-CC89-8E47-2F77-F6F16A9FA8B7}"/>
              </a:ext>
            </a:extLst>
          </p:cNvPr>
          <p:cNvCxnSpPr>
            <a:cxnSpLocks/>
            <a:stCxn id="15" idx="1"/>
            <a:endCxn id="12" idx="2"/>
          </p:cNvCxnSpPr>
          <p:nvPr/>
        </p:nvCxnSpPr>
        <p:spPr>
          <a:xfrm flipV="1">
            <a:off x="1689132" y="5322848"/>
            <a:ext cx="1413881" cy="90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6E4BD720-AC09-15D9-31C0-1684BF613DC4}"/>
              </a:ext>
            </a:extLst>
          </p:cNvPr>
          <p:cNvCxnSpPr>
            <a:endCxn id="9" idx="3"/>
          </p:cNvCxnSpPr>
          <p:nvPr/>
        </p:nvCxnSpPr>
        <p:spPr>
          <a:xfrm flipH="1" flipV="1">
            <a:off x="2993825" y="2253337"/>
            <a:ext cx="2003780" cy="1151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AFBDCC76-BE1E-57AB-5080-6686DAB5CB34}"/>
              </a:ext>
            </a:extLst>
          </p:cNvPr>
          <p:cNvCxnSpPr>
            <a:cxnSpLocks/>
            <a:stCxn id="9" idx="1"/>
            <a:endCxn id="13" idx="3"/>
          </p:cNvCxnSpPr>
          <p:nvPr/>
        </p:nvCxnSpPr>
        <p:spPr>
          <a:xfrm flipH="1">
            <a:off x="1734292" y="2253337"/>
            <a:ext cx="1079533" cy="1380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17CBF69E-D4F6-D67B-08E9-E6485E855C49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1568049" y="1576535"/>
            <a:ext cx="266839" cy="2011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CB423C4B-2CF5-0C4A-5FA6-83745B1BAA22}"/>
              </a:ext>
            </a:extLst>
          </p:cNvPr>
          <p:cNvCxnSpPr>
            <a:cxnSpLocks/>
            <a:stCxn id="20" idx="1"/>
            <a:endCxn id="8" idx="0"/>
          </p:cNvCxnSpPr>
          <p:nvPr/>
        </p:nvCxnSpPr>
        <p:spPr>
          <a:xfrm>
            <a:off x="797035" y="635620"/>
            <a:ext cx="1037853" cy="672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00F9A59A-66A1-5F98-C057-75FF0C3E429D}"/>
              </a:ext>
            </a:extLst>
          </p:cNvPr>
          <p:cNvCxnSpPr>
            <a:endCxn id="11" idx="0"/>
          </p:cNvCxnSpPr>
          <p:nvPr/>
        </p:nvCxnSpPr>
        <p:spPr>
          <a:xfrm>
            <a:off x="5163015" y="3541742"/>
            <a:ext cx="1502488" cy="555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5B1A8EFC-D794-2955-6C8E-DF9CAEEC65B1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5012195" y="3173080"/>
            <a:ext cx="1186420" cy="255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19EBB4D6-86CD-117E-A2A0-C7DEF4198287}"/>
              </a:ext>
            </a:extLst>
          </p:cNvPr>
          <p:cNvCxnSpPr>
            <a:cxnSpLocks/>
            <a:stCxn id="19" idx="0"/>
            <a:endCxn id="7" idx="2"/>
          </p:cNvCxnSpPr>
          <p:nvPr/>
        </p:nvCxnSpPr>
        <p:spPr>
          <a:xfrm flipH="1" flipV="1">
            <a:off x="5526498" y="1331413"/>
            <a:ext cx="672117" cy="1564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342B273D-E150-E825-AC6A-2C0467565233}"/>
              </a:ext>
            </a:extLst>
          </p:cNvPr>
          <p:cNvCxnSpPr>
            <a:stCxn id="7" idx="3"/>
            <a:endCxn id="16" idx="3"/>
          </p:cNvCxnSpPr>
          <p:nvPr/>
        </p:nvCxnSpPr>
        <p:spPr>
          <a:xfrm flipV="1">
            <a:off x="5616498" y="1218321"/>
            <a:ext cx="1139005" cy="23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F7DC8E1E-E79C-B8DA-605D-8BDBEEFFDD64}"/>
              </a:ext>
            </a:extLst>
          </p:cNvPr>
          <p:cNvCxnSpPr>
            <a:cxnSpLocks/>
            <a:stCxn id="11" idx="2"/>
            <a:endCxn id="17" idx="1"/>
          </p:cNvCxnSpPr>
          <p:nvPr/>
        </p:nvCxnSpPr>
        <p:spPr>
          <a:xfrm flipV="1">
            <a:off x="6665503" y="3718141"/>
            <a:ext cx="2006429" cy="558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DB4FA3F2-D21F-DC30-DADC-72D28A5B0D99}"/>
              </a:ext>
            </a:extLst>
          </p:cNvPr>
          <p:cNvCxnSpPr>
            <a:cxnSpLocks/>
            <a:stCxn id="17" idx="3"/>
            <a:endCxn id="14" idx="1"/>
          </p:cNvCxnSpPr>
          <p:nvPr/>
        </p:nvCxnSpPr>
        <p:spPr>
          <a:xfrm flipH="1" flipV="1">
            <a:off x="8671932" y="2678663"/>
            <a:ext cx="293648" cy="1039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AA474486-3AD7-F0C7-8002-E549B8B5C096}"/>
              </a:ext>
            </a:extLst>
          </p:cNvPr>
          <p:cNvCxnSpPr>
            <a:cxnSpLocks/>
            <a:stCxn id="17" idx="2"/>
            <a:endCxn id="10" idx="2"/>
          </p:cNvCxnSpPr>
          <p:nvPr/>
        </p:nvCxnSpPr>
        <p:spPr>
          <a:xfrm flipH="1">
            <a:off x="8761932" y="3869472"/>
            <a:ext cx="56824" cy="959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A77B1F3C-B085-DEC5-834B-37EDEF2AF5B2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 flipV="1">
            <a:off x="8965580" y="3632927"/>
            <a:ext cx="1312128" cy="85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A4602A33-4A48-DD4E-088B-500396DE0EE1}"/>
              </a:ext>
            </a:extLst>
          </p:cNvPr>
          <p:cNvCxnSpPr>
            <a:cxnSpLocks/>
            <a:stCxn id="19" idx="2"/>
            <a:endCxn id="11" idx="0"/>
          </p:cNvCxnSpPr>
          <p:nvPr/>
        </p:nvCxnSpPr>
        <p:spPr>
          <a:xfrm>
            <a:off x="6198615" y="3173080"/>
            <a:ext cx="466888" cy="923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6A7CB1D0-DE75-734C-8453-DFDBF6C702CD}"/>
              </a:ext>
            </a:extLst>
          </p:cNvPr>
          <p:cNvCxnSpPr>
            <a:cxnSpLocks/>
            <a:stCxn id="8" idx="0"/>
            <a:endCxn id="9" idx="1"/>
          </p:cNvCxnSpPr>
          <p:nvPr/>
        </p:nvCxnSpPr>
        <p:spPr>
          <a:xfrm>
            <a:off x="1834888" y="1308321"/>
            <a:ext cx="978937" cy="945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35187C9C-3F7D-3D1D-584B-CF9D7BF8274F}"/>
              </a:ext>
            </a:extLst>
          </p:cNvPr>
          <p:cNvCxnSpPr>
            <a:cxnSpLocks/>
            <a:stCxn id="13" idx="2"/>
            <a:endCxn id="15" idx="3"/>
          </p:cNvCxnSpPr>
          <p:nvPr/>
        </p:nvCxnSpPr>
        <p:spPr>
          <a:xfrm>
            <a:off x="1585609" y="3768117"/>
            <a:ext cx="283523" cy="1644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2C5F2DEA-C592-E4CE-7078-BE39BA2BD8AE}"/>
              </a:ext>
            </a:extLst>
          </p:cNvPr>
          <p:cNvCxnSpPr>
            <a:stCxn id="16" idx="3"/>
            <a:endCxn id="14" idx="3"/>
          </p:cNvCxnSpPr>
          <p:nvPr/>
        </p:nvCxnSpPr>
        <p:spPr>
          <a:xfrm>
            <a:off x="6755503" y="1218321"/>
            <a:ext cx="2096429" cy="1460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9763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Luis Carlos Ribeiro</dc:creator>
  <cp:lastModifiedBy>Luis Carlos Ribeiro</cp:lastModifiedBy>
  <cp:revision>1</cp:revision>
  <dcterms:created xsi:type="dcterms:W3CDTF">2022-07-05T18:55:52Z</dcterms:created>
  <dcterms:modified xsi:type="dcterms:W3CDTF">2022-07-05T20:08:34Z</dcterms:modified>
</cp:coreProperties>
</file>