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ocuments\01%20Ponts\BeerGame\UX\Image%20genera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ocuments\01%20Ponts\BeerGame\UX\Image%20generat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ocuments\01%20Ponts\BeerGame\UX\Image%20generat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77688251767846E-2"/>
          <c:y val="0"/>
          <c:w val="0.94444444444444442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Demands!$G$1</c:f>
              <c:strCache>
                <c:ptCount val="1"/>
                <c:pt idx="0">
                  <c:v>Growing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Demands!$G$2:$G$49</c:f>
              <c:numCache>
                <c:formatCode>General</c:formatCode>
                <c:ptCount val="48"/>
                <c:pt idx="0">
                  <c:v>15.966745566854049</c:v>
                </c:pt>
                <c:pt idx="1">
                  <c:v>15.147377181804709</c:v>
                </c:pt>
                <c:pt idx="2">
                  <c:v>15.21367430606854</c:v>
                </c:pt>
                <c:pt idx="3">
                  <c:v>14.248525254544361</c:v>
                </c:pt>
                <c:pt idx="4">
                  <c:v>30.784603550389409</c:v>
                </c:pt>
                <c:pt idx="5">
                  <c:v>29.287857289872992</c:v>
                </c:pt>
                <c:pt idx="6">
                  <c:v>30.352442075032023</c:v>
                </c:pt>
                <c:pt idx="7">
                  <c:v>29.469711205907892</c:v>
                </c:pt>
                <c:pt idx="8">
                  <c:v>39.250969332514686</c:v>
                </c:pt>
                <c:pt idx="9">
                  <c:v>37.859178837525036</c:v>
                </c:pt>
                <c:pt idx="10">
                  <c:v>36.265089099222585</c:v>
                </c:pt>
                <c:pt idx="11">
                  <c:v>38.679036007345815</c:v>
                </c:pt>
                <c:pt idx="12">
                  <c:v>44.748539651600282</c:v>
                </c:pt>
                <c:pt idx="13">
                  <c:v>43.643019563086995</c:v>
                </c:pt>
                <c:pt idx="14">
                  <c:v>44.749451151517789</c:v>
                </c:pt>
                <c:pt idx="15">
                  <c:v>45.286549917302104</c:v>
                </c:pt>
                <c:pt idx="16">
                  <c:v>51.499825052388672</c:v>
                </c:pt>
                <c:pt idx="17">
                  <c:v>50.17714862462671</c:v>
                </c:pt>
                <c:pt idx="18">
                  <c:v>50.797663586399445</c:v>
                </c:pt>
                <c:pt idx="19">
                  <c:v>51.126158427170097</c:v>
                </c:pt>
                <c:pt idx="20">
                  <c:v>57.091127910348568</c:v>
                </c:pt>
                <c:pt idx="21">
                  <c:v>56.788831555458692</c:v>
                </c:pt>
                <c:pt idx="22">
                  <c:v>54.813527204066034</c:v>
                </c:pt>
                <c:pt idx="23">
                  <c:v>56.206406388441721</c:v>
                </c:pt>
                <c:pt idx="24">
                  <c:v>60.487771454066269</c:v>
                </c:pt>
                <c:pt idx="25">
                  <c:v>60.472750691283736</c:v>
                </c:pt>
                <c:pt idx="26">
                  <c:v>60.214993444306764</c:v>
                </c:pt>
                <c:pt idx="27">
                  <c:v>59.441200595705759</c:v>
                </c:pt>
                <c:pt idx="28">
                  <c:v>64.151228130037623</c:v>
                </c:pt>
                <c:pt idx="29">
                  <c:v>62.023295894012961</c:v>
                </c:pt>
                <c:pt idx="30">
                  <c:v>64.606718254073797</c:v>
                </c:pt>
                <c:pt idx="31">
                  <c:v>63.655637620023434</c:v>
                </c:pt>
                <c:pt idx="32">
                  <c:v>65.535964824084658</c:v>
                </c:pt>
                <c:pt idx="33">
                  <c:v>63.956841415614271</c:v>
                </c:pt>
                <c:pt idx="34">
                  <c:v>65.382311436539311</c:v>
                </c:pt>
                <c:pt idx="35">
                  <c:v>63.722201725019829</c:v>
                </c:pt>
                <c:pt idx="36">
                  <c:v>64.064433424714778</c:v>
                </c:pt>
                <c:pt idx="37">
                  <c:v>64.025737018233954</c:v>
                </c:pt>
                <c:pt idx="38">
                  <c:v>63.223787008854494</c:v>
                </c:pt>
                <c:pt idx="39">
                  <c:v>66.333475150910459</c:v>
                </c:pt>
                <c:pt idx="40">
                  <c:v>66.865492594703625</c:v>
                </c:pt>
                <c:pt idx="41">
                  <c:v>67.36121839504284</c:v>
                </c:pt>
                <c:pt idx="42">
                  <c:v>66.835460070206196</c:v>
                </c:pt>
                <c:pt idx="43">
                  <c:v>66.599248763250444</c:v>
                </c:pt>
                <c:pt idx="44">
                  <c:v>76.289998531890845</c:v>
                </c:pt>
                <c:pt idx="45">
                  <c:v>72.966114458836557</c:v>
                </c:pt>
                <c:pt idx="46">
                  <c:v>77.301528440057012</c:v>
                </c:pt>
                <c:pt idx="47">
                  <c:v>74.93822257776597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ED-4641-A1F3-16D4D7C85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0301823"/>
        <c:axId val="780633103"/>
      </c:lineChart>
      <c:catAx>
        <c:axId val="1030301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780633103"/>
        <c:crosses val="autoZero"/>
        <c:auto val="1"/>
        <c:lblAlgn val="ctr"/>
        <c:lblOffset val="100"/>
        <c:noMultiLvlLbl val="0"/>
      </c:catAx>
      <c:valAx>
        <c:axId val="780633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0301823"/>
        <c:crosses val="autoZero"/>
        <c:crossBetween val="between"/>
      </c:valAx>
      <c:spPr>
        <a:noFill/>
        <a:ln w="571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77688251767846E-2"/>
          <c:y val="0"/>
          <c:w val="0.94444444444444442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Demands!$H$1</c:f>
              <c:strCache>
                <c:ptCount val="1"/>
                <c:pt idx="0">
                  <c:v>Grow seas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Demands!$H$2:$H$49</c:f>
              <c:numCache>
                <c:formatCode>General</c:formatCode>
                <c:ptCount val="48"/>
                <c:pt idx="0">
                  <c:v>13.500840998758282</c:v>
                </c:pt>
                <c:pt idx="1">
                  <c:v>13.526104222179965</c:v>
                </c:pt>
                <c:pt idx="2">
                  <c:v>14.070788628291815</c:v>
                </c:pt>
                <c:pt idx="3">
                  <c:v>13.37306315146229</c:v>
                </c:pt>
                <c:pt idx="4">
                  <c:v>31.277641787710678</c:v>
                </c:pt>
                <c:pt idx="5">
                  <c:v>29.250509724036416</c:v>
                </c:pt>
                <c:pt idx="6">
                  <c:v>28.882867631136808</c:v>
                </c:pt>
                <c:pt idx="7">
                  <c:v>30.384431071729615</c:v>
                </c:pt>
                <c:pt idx="8">
                  <c:v>42.324609781369126</c:v>
                </c:pt>
                <c:pt idx="9">
                  <c:v>40.140215677428912</c:v>
                </c:pt>
                <c:pt idx="10">
                  <c:v>41.562590979062655</c:v>
                </c:pt>
                <c:pt idx="11">
                  <c:v>40.962344780719718</c:v>
                </c:pt>
                <c:pt idx="12">
                  <c:v>45.31774290668092</c:v>
                </c:pt>
                <c:pt idx="13">
                  <c:v>44.036620751616816</c:v>
                </c:pt>
                <c:pt idx="14">
                  <c:v>45.503265310780876</c:v>
                </c:pt>
                <c:pt idx="15">
                  <c:v>46.097632907530752</c:v>
                </c:pt>
                <c:pt idx="16">
                  <c:v>46.650744825301906</c:v>
                </c:pt>
                <c:pt idx="17">
                  <c:v>46.877373856693339</c:v>
                </c:pt>
                <c:pt idx="18">
                  <c:v>44.569806334728234</c:v>
                </c:pt>
                <c:pt idx="19">
                  <c:v>46.448956801627318</c:v>
                </c:pt>
                <c:pt idx="20">
                  <c:v>49.857992265371813</c:v>
                </c:pt>
                <c:pt idx="21">
                  <c:v>49.708824847483811</c:v>
                </c:pt>
                <c:pt idx="22">
                  <c:v>49.977264958480056</c:v>
                </c:pt>
                <c:pt idx="23">
                  <c:v>48.489191053214142</c:v>
                </c:pt>
                <c:pt idx="24">
                  <c:v>72.520150710810213</c:v>
                </c:pt>
                <c:pt idx="25">
                  <c:v>72.29663500628557</c:v>
                </c:pt>
                <c:pt idx="26">
                  <c:v>71.224410458669041</c:v>
                </c:pt>
                <c:pt idx="27">
                  <c:v>73.198847914764613</c:v>
                </c:pt>
                <c:pt idx="28">
                  <c:v>75.795524378242334</c:v>
                </c:pt>
                <c:pt idx="29">
                  <c:v>74.855964187709034</c:v>
                </c:pt>
                <c:pt idx="30">
                  <c:v>75.265057165656543</c:v>
                </c:pt>
                <c:pt idx="31">
                  <c:v>76.606855050566779</c:v>
                </c:pt>
                <c:pt idx="32">
                  <c:v>58.87566316483467</c:v>
                </c:pt>
                <c:pt idx="33">
                  <c:v>58.995405294758541</c:v>
                </c:pt>
                <c:pt idx="34">
                  <c:v>58.00370771870012</c:v>
                </c:pt>
                <c:pt idx="35">
                  <c:v>58.481382100267211</c:v>
                </c:pt>
                <c:pt idx="36">
                  <c:v>63.673613353080249</c:v>
                </c:pt>
                <c:pt idx="37">
                  <c:v>65.944169061493213</c:v>
                </c:pt>
                <c:pt idx="38">
                  <c:v>64.950688956589403</c:v>
                </c:pt>
                <c:pt idx="39">
                  <c:v>63.388436684928763</c:v>
                </c:pt>
                <c:pt idx="40">
                  <c:v>100.55988665182024</c:v>
                </c:pt>
                <c:pt idx="41">
                  <c:v>103.16577550480946</c:v>
                </c:pt>
                <c:pt idx="42">
                  <c:v>99.843542685455716</c:v>
                </c:pt>
                <c:pt idx="43">
                  <c:v>101.11257434355649</c:v>
                </c:pt>
                <c:pt idx="44">
                  <c:v>187.79349307898175</c:v>
                </c:pt>
                <c:pt idx="45">
                  <c:v>188.30282306193544</c:v>
                </c:pt>
                <c:pt idx="46">
                  <c:v>186.92576480857812</c:v>
                </c:pt>
                <c:pt idx="47">
                  <c:v>187.73946117534379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60-4E5C-8C74-4FA6B7AE1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0301823"/>
        <c:axId val="780633103"/>
      </c:lineChart>
      <c:catAx>
        <c:axId val="1030301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780633103"/>
        <c:crosses val="autoZero"/>
        <c:auto val="1"/>
        <c:lblAlgn val="ctr"/>
        <c:lblOffset val="100"/>
        <c:noMultiLvlLbl val="0"/>
      </c:catAx>
      <c:valAx>
        <c:axId val="780633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0301823"/>
        <c:crosses val="autoZero"/>
        <c:crossBetween val="between"/>
      </c:valAx>
      <c:spPr>
        <a:noFill/>
        <a:ln w="571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77688251767846E-2"/>
          <c:y val="0"/>
          <c:w val="0.94444444444444442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Demands!$K$1</c:f>
              <c:strCache>
                <c:ptCount val="1"/>
                <c:pt idx="0">
                  <c:v>grow stable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Demands!$K$2:$K$49</c:f>
              <c:numCache>
                <c:formatCode>General</c:formatCode>
                <c:ptCount val="48"/>
                <c:pt idx="0">
                  <c:v>15.918316964778583</c:v>
                </c:pt>
                <c:pt idx="1">
                  <c:v>15.799614805734111</c:v>
                </c:pt>
                <c:pt idx="2">
                  <c:v>15.061507504828834</c:v>
                </c:pt>
                <c:pt idx="3">
                  <c:v>14.089374869628044</c:v>
                </c:pt>
                <c:pt idx="4">
                  <c:v>29.951282509831007</c:v>
                </c:pt>
                <c:pt idx="5">
                  <c:v>29.572229771541881</c:v>
                </c:pt>
                <c:pt idx="6">
                  <c:v>29.617492667849344</c:v>
                </c:pt>
                <c:pt idx="7">
                  <c:v>30.199408242773075</c:v>
                </c:pt>
                <c:pt idx="8">
                  <c:v>37.389536573839088</c:v>
                </c:pt>
                <c:pt idx="9">
                  <c:v>38.438534310488677</c:v>
                </c:pt>
                <c:pt idx="10">
                  <c:v>39.061563198555611</c:v>
                </c:pt>
                <c:pt idx="11">
                  <c:v>38.253191551414005</c:v>
                </c:pt>
                <c:pt idx="12">
                  <c:v>44.769233591478525</c:v>
                </c:pt>
                <c:pt idx="13">
                  <c:v>46.309311944246325</c:v>
                </c:pt>
                <c:pt idx="14">
                  <c:v>45.994133857548753</c:v>
                </c:pt>
                <c:pt idx="15">
                  <c:v>46.100025479416658</c:v>
                </c:pt>
                <c:pt idx="16">
                  <c:v>50.253445288696511</c:v>
                </c:pt>
                <c:pt idx="17">
                  <c:v>49.400831748439998</c:v>
                </c:pt>
                <c:pt idx="18">
                  <c:v>47.915352771163882</c:v>
                </c:pt>
                <c:pt idx="19">
                  <c:v>50.296931695995127</c:v>
                </c:pt>
                <c:pt idx="20">
                  <c:v>54.642642440034706</c:v>
                </c:pt>
                <c:pt idx="21">
                  <c:v>56.591228928766341</c:v>
                </c:pt>
                <c:pt idx="22">
                  <c:v>55.577259716346951</c:v>
                </c:pt>
                <c:pt idx="23">
                  <c:v>53.141111143577461</c:v>
                </c:pt>
                <c:pt idx="24">
                  <c:v>54.225144003293259</c:v>
                </c:pt>
                <c:pt idx="25">
                  <c:v>56.702966248043623</c:v>
                </c:pt>
                <c:pt idx="26">
                  <c:v>56.214441070493251</c:v>
                </c:pt>
                <c:pt idx="27">
                  <c:v>54.815968526169442</c:v>
                </c:pt>
                <c:pt idx="28">
                  <c:v>55.659351434384384</c:v>
                </c:pt>
                <c:pt idx="29">
                  <c:v>55.754097368779625</c:v>
                </c:pt>
                <c:pt idx="30">
                  <c:v>55.439436065888799</c:v>
                </c:pt>
                <c:pt idx="31">
                  <c:v>55.911085107880865</c:v>
                </c:pt>
                <c:pt idx="32">
                  <c:v>55.284021502881394</c:v>
                </c:pt>
                <c:pt idx="33">
                  <c:v>58.010493694338635</c:v>
                </c:pt>
                <c:pt idx="34">
                  <c:v>55.389495783480221</c:v>
                </c:pt>
                <c:pt idx="35">
                  <c:v>56.269642472330936</c:v>
                </c:pt>
                <c:pt idx="36">
                  <c:v>57.174433064016299</c:v>
                </c:pt>
                <c:pt idx="37">
                  <c:v>54.72031925652427</c:v>
                </c:pt>
                <c:pt idx="38">
                  <c:v>54.428239893825385</c:v>
                </c:pt>
                <c:pt idx="39">
                  <c:v>55.374008893632364</c:v>
                </c:pt>
                <c:pt idx="40">
                  <c:v>54.758530515760704</c:v>
                </c:pt>
                <c:pt idx="41">
                  <c:v>54.61774063172119</c:v>
                </c:pt>
                <c:pt idx="42">
                  <c:v>54.894275923376071</c:v>
                </c:pt>
                <c:pt idx="43">
                  <c:v>55.70956297464928</c:v>
                </c:pt>
                <c:pt idx="44">
                  <c:v>56.154241271096048</c:v>
                </c:pt>
                <c:pt idx="45">
                  <c:v>55.544900875121442</c:v>
                </c:pt>
                <c:pt idx="46">
                  <c:v>56.885262534308779</c:v>
                </c:pt>
                <c:pt idx="47">
                  <c:v>54.393023680414657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B-43C9-B2D7-602EF694D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0301823"/>
        <c:axId val="780633103"/>
      </c:lineChart>
      <c:catAx>
        <c:axId val="1030301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780633103"/>
        <c:crosses val="autoZero"/>
        <c:auto val="1"/>
        <c:lblAlgn val="ctr"/>
        <c:lblOffset val="100"/>
        <c:noMultiLvlLbl val="0"/>
      </c:catAx>
      <c:valAx>
        <c:axId val="780633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0301823"/>
        <c:crosses val="autoZero"/>
        <c:crossBetween val="between"/>
      </c:valAx>
      <c:spPr>
        <a:noFill/>
        <a:ln w="571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4357-8B85-439C-BE2D-C05868D5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EAD2C-98AD-4CB3-B193-FBB61CB24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3618-6860-4662-97B4-A1B80C0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1979-1597-4397-80BE-9B85AAC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4943-CF8E-448E-A0ED-8E9A2B86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5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7FA2-DD0F-4B26-BC10-A61D2B8A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78EAF-9644-402A-B6E2-D5802781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1268-2702-47B5-ADF1-04143F87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6441-E3C5-4FBB-BD99-148CFEE7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9616-1BC6-4586-9BA5-30AFDAB8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4BCF1-A2C8-40DA-BDF9-A3A6987E5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B2A41-675E-4165-B41A-0022399FA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18FD-87BF-4B80-B62A-FF26E9A4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ED41-2A2F-4FFF-9EB3-21B1C6EC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9AAE-9BA4-43BE-A771-A423E352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D8EF-9239-4657-812B-1775237D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F65F-0F20-4906-92AB-AF1ADCF9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F48F-5CCA-4D73-B5BF-9C1F364A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4F20-50D6-49A7-8DEE-B202065F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2A86-6387-4ADE-9970-D8630F69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4930-7064-4C96-A03F-361D3CBD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7E93-E2D0-4F92-9000-DC996AFD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327D-C3EC-4E6B-95C1-73699F2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557D-B63A-454D-8D44-D0CB4818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59F3-4175-4EDC-959D-262A1F52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13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4518-C0BB-4FC7-A7D3-2EABFA3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9A28-73A5-49AE-AE9B-76711D4C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C1EE7-C03E-4B47-BFA3-4E4A3128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133A-58B4-4EDC-B659-4A475DD8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77984-3E46-4381-8E7E-491F6A0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C851-4A8A-4B09-91A9-87E439FA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090A-1BAA-4B74-BB55-74C81672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49C6-B5E8-4BDE-9BF3-935F8676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F48A4-E88C-4A3A-A33F-D70A2A9B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B139A-EA3A-4CA4-8AD3-AE817A23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6E41C-2468-4CC0-94E6-0C86FB38F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56306-E916-489E-94BE-926B1A33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A9F5E-3501-49C4-B57E-6172C83C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FB7FC-993F-4679-BE62-0DA157C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0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FF6C-8AA2-465C-AAC4-F94A2EB2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074A-AB32-41CF-962D-50CE3B99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986B4-FAB0-4E37-9A25-FB175F5D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79AB0-D57F-4B7C-B504-89F6DD6F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7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BF41B-D6F6-4EE7-A2B5-C5109F4A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11A11-D336-4E43-A0A9-8F8CDD6D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83FC5-3B7C-4DE4-9F89-3FC69106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196D-7C30-4ECD-918A-8B3BCE4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909A-836E-4085-882F-81BA643B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2EFD-32CF-4D46-9E00-6DCC3EFA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29F4-3143-4B10-BF0C-2D54D07E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652E2-2588-4A96-A42A-26E2E640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6F2C-7160-4742-9502-9C157D8C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4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A89E-82E9-4C5B-BB06-6F4F2CB9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59892-D62B-4441-B31B-3CE463095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2F282-8F52-4FAC-97EF-38041F32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DA957-8BB4-4123-A3D1-2376FC95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1285-AA94-4674-BD0E-59F69F95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64098-E3C9-48B0-B240-8EE97531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7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024C9-9E56-4713-85D4-E0D396F2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F8BC-38F6-498F-8880-389BA943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A6F6-2A45-461E-B56B-6B60B5AD0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2E6E-DE7E-498D-A4FE-1CAEFBAADCB0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94F9-6AC9-47DF-AB85-DBD4112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6BFB-E232-4FEB-89FF-395D7282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028A-2145-40CF-B716-B352E51353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C902CF-FEDF-4330-BCBD-9F9F4B8C6762}"/>
              </a:ext>
            </a:extLst>
          </p:cNvPr>
          <p:cNvGrpSpPr/>
          <p:nvPr/>
        </p:nvGrpSpPr>
        <p:grpSpPr>
          <a:xfrm>
            <a:off x="1073791" y="897621"/>
            <a:ext cx="4572000" cy="4572000"/>
            <a:chOff x="1073791" y="897621"/>
            <a:chExt cx="45720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21A07-C701-466D-8A3D-F7CE92A49B3F}"/>
                </a:ext>
              </a:extLst>
            </p:cNvPr>
            <p:cNvSpPr/>
            <p:nvPr/>
          </p:nvSpPr>
          <p:spPr>
            <a:xfrm>
              <a:off x="1073791" y="897621"/>
              <a:ext cx="4572000" cy="4572000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1839F1-5BC9-488F-BB76-BC3C8C9EF106}"/>
                </a:ext>
              </a:extLst>
            </p:cNvPr>
            <p:cNvCxnSpPr/>
            <p:nvPr/>
          </p:nvCxnSpPr>
          <p:spPr>
            <a:xfrm>
              <a:off x="1468073" y="3246539"/>
              <a:ext cx="380021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17F047-771E-4331-A5AB-57FD0E86A38A}"/>
              </a:ext>
            </a:extLst>
          </p:cNvPr>
          <p:cNvGrpSpPr/>
          <p:nvPr/>
        </p:nvGrpSpPr>
        <p:grpSpPr>
          <a:xfrm>
            <a:off x="6151927" y="897621"/>
            <a:ext cx="4572000" cy="4572000"/>
            <a:chOff x="6151927" y="897621"/>
            <a:chExt cx="4572000" cy="4572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44622-FE6B-4E5B-8AAC-B4D1F62F258E}"/>
                </a:ext>
              </a:extLst>
            </p:cNvPr>
            <p:cNvSpPr/>
            <p:nvPr/>
          </p:nvSpPr>
          <p:spPr>
            <a:xfrm>
              <a:off x="6151927" y="897621"/>
              <a:ext cx="4572000" cy="4572000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27EEA7-84E7-4392-9E8C-7122F15D4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1617" y="2731241"/>
              <a:ext cx="4170633" cy="783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69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E44622-FE6B-4E5B-8AAC-B4D1F62F258E}"/>
              </a:ext>
            </a:extLst>
          </p:cNvPr>
          <p:cNvSpPr/>
          <p:nvPr/>
        </p:nvSpPr>
        <p:spPr>
          <a:xfrm>
            <a:off x="6151927" y="897621"/>
            <a:ext cx="4572000" cy="45720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2B9C1-2F52-4124-8E89-51673FB77197}"/>
              </a:ext>
            </a:extLst>
          </p:cNvPr>
          <p:cNvGrpSpPr/>
          <p:nvPr/>
        </p:nvGrpSpPr>
        <p:grpSpPr>
          <a:xfrm>
            <a:off x="1073791" y="897621"/>
            <a:ext cx="4572000" cy="4572000"/>
            <a:chOff x="1073791" y="897621"/>
            <a:chExt cx="45720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21A07-C701-466D-8A3D-F7CE92A49B3F}"/>
                </a:ext>
              </a:extLst>
            </p:cNvPr>
            <p:cNvSpPr/>
            <p:nvPr/>
          </p:nvSpPr>
          <p:spPr>
            <a:xfrm>
              <a:off x="1073791" y="897621"/>
              <a:ext cx="4572000" cy="4572000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2CC5AA3-FAF6-4681-9707-E1BA512AD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333"/>
            <a:stretch/>
          </p:blipFill>
          <p:spPr>
            <a:xfrm>
              <a:off x="1168078" y="1651026"/>
              <a:ext cx="4383425" cy="287233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648A42-DD65-4018-826D-1BABE54A2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2"/>
          <a:stretch/>
        </p:blipFill>
        <p:spPr>
          <a:xfrm>
            <a:off x="6274340" y="1536868"/>
            <a:ext cx="4248252" cy="29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2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E44622-FE6B-4E5B-8AAC-B4D1F62F258E}"/>
              </a:ext>
            </a:extLst>
          </p:cNvPr>
          <p:cNvSpPr/>
          <p:nvPr/>
        </p:nvSpPr>
        <p:spPr>
          <a:xfrm>
            <a:off x="6151927" y="897621"/>
            <a:ext cx="4572000" cy="45720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21A07-C701-466D-8A3D-F7CE92A49B3F}"/>
              </a:ext>
            </a:extLst>
          </p:cNvPr>
          <p:cNvSpPr/>
          <p:nvPr/>
        </p:nvSpPr>
        <p:spPr>
          <a:xfrm>
            <a:off x="1073791" y="897621"/>
            <a:ext cx="4572000" cy="45720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F67A4-7D5C-42C2-AF00-753ACF3A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90" y="1599289"/>
            <a:ext cx="4114801" cy="311467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ADE733-3FAB-409B-8306-68249DFAB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09586"/>
              </p:ext>
            </p:extLst>
          </p:nvPr>
        </p:nvGraphicFramePr>
        <p:xfrm>
          <a:off x="6284067" y="1089499"/>
          <a:ext cx="4328810" cy="40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852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E44622-FE6B-4E5B-8AAC-B4D1F62F258E}"/>
              </a:ext>
            </a:extLst>
          </p:cNvPr>
          <p:cNvSpPr/>
          <p:nvPr/>
        </p:nvSpPr>
        <p:spPr>
          <a:xfrm>
            <a:off x="6151927" y="897621"/>
            <a:ext cx="4572000" cy="45720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21A07-C701-466D-8A3D-F7CE92A49B3F}"/>
              </a:ext>
            </a:extLst>
          </p:cNvPr>
          <p:cNvSpPr/>
          <p:nvPr/>
        </p:nvSpPr>
        <p:spPr>
          <a:xfrm>
            <a:off x="1073791" y="897621"/>
            <a:ext cx="4572000" cy="45720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ADE733-3FAB-409B-8306-68249DFAB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294204"/>
              </p:ext>
            </p:extLst>
          </p:nvPr>
        </p:nvGraphicFramePr>
        <p:xfrm>
          <a:off x="1140903" y="1082180"/>
          <a:ext cx="4429387" cy="430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ADE733-3FAB-409B-8306-68249DFAB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709626"/>
              </p:ext>
            </p:extLst>
          </p:nvPr>
        </p:nvGraphicFramePr>
        <p:xfrm>
          <a:off x="6249797" y="1006678"/>
          <a:ext cx="4362275" cy="431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004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okane</dc:creator>
  <cp:lastModifiedBy>daniel okane</cp:lastModifiedBy>
  <cp:revision>2</cp:revision>
  <dcterms:created xsi:type="dcterms:W3CDTF">2018-12-23T21:54:31Z</dcterms:created>
  <dcterms:modified xsi:type="dcterms:W3CDTF">2018-12-23T22:06:11Z</dcterms:modified>
</cp:coreProperties>
</file>