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718" r:id="rId3"/>
    <p:sldId id="260" r:id="rId4"/>
  </p:sldIdLst>
  <p:sldSz cx="12192000" cy="6858000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10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gif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gif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gif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026"/>
          <p:cNvGraphicFramePr>
            <a:graphicFrameLocks noChangeAspect="1"/>
          </p:cNvGraphicFramePr>
          <p:nvPr/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Diapositive think-cell" r:id="rId3" imgW="6350000" imgH="6350000" progId="TCLayout.ActiveDocument.1">
                  <p:embed/>
                </p:oleObj>
              </mc:Choice>
              <mc:Fallback>
                <p:oleObj name="Diapositive think-cell" r:id="rId3" imgW="6350000" imgH="6350000" progId="TCLayout.ActiveDocument.1">
                  <p:embed/>
                  <p:pic>
                    <p:nvPicPr>
                      <p:cNvPr id="5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Afficher l'image d'origine"/>
          <p:cNvPicPr>
            <a:picLocks noChangeAspect="1" noChangeArrowheads="1"/>
          </p:cNvPicPr>
          <p:nvPr/>
        </p:nvPicPr>
        <p:blipFill>
          <a:blip r:embed="rId5"/>
          <a:srcRect t="26" b="9363"/>
          <a:stretch>
            <a:fillRect/>
          </a:stretch>
        </p:blipFill>
        <p:spPr bwMode="auto">
          <a:xfrm>
            <a:off x="-19538" y="-387350"/>
            <a:ext cx="12211538" cy="727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logo3d"/>
          <p:cNvPicPr>
            <a:picLocks noChangeAspect="1" noChangeArrowheads="1" noCrop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631" y="-242888"/>
            <a:ext cx="2569307" cy="157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3"/>
          <p:cNvSpPr txBox="1"/>
          <p:nvPr/>
        </p:nvSpPr>
        <p:spPr>
          <a:xfrm>
            <a:off x="10173678" y="1109663"/>
            <a:ext cx="885092" cy="768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4400" b="1" i="1" dirty="0">
                <a:latin typeface="+mn-lt"/>
                <a:ea typeface="+mn-ea"/>
                <a:cs typeface="+mn-cs"/>
              </a:rPr>
              <a:t>GI</a:t>
            </a:r>
          </a:p>
        </p:txBody>
      </p:sp>
      <p:sp>
        <p:nvSpPr>
          <p:cNvPr id="12" name="_Date"/>
          <p:cNvSpPr>
            <a:spLocks noGrp="1"/>
          </p:cNvSpPr>
          <p:nvPr>
            <p:ph type="body" sz="quarter" idx="12"/>
          </p:nvPr>
        </p:nvSpPr>
        <p:spPr>
          <a:xfrm>
            <a:off x="1773473" y="6238578"/>
            <a:ext cx="8595692" cy="358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36000" bIns="36000"/>
          <a:lstStyle>
            <a:lvl1pPr marL="0" indent="0">
              <a:buFont typeface="Arial" pitchFamily="34" charset="0"/>
              <a:buNone/>
              <a:defRPr kumimoji="0" lang="en-US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_Titre presentation"/>
          <p:cNvSpPr>
            <a:spLocks noGrp="1"/>
          </p:cNvSpPr>
          <p:nvPr>
            <p:ph type="body" sz="quarter" idx="13"/>
          </p:nvPr>
        </p:nvSpPr>
        <p:spPr>
          <a:xfrm>
            <a:off x="1773473" y="5668187"/>
            <a:ext cx="8595692" cy="3822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b"/>
          <a:lstStyle>
            <a:lvl1pPr marL="0" indent="0">
              <a:buFont typeface="Arial" pitchFamily="34" charset="0"/>
              <a:buNone/>
              <a:def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_Nom projet"/>
          <p:cNvSpPr>
            <a:spLocks noGrp="1" noChangeArrowheads="1"/>
          </p:cNvSpPr>
          <p:nvPr>
            <p:ph type="ctrTitle"/>
          </p:nvPr>
        </p:nvSpPr>
        <p:spPr>
          <a:xfrm>
            <a:off x="1773473" y="4988443"/>
            <a:ext cx="8595692" cy="629586"/>
          </a:xfrm>
          <a:prstGeom prst="rect">
            <a:avLst/>
          </a:prstGeom>
        </p:spPr>
        <p:txBody>
          <a:bodyPr lIns="54000" tIns="45720" rIns="54000" bIns="45720"/>
          <a:lstStyle>
            <a:lvl1pPr algn="l">
              <a:defRPr sz="2400" b="1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618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Trait"/>
          <p:cNvCxnSpPr/>
          <p:nvPr/>
        </p:nvCxnSpPr>
        <p:spPr bwMode="auto">
          <a:xfrm>
            <a:off x="814755" y="3579813"/>
            <a:ext cx="10009553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Numéro page"/>
          <p:cNvSpPr>
            <a:spLocks noChangeArrowheads="1"/>
          </p:cNvSpPr>
          <p:nvPr/>
        </p:nvSpPr>
        <p:spPr bwMode="auto">
          <a:xfrm>
            <a:off x="11967309" y="6323013"/>
            <a:ext cx="220784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b">
            <a:prstTxWarp prst="textNoShape">
              <a:avLst/>
            </a:prstTxWarp>
          </a:bodyPr>
          <a:lstStyle/>
          <a:p>
            <a:pPr algn="r" eaLnBrk="0" hangingPunct="0"/>
            <a:fld id="{EEDEADB2-A780-4B35-92AC-E3D4413D6757}" type="slidenum">
              <a:rPr lang="fr-FR" sz="1200" b="1">
                <a:latin typeface="Calibri" pitchFamily="-72" charset="0"/>
                <a:cs typeface="ï¼­ï¼³ ï¼°ã‚´ã‚·ãƒƒã‚¯" charset="0"/>
              </a:rPr>
              <a:pPr algn="r" eaLnBrk="0" hangingPunct="0"/>
              <a:t>‹#›</a:t>
            </a:fld>
            <a:endParaRPr lang="fr-FR" sz="1200" b="1" dirty="0">
              <a:latin typeface="Calibri" pitchFamily="-72" charset="0"/>
              <a:cs typeface="ï¼­ï¼³ ï¼°ã‚´ã‚·ãƒƒã‚¯" charset="0"/>
            </a:endParaRPr>
          </a:p>
        </p:txBody>
      </p:sp>
      <p:pic>
        <p:nvPicPr>
          <p:cNvPr id="6" name="Picture 2" descr="C:\Users\EMO\Dropbox\ARGON\Template Argon\Modèles\logo_argon.jpg"/>
          <p:cNvPicPr>
            <a:picLocks noChangeAspect="1" noChangeArrowheads="1"/>
          </p:cNvPicPr>
          <p:nvPr/>
        </p:nvPicPr>
        <p:blipFill>
          <a:blip r:embed="rId2">
            <a:lum bright="-10000" contrast="20000"/>
          </a:blip>
          <a:srcRect/>
          <a:stretch>
            <a:fillRect/>
          </a:stretch>
        </p:blipFill>
        <p:spPr bwMode="auto">
          <a:xfrm>
            <a:off x="289170" y="6413501"/>
            <a:ext cx="1910862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range2"/>
          <p:cNvSpPr>
            <a:spLocks noChangeArrowheads="1"/>
          </p:cNvSpPr>
          <p:nvPr/>
        </p:nvSpPr>
        <p:spPr bwMode="auto">
          <a:xfrm>
            <a:off x="0" y="6786564"/>
            <a:ext cx="12192000" cy="714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  <a:buFont typeface="Webdings" pitchFamily="18" charset="2"/>
              <a:buNone/>
              <a:defRPr/>
            </a:pPr>
            <a:endParaRPr lang="fr-FR" sz="1800" dirty="0"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9" name="_Titre Slide"/>
          <p:cNvSpPr>
            <a:spLocks noGrp="1"/>
          </p:cNvSpPr>
          <p:nvPr>
            <p:ph type="title"/>
          </p:nvPr>
        </p:nvSpPr>
        <p:spPr>
          <a:xfrm>
            <a:off x="815491" y="3047557"/>
            <a:ext cx="10005102" cy="499987"/>
          </a:xfrm>
        </p:spPr>
        <p:txBody>
          <a:bodyPr anchor="b"/>
          <a:lstStyle>
            <a:lvl1pPr algn="l">
              <a:defRPr sz="1800" b="1" i="0" cap="none"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3" name="Espace réservé du contenu 6"/>
          <p:cNvSpPr>
            <a:spLocks noGrp="1"/>
          </p:cNvSpPr>
          <p:nvPr>
            <p:ph sz="quarter" idx="10"/>
          </p:nvPr>
        </p:nvSpPr>
        <p:spPr>
          <a:xfrm>
            <a:off x="810847" y="3717562"/>
            <a:ext cx="9999785" cy="1834113"/>
          </a:xfrm>
        </p:spPr>
        <p:txBody>
          <a:bodyPr/>
          <a:lstStyle>
            <a:lvl1pPr marL="179388" indent="-179388" algn="l" defTabSz="914400" rtl="0" eaLnBrk="1" latinLnBrk="0" hangingPunct="1">
              <a:lnSpc>
                <a:spcPct val="95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"/>
              <a:defRPr lang="fr-FR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50" indent="-228600" algn="l" defTabSz="914400" rtl="0" eaLnBrk="1" latinLnBrk="0" hangingPunct="1">
              <a:lnSpc>
                <a:spcPct val="95000"/>
              </a:lnSpc>
              <a:buClr>
                <a:schemeClr val="bg1">
                  <a:lumMod val="50000"/>
                </a:schemeClr>
              </a:buClr>
              <a:buFont typeface="Webdings" panose="05030102010509060703" pitchFamily="18" charset="2"/>
              <a:buChar char=""/>
              <a:defRPr lang="fr-FR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131763" algn="l" defTabSz="914400" rtl="0" eaLnBrk="1" latinLnBrk="0" hangingPunct="1">
              <a:lnSpc>
                <a:spcPct val="95000"/>
              </a:lnSpc>
              <a:buClr>
                <a:schemeClr val="accent1"/>
              </a:buClr>
              <a:buFont typeface="Wingdings" panose="05000000000000000000" pitchFamily="2" charset="2"/>
              <a:buChar char=""/>
              <a:defRPr lang="fr-FR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31763" algn="l" defTabSz="914400" rtl="0" eaLnBrk="1" latinLnBrk="0" hangingPunct="1">
              <a:lnSpc>
                <a:spcPct val="95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lang="fr-FR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0199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_Cadre"/>
          <p:cNvSpPr>
            <a:spLocks noGrp="1"/>
          </p:cNvSpPr>
          <p:nvPr>
            <p:ph type="body" sz="quarter" idx="15"/>
          </p:nvPr>
        </p:nvSpPr>
        <p:spPr>
          <a:xfrm>
            <a:off x="289170" y="854947"/>
            <a:ext cx="11430000" cy="32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tIns="45720" bIns="45720" rtlCol="0">
            <a:normAutofit/>
          </a:bodyPr>
          <a:lstStyle>
            <a:lvl1pPr>
              <a:buClr>
                <a:schemeClr val="bg1">
                  <a:lumMod val="85000"/>
                </a:schemeClr>
              </a:buClr>
              <a:buFont typeface="Arial" pitchFamily="34" charset="0"/>
              <a:buChar char="̣"/>
              <a:defRPr lang="fr-FR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_Titre Slide"/>
          <p:cNvSpPr>
            <a:spLocks noGrp="1"/>
          </p:cNvSpPr>
          <p:nvPr>
            <p:ph type="title"/>
          </p:nvPr>
        </p:nvSpPr>
        <p:spPr>
          <a:xfrm>
            <a:off x="289168" y="60326"/>
            <a:ext cx="11429999" cy="55721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5" name="_Texte"/>
          <p:cNvSpPr>
            <a:spLocks noGrp="1"/>
          </p:cNvSpPr>
          <p:nvPr>
            <p:ph sz="quarter" idx="10"/>
          </p:nvPr>
        </p:nvSpPr>
        <p:spPr>
          <a:xfrm>
            <a:off x="289168" y="906463"/>
            <a:ext cx="11431385" cy="5221287"/>
          </a:xfrm>
        </p:spPr>
        <p:txBody>
          <a:bodyPr/>
          <a:lstStyle>
            <a:lvl1pPr marL="179388" indent="-179388" algn="l" defTabSz="914400" rtl="0" eaLnBrk="1" latinLnBrk="0" hangingPunct="1">
              <a:lnSpc>
                <a:spcPct val="95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"/>
              <a:defRPr lang="fr-FR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50" indent="-228600" algn="l" defTabSz="914400" rtl="0" eaLnBrk="1" latinLnBrk="0" hangingPunct="1">
              <a:lnSpc>
                <a:spcPct val="95000"/>
              </a:lnSpc>
              <a:buClr>
                <a:schemeClr val="bg1">
                  <a:lumMod val="50000"/>
                </a:schemeClr>
              </a:buClr>
              <a:buFont typeface="Webdings" panose="05030102010509060703" pitchFamily="18" charset="2"/>
              <a:buChar char=""/>
              <a:defRPr lang="fr-FR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131763" algn="l" defTabSz="914400" rtl="0" eaLnBrk="1" latinLnBrk="0" hangingPunct="1">
              <a:lnSpc>
                <a:spcPct val="95000"/>
              </a:lnSpc>
              <a:buClr>
                <a:schemeClr val="accent1"/>
              </a:buClr>
              <a:buFont typeface="Wingdings" panose="05000000000000000000" pitchFamily="2" charset="2"/>
              <a:buChar char=""/>
              <a:defRPr lang="fr-FR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31763" algn="l" defTabSz="914400" rtl="0" eaLnBrk="1" latinLnBrk="0" hangingPunct="1">
              <a:lnSpc>
                <a:spcPct val="95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lang="fr-FR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44340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ommaire photo N&amp;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"/>
          <p:cNvGraphicFramePr>
            <a:graphicFrameLocks noChangeAspect="1"/>
          </p:cNvGraphicFramePr>
          <p:nvPr/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Diapositive think-cell" r:id="rId3" imgW="6350000" imgH="6350000" progId="TCLayout.ActiveDocument.1">
                  <p:embed/>
                </p:oleObj>
              </mc:Choice>
              <mc:Fallback>
                <p:oleObj name="Diapositive think-cell" r:id="rId3" imgW="6350000" imgH="6350000" progId="TCLayout.ActiveDocument.1">
                  <p:embed/>
                  <p:pic>
                    <p:nvPicPr>
                      <p:cNvPr id="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gne_Grise"/>
          <p:cNvSpPr>
            <a:spLocks noChangeShapeType="1"/>
          </p:cNvSpPr>
          <p:nvPr/>
        </p:nvSpPr>
        <p:spPr bwMode="auto">
          <a:xfrm flipH="1">
            <a:off x="-3908" y="6315075"/>
            <a:ext cx="12192000" cy="0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 dirty="0">
              <a:latin typeface="Calibri" pitchFamily="34" charset="0"/>
              <a:ea typeface="ï¼­ï¼³ ï¼°ã‚´ã‚·ãƒƒã‚¯" charset="-128"/>
              <a:cs typeface="+mn-cs"/>
            </a:endParaRPr>
          </a:p>
        </p:txBody>
      </p:sp>
      <p:sp>
        <p:nvSpPr>
          <p:cNvPr id="7" name="Ligne_Orange"/>
          <p:cNvSpPr>
            <a:spLocks noChangeShapeType="1"/>
          </p:cNvSpPr>
          <p:nvPr/>
        </p:nvSpPr>
        <p:spPr bwMode="auto">
          <a:xfrm flipH="1">
            <a:off x="-1955" y="692150"/>
            <a:ext cx="12188094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 dirty="0">
              <a:latin typeface="Calibri" pitchFamily="34" charset="0"/>
              <a:ea typeface="ï¼­ï¼³ ï¼°ã‚´ã‚·ãƒƒã‚¯" charset="-128"/>
              <a:cs typeface="+mn-cs"/>
            </a:endParaRPr>
          </a:p>
        </p:txBody>
      </p:sp>
      <p:sp>
        <p:nvSpPr>
          <p:cNvPr id="8" name="Numéro page"/>
          <p:cNvSpPr>
            <a:spLocks noChangeArrowheads="1"/>
          </p:cNvSpPr>
          <p:nvPr/>
        </p:nvSpPr>
        <p:spPr bwMode="auto">
          <a:xfrm>
            <a:off x="11967309" y="6323013"/>
            <a:ext cx="220784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b">
            <a:prstTxWarp prst="textNoShape">
              <a:avLst/>
            </a:prstTxWarp>
          </a:bodyPr>
          <a:lstStyle/>
          <a:p>
            <a:pPr algn="r" eaLnBrk="0" hangingPunct="0"/>
            <a:fld id="{F014C108-F4D7-4F24-9B4A-3F8FE1F08EEB}" type="slidenum">
              <a:rPr lang="fr-FR" sz="1200" b="1">
                <a:latin typeface="Calibri" pitchFamily="-72" charset="0"/>
                <a:cs typeface="ï¼­ï¼³ ï¼°ã‚´ã‚·ãƒƒã‚¯" charset="0"/>
              </a:rPr>
              <a:pPr algn="r" eaLnBrk="0" hangingPunct="0"/>
              <a:t>‹#›</a:t>
            </a:fld>
            <a:endParaRPr lang="fr-FR" sz="1200" b="1" dirty="0">
              <a:latin typeface="Calibri" pitchFamily="-72" charset="0"/>
              <a:cs typeface="ï¼­ï¼³ ï¼°ã‚´ã‚·ãƒƒã‚¯" charset="0"/>
            </a:endParaRPr>
          </a:p>
        </p:txBody>
      </p:sp>
      <p:sp>
        <p:nvSpPr>
          <p:cNvPr id="9" name="Orange2"/>
          <p:cNvSpPr>
            <a:spLocks noChangeArrowheads="1"/>
          </p:cNvSpPr>
          <p:nvPr/>
        </p:nvSpPr>
        <p:spPr bwMode="auto">
          <a:xfrm>
            <a:off x="0" y="6786564"/>
            <a:ext cx="12192000" cy="71437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  <a:buFont typeface="Webdings" pitchFamily="18" charset="2"/>
              <a:buNone/>
              <a:defRPr/>
            </a:pPr>
            <a:endParaRPr lang="fr-FR" sz="1800" dirty="0">
              <a:latin typeface="+mn-lt"/>
              <a:ea typeface="ＭＳ Ｐゴシック" charset="-128"/>
              <a:cs typeface="+mn-cs"/>
            </a:endParaRPr>
          </a:p>
        </p:txBody>
      </p:sp>
      <p:pic>
        <p:nvPicPr>
          <p:cNvPr id="11" name="Picture 13" descr="logo3d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93047" y="6237289"/>
            <a:ext cx="95738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Diapositive think-cell" r:id="rId6" imgW="6350000" imgH="6350000" progId="">
                  <p:embed/>
                </p:oleObj>
              </mc:Choice>
              <mc:Fallback>
                <p:oleObj name="Diapositive think-cell" r:id="rId6" imgW="6350000" imgH="6350000" progId="">
                  <p:embed/>
                  <p:pic>
                    <p:nvPicPr>
                      <p:cNvPr id="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gne_Orange"/>
          <p:cNvSpPr>
            <a:spLocks noChangeShapeType="1"/>
          </p:cNvSpPr>
          <p:nvPr/>
        </p:nvSpPr>
        <p:spPr bwMode="auto">
          <a:xfrm flipH="1">
            <a:off x="-1955" y="692150"/>
            <a:ext cx="12188094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 dirty="0">
              <a:latin typeface="Calibri" pitchFamily="34" charset="0"/>
              <a:ea typeface="ï¼­ï¼³ ï¼°ã‚´ã‚·ãƒƒã‚¯" charset="-128"/>
              <a:cs typeface="+mn-cs"/>
            </a:endParaRPr>
          </a:p>
        </p:txBody>
      </p:sp>
      <p:sp>
        <p:nvSpPr>
          <p:cNvPr id="14" name="Numéro page"/>
          <p:cNvSpPr>
            <a:spLocks noChangeArrowheads="1"/>
          </p:cNvSpPr>
          <p:nvPr/>
        </p:nvSpPr>
        <p:spPr bwMode="auto">
          <a:xfrm>
            <a:off x="11967309" y="6323013"/>
            <a:ext cx="220784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b">
            <a:prstTxWarp prst="textNoShape">
              <a:avLst/>
            </a:prstTxWarp>
          </a:bodyPr>
          <a:lstStyle/>
          <a:p>
            <a:pPr algn="r" eaLnBrk="0" hangingPunct="0"/>
            <a:fld id="{076BEDAB-A8D7-4DF8-A4D8-F434BD1638CC}" type="slidenum">
              <a:rPr lang="fr-FR" sz="1200" b="1">
                <a:solidFill>
                  <a:schemeClr val="bg1"/>
                </a:solidFill>
                <a:latin typeface="Calibri" pitchFamily="-72" charset="0"/>
                <a:cs typeface="ï¼­ï¼³ ï¼°ã‚´ã‚·ãƒƒã‚¯" charset="0"/>
              </a:rPr>
              <a:pPr algn="r" eaLnBrk="0" hangingPunct="0"/>
              <a:t>‹#›</a:t>
            </a:fld>
            <a:endParaRPr lang="fr-FR" sz="1200" b="1" dirty="0">
              <a:solidFill>
                <a:schemeClr val="bg1"/>
              </a:solidFill>
              <a:latin typeface="Calibri" pitchFamily="-72" charset="0"/>
              <a:cs typeface="ï¼­ï¼³ ï¼°ã‚´ã‚·ãƒƒã‚¯" charset="0"/>
            </a:endParaRPr>
          </a:p>
        </p:txBody>
      </p:sp>
      <p:pic>
        <p:nvPicPr>
          <p:cNvPr id="15" name="Picture 1087" descr="Afficher l'image d'origine"/>
          <p:cNvPicPr>
            <a:picLocks noChangeAspect="1" noChangeArrowheads="1"/>
          </p:cNvPicPr>
          <p:nvPr/>
        </p:nvPicPr>
        <p:blipFill>
          <a:blip r:embed="rId7"/>
          <a:srcRect t="21236"/>
          <a:stretch>
            <a:fillRect/>
          </a:stretch>
        </p:blipFill>
        <p:spPr bwMode="auto">
          <a:xfrm rot="5400000">
            <a:off x="5990493" y="193431"/>
            <a:ext cx="6858000" cy="647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5890847" y="3175"/>
            <a:ext cx="293077" cy="68548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 dirty="0"/>
          </a:p>
        </p:txBody>
      </p:sp>
      <p:sp>
        <p:nvSpPr>
          <p:cNvPr id="30" name="_Cadre"/>
          <p:cNvSpPr>
            <a:spLocks noGrp="1"/>
          </p:cNvSpPr>
          <p:nvPr>
            <p:ph type="body" sz="quarter" idx="19"/>
          </p:nvPr>
        </p:nvSpPr>
        <p:spPr>
          <a:xfrm>
            <a:off x="289170" y="854947"/>
            <a:ext cx="5099538" cy="32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tIns="45720" bIns="45720" rtlCol="0">
            <a:normAutofit/>
          </a:bodyPr>
          <a:lstStyle>
            <a:lvl1pPr>
              <a:buClr>
                <a:schemeClr val="bg1">
                  <a:lumMod val="85000"/>
                </a:schemeClr>
              </a:buClr>
              <a:buFont typeface="Arial" pitchFamily="34" charset="0"/>
              <a:buChar char="̣"/>
              <a:defRPr lang="fr-FR" sz="16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_Titre slide"/>
          <p:cNvSpPr>
            <a:spLocks noGrp="1"/>
          </p:cNvSpPr>
          <p:nvPr>
            <p:ph type="title"/>
          </p:nvPr>
        </p:nvSpPr>
        <p:spPr>
          <a:xfrm>
            <a:off x="289168" y="60326"/>
            <a:ext cx="5434607" cy="55721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0" name="_Texte"/>
          <p:cNvSpPr>
            <a:spLocks noGrp="1"/>
          </p:cNvSpPr>
          <p:nvPr>
            <p:ph sz="quarter" idx="10"/>
          </p:nvPr>
        </p:nvSpPr>
        <p:spPr>
          <a:xfrm>
            <a:off x="289170" y="906463"/>
            <a:ext cx="5099538" cy="5221287"/>
          </a:xfrm>
        </p:spPr>
        <p:txBody>
          <a:bodyPr/>
          <a:lstStyle>
            <a:lvl1pPr marL="179388" indent="-179388" algn="l" defTabSz="914400" rtl="0" eaLnBrk="1" latinLnBrk="0" hangingPunct="1">
              <a:lnSpc>
                <a:spcPct val="95000"/>
              </a:lnSpc>
              <a:buClr>
                <a:srgbClr val="002060"/>
              </a:buClr>
              <a:buSzPct val="80000"/>
              <a:buFont typeface="Wingdings" panose="05000000000000000000" pitchFamily="2" charset="2"/>
              <a:buChar char=""/>
              <a:defRPr lang="fr-FR" sz="1600" b="1" kern="1200" dirty="0" smtClean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539750" indent="-228600" algn="l" defTabSz="914400" rtl="0" eaLnBrk="1" latinLnBrk="0" hangingPunct="1">
              <a:lnSpc>
                <a:spcPct val="95000"/>
              </a:lnSpc>
              <a:buClr>
                <a:srgbClr val="002060"/>
              </a:buClr>
              <a:buFont typeface="Webdings" panose="05030102010509060703" pitchFamily="18" charset="2"/>
              <a:buChar char=""/>
              <a:defRPr lang="fr-FR" sz="1600" b="0" kern="1200" dirty="0" smtClean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803275" indent="-131763" algn="l" defTabSz="914400" rtl="0" eaLnBrk="1" latinLnBrk="0" hangingPunct="1">
              <a:lnSpc>
                <a:spcPct val="95000"/>
              </a:lnSpc>
              <a:buClr>
                <a:srgbClr val="002060"/>
              </a:buClr>
              <a:buFont typeface="Wingdings" panose="05000000000000000000" pitchFamily="2" charset="2"/>
              <a:buChar char=""/>
              <a:defRPr lang="fr-FR" sz="1400" b="0" kern="1200" dirty="0" smtClean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163638" indent="-131763" algn="l" defTabSz="914400" rtl="0" eaLnBrk="1" latinLnBrk="0" hangingPunct="1">
              <a:lnSpc>
                <a:spcPct val="95000"/>
              </a:lnSpc>
              <a:buClr>
                <a:srgbClr val="002060"/>
              </a:buClr>
              <a:buFont typeface="Wingdings" panose="05000000000000000000" pitchFamily="2" charset="2"/>
              <a:buChar char="§"/>
              <a:defRPr lang="fr-FR" sz="1400" b="0" kern="1200" dirty="0" smtClean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52422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_Infos"/>
          <p:cNvSpPr>
            <a:spLocks noGrp="1"/>
          </p:cNvSpPr>
          <p:nvPr>
            <p:ph type="body" sz="quarter" idx="15"/>
          </p:nvPr>
        </p:nvSpPr>
        <p:spPr>
          <a:xfrm>
            <a:off x="289169" y="906464"/>
            <a:ext cx="1726271" cy="5220000"/>
          </a:xfrm>
        </p:spPr>
        <p:txBody>
          <a:bodyPr tIns="36000" bIns="36000"/>
          <a:lstStyle>
            <a:lvl1pPr marL="0" indent="0">
              <a:lnSpc>
                <a:spcPct val="100000"/>
              </a:lnSpc>
              <a:buClr>
                <a:schemeClr val="bg1"/>
              </a:buClr>
              <a:buFont typeface="Arial" pitchFamily="34" charset="0"/>
              <a:buChar char="̣"/>
              <a:defRPr sz="1200" b="1" i="1">
                <a:latin typeface="Calibri" pitchFamily="34" charset="0"/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Clr>
                <a:srgbClr val="FFFFFF"/>
              </a:buClr>
              <a:buFont typeface="Arial" pitchFamily="34" charset="0"/>
              <a:buChar char="̣"/>
              <a:defRPr sz="1200">
                <a:latin typeface="Calibri" pitchFamily="34" charset="0"/>
              </a:defRPr>
            </a:lvl2pPr>
            <a:lvl3pPr marL="269875" indent="-179388" defTabSz="1079500">
              <a:lnSpc>
                <a:spcPct val="100000"/>
              </a:lnSpc>
              <a:buClr>
                <a:schemeClr val="bg2"/>
              </a:buClr>
              <a:buFont typeface="Webdings" pitchFamily="18" charset="2"/>
              <a:buChar char="4"/>
              <a:tabLst/>
              <a:defRPr sz="1200">
                <a:latin typeface="Calibri" pitchFamily="34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_Texte"/>
          <p:cNvSpPr>
            <a:spLocks noGrp="1"/>
          </p:cNvSpPr>
          <p:nvPr>
            <p:ph type="body" sz="quarter" idx="19"/>
          </p:nvPr>
        </p:nvSpPr>
        <p:spPr>
          <a:xfrm>
            <a:off x="2176583" y="906464"/>
            <a:ext cx="9542585" cy="5220000"/>
          </a:xfr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/>
        </p:spPr>
        <p:txBody>
          <a:bodyPr tIns="36000" bIns="36000"/>
          <a:lstStyle>
            <a:lvl1pPr marL="0" indent="0">
              <a:spcBef>
                <a:spcPts val="600"/>
              </a:spcBef>
              <a:spcAft>
                <a:spcPts val="300"/>
              </a:spcAft>
              <a:buClr>
                <a:schemeClr val="bg1"/>
              </a:buClr>
              <a:buFont typeface="Arial" pitchFamily="34" charset="0"/>
              <a:buChar char="̣"/>
              <a:defRPr sz="1400" b="1" i="1"/>
            </a:lvl1pPr>
            <a:lvl2pPr marL="0" indent="0">
              <a:spcBef>
                <a:spcPts val="900"/>
              </a:spcBef>
              <a:buClr>
                <a:schemeClr val="bg1"/>
              </a:buClr>
              <a:buFont typeface="Arial" pitchFamily="34" charset="0"/>
              <a:buChar char="̣"/>
              <a:defRPr sz="1200" b="1" baseline="0"/>
            </a:lvl2pPr>
            <a:lvl3pPr marL="270000" indent="-180000">
              <a:buClr>
                <a:schemeClr val="bg1">
                  <a:lumMod val="65000"/>
                </a:schemeClr>
              </a:buClr>
              <a:buFont typeface="Webdings" pitchFamily="18" charset="2"/>
              <a:buChar char="4"/>
              <a:defRPr sz="1200"/>
            </a:lvl3pPr>
            <a:lvl4pPr marL="536575" indent="-142875">
              <a:buFont typeface="Wingdings" pitchFamily="2" charset="2"/>
              <a:buChar char="ú"/>
              <a:defRPr sz="12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5" name="_Titre Slide"/>
          <p:cNvSpPr>
            <a:spLocks noGrp="1"/>
          </p:cNvSpPr>
          <p:nvPr>
            <p:ph type="title"/>
          </p:nvPr>
        </p:nvSpPr>
        <p:spPr>
          <a:xfrm>
            <a:off x="289169" y="60326"/>
            <a:ext cx="11445852" cy="55721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939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et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Diapositive think-cell" r:id="rId3" imgW="6350000" imgH="6350000" progId="TCLayout.ActiveDocument.1">
                  <p:embed/>
                </p:oleObj>
              </mc:Choice>
              <mc:Fallback>
                <p:oleObj name="Diapositive think-cell" r:id="rId3" imgW="6350000" imgH="6350000" progId="TCLayout.ActiveDocument.1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Ligne_Grise"/>
          <p:cNvSpPr>
            <a:spLocks noChangeShapeType="1"/>
          </p:cNvSpPr>
          <p:nvPr/>
        </p:nvSpPr>
        <p:spPr bwMode="auto">
          <a:xfrm flipH="1">
            <a:off x="-3908" y="6315075"/>
            <a:ext cx="12192000" cy="0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 dirty="0">
              <a:latin typeface="Calibri" pitchFamily="34" charset="0"/>
              <a:ea typeface="ï¼­ï¼³ ï¼°ã‚´ã‚·ãƒƒã‚¯" charset="-128"/>
              <a:cs typeface="+mn-cs"/>
            </a:endParaRPr>
          </a:p>
        </p:txBody>
      </p:sp>
      <p:sp>
        <p:nvSpPr>
          <p:cNvPr id="4" name="Ligne_Orange"/>
          <p:cNvSpPr>
            <a:spLocks noChangeShapeType="1"/>
          </p:cNvSpPr>
          <p:nvPr/>
        </p:nvSpPr>
        <p:spPr bwMode="auto">
          <a:xfrm flipH="1">
            <a:off x="-1955" y="692150"/>
            <a:ext cx="12188094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 dirty="0">
              <a:latin typeface="Calibri" pitchFamily="34" charset="0"/>
              <a:ea typeface="ï¼­ï¼³ ï¼°ã‚´ã‚·ãƒƒã‚¯" charset="-128"/>
              <a:cs typeface="+mn-cs"/>
            </a:endParaRPr>
          </a:p>
        </p:txBody>
      </p:sp>
      <p:sp>
        <p:nvSpPr>
          <p:cNvPr id="5" name="Numéro page"/>
          <p:cNvSpPr>
            <a:spLocks noChangeArrowheads="1"/>
          </p:cNvSpPr>
          <p:nvPr/>
        </p:nvSpPr>
        <p:spPr bwMode="auto">
          <a:xfrm>
            <a:off x="11967309" y="6323013"/>
            <a:ext cx="220784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b">
            <a:prstTxWarp prst="textNoShape">
              <a:avLst/>
            </a:prstTxWarp>
          </a:bodyPr>
          <a:lstStyle/>
          <a:p>
            <a:pPr algn="r" eaLnBrk="0" hangingPunct="0"/>
            <a:fld id="{FDCD4186-7196-49F9-A085-3448AEA7F50E}" type="slidenum">
              <a:rPr lang="fr-FR" sz="1200" b="1">
                <a:latin typeface="Calibri" pitchFamily="-72" charset="0"/>
                <a:cs typeface="ï¼­ï¼³ ï¼°ã‚´ã‚·ãƒƒã‚¯" charset="0"/>
              </a:rPr>
              <a:pPr algn="r" eaLnBrk="0" hangingPunct="0"/>
              <a:t>‹#›</a:t>
            </a:fld>
            <a:endParaRPr lang="fr-FR" sz="1200" b="1" dirty="0">
              <a:latin typeface="Calibri" pitchFamily="-72" charset="0"/>
              <a:cs typeface="ï¼­ï¼³ ï¼°ã‚´ã‚·ãƒƒã‚¯" charset="0"/>
            </a:endParaRPr>
          </a:p>
        </p:txBody>
      </p:sp>
      <p:sp>
        <p:nvSpPr>
          <p:cNvPr id="6" name="Orange2"/>
          <p:cNvSpPr>
            <a:spLocks noChangeArrowheads="1"/>
          </p:cNvSpPr>
          <p:nvPr/>
        </p:nvSpPr>
        <p:spPr bwMode="auto">
          <a:xfrm>
            <a:off x="0" y="6786564"/>
            <a:ext cx="12192000" cy="71437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  <a:buFont typeface="Webdings" pitchFamily="18" charset="2"/>
              <a:buNone/>
              <a:defRPr/>
            </a:pPr>
            <a:endParaRPr lang="fr-FR" sz="1800" dirty="0">
              <a:latin typeface="+mn-lt"/>
              <a:ea typeface="ＭＳ Ｐゴシック" charset="-128"/>
              <a:cs typeface="+mn-cs"/>
            </a:endParaRPr>
          </a:p>
        </p:txBody>
      </p:sp>
      <p:pic>
        <p:nvPicPr>
          <p:cNvPr id="7" name="Picture 13" descr="logo3d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93047" y="6237289"/>
            <a:ext cx="95738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15"/>
          <p:cNvCxnSpPr>
            <a:cxnSpLocks noChangeShapeType="1"/>
          </p:cNvCxnSpPr>
          <p:nvPr/>
        </p:nvCxnSpPr>
        <p:spPr bwMode="auto">
          <a:xfrm>
            <a:off x="0" y="889000"/>
            <a:ext cx="1219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Connecteur droit 16"/>
          <p:cNvCxnSpPr>
            <a:cxnSpLocks noChangeShapeType="1"/>
          </p:cNvCxnSpPr>
          <p:nvPr/>
        </p:nvCxnSpPr>
        <p:spPr bwMode="auto">
          <a:xfrm>
            <a:off x="0" y="6118225"/>
            <a:ext cx="1219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" name="Connecteur droit 17"/>
          <p:cNvCxnSpPr>
            <a:cxnSpLocks noChangeShapeType="1"/>
          </p:cNvCxnSpPr>
          <p:nvPr/>
        </p:nvCxnSpPr>
        <p:spPr bwMode="auto">
          <a:xfrm rot="5400000" flipH="1" flipV="1">
            <a:off x="3292720" y="3519488"/>
            <a:ext cx="5219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Connecteur droit 18"/>
          <p:cNvCxnSpPr>
            <a:cxnSpLocks noChangeShapeType="1"/>
          </p:cNvCxnSpPr>
          <p:nvPr/>
        </p:nvCxnSpPr>
        <p:spPr bwMode="auto">
          <a:xfrm rot="16200000" flipV="1">
            <a:off x="-3171764" y="3440907"/>
            <a:ext cx="6894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" name="Connecteur droit 19"/>
          <p:cNvCxnSpPr>
            <a:cxnSpLocks noChangeShapeType="1"/>
          </p:cNvCxnSpPr>
          <p:nvPr/>
        </p:nvCxnSpPr>
        <p:spPr bwMode="auto">
          <a:xfrm rot="5400000" flipH="1" flipV="1">
            <a:off x="3476381" y="3519488"/>
            <a:ext cx="5219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Connecteur droit 20"/>
          <p:cNvCxnSpPr>
            <a:cxnSpLocks noChangeShapeType="1"/>
          </p:cNvCxnSpPr>
          <p:nvPr/>
        </p:nvCxnSpPr>
        <p:spPr bwMode="auto">
          <a:xfrm rot="5400000" flipH="1" flipV="1">
            <a:off x="8268005" y="3440907"/>
            <a:ext cx="6894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Connecteur droit 21"/>
          <p:cNvCxnSpPr>
            <a:cxnSpLocks noChangeShapeType="1"/>
          </p:cNvCxnSpPr>
          <p:nvPr/>
        </p:nvCxnSpPr>
        <p:spPr bwMode="auto">
          <a:xfrm rot="16200000" flipV="1">
            <a:off x="-453902" y="3513138"/>
            <a:ext cx="521017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</p:cxnSp>
      <p:cxnSp>
        <p:nvCxnSpPr>
          <p:cNvPr id="15" name="Connecteur droit 22"/>
          <p:cNvCxnSpPr>
            <a:cxnSpLocks noChangeShapeType="1"/>
          </p:cNvCxnSpPr>
          <p:nvPr/>
        </p:nvCxnSpPr>
        <p:spPr bwMode="auto">
          <a:xfrm rot="5400000" flipH="1" flipV="1">
            <a:off x="1421790" y="3513138"/>
            <a:ext cx="521017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</p:cxnSp>
      <p:cxnSp>
        <p:nvCxnSpPr>
          <p:cNvPr id="16" name="Connecteur droit 23"/>
          <p:cNvCxnSpPr>
            <a:cxnSpLocks noChangeShapeType="1"/>
          </p:cNvCxnSpPr>
          <p:nvPr/>
        </p:nvCxnSpPr>
        <p:spPr bwMode="auto">
          <a:xfrm rot="16200000" flipV="1">
            <a:off x="5356836" y="3513138"/>
            <a:ext cx="521017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</p:cxnSp>
      <p:cxnSp>
        <p:nvCxnSpPr>
          <p:cNvPr id="17" name="Connecteur droit 24"/>
          <p:cNvCxnSpPr>
            <a:cxnSpLocks noChangeShapeType="1"/>
          </p:cNvCxnSpPr>
          <p:nvPr/>
        </p:nvCxnSpPr>
        <p:spPr bwMode="auto">
          <a:xfrm rot="5400000" flipH="1" flipV="1">
            <a:off x="7234482" y="3513138"/>
            <a:ext cx="521017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</p:cxnSp>
      <p:cxnSp>
        <p:nvCxnSpPr>
          <p:cNvPr id="18" name="Connecteur droit 25"/>
          <p:cNvCxnSpPr>
            <a:cxnSpLocks noChangeShapeType="1"/>
          </p:cNvCxnSpPr>
          <p:nvPr/>
        </p:nvCxnSpPr>
        <p:spPr bwMode="auto">
          <a:xfrm>
            <a:off x="275493" y="3425825"/>
            <a:ext cx="11439769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</p:cxnSp>
      <p:cxnSp>
        <p:nvCxnSpPr>
          <p:cNvPr id="19" name="Connecteur droit 26"/>
          <p:cNvCxnSpPr>
            <a:cxnSpLocks noChangeShapeType="1"/>
          </p:cNvCxnSpPr>
          <p:nvPr/>
        </p:nvCxnSpPr>
        <p:spPr bwMode="auto">
          <a:xfrm>
            <a:off x="275493" y="3586163"/>
            <a:ext cx="11439769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</p:cxnSp>
      <p:sp>
        <p:nvSpPr>
          <p:cNvPr id="20" name="Titre"/>
          <p:cNvSpPr txBox="1"/>
          <p:nvPr/>
        </p:nvSpPr>
        <p:spPr>
          <a:xfrm>
            <a:off x="275493" y="90488"/>
            <a:ext cx="11439769" cy="468312"/>
          </a:xfrm>
          <a:prstGeom prst="rect">
            <a:avLst/>
          </a:prstGeom>
          <a:noFill/>
        </p:spPr>
        <p:txBody>
          <a:bodyPr lIns="0" r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800" b="1" dirty="0">
                <a:latin typeface="Calibri" pitchFamily="34" charset="0"/>
                <a:ea typeface="+mn-ea"/>
                <a:cs typeface="+mn-cs"/>
              </a:rPr>
              <a:t>Positionnement des repères de dessin types</a:t>
            </a:r>
          </a:p>
        </p:txBody>
      </p:sp>
    </p:spTree>
    <p:extLst>
      <p:ext uri="{BB962C8B-B14F-4D97-AF65-F5344CB8AC3E}">
        <p14:creationId xmlns:p14="http://schemas.microsoft.com/office/powerpoint/2010/main" val="79709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579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170" y="60326"/>
            <a:ext cx="11430000" cy="5572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9170" y="906463"/>
            <a:ext cx="11430000" cy="52212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607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_Cadre2_Texte"/>
          <p:cNvSpPr>
            <a:spLocks noGrp="1"/>
          </p:cNvSpPr>
          <p:nvPr>
            <p:ph sz="quarter" idx="15"/>
          </p:nvPr>
        </p:nvSpPr>
        <p:spPr>
          <a:xfrm>
            <a:off x="6090140" y="906463"/>
            <a:ext cx="5629030" cy="5221287"/>
          </a:xfrm>
          <a:ln w="9525">
            <a:solidFill>
              <a:schemeClr val="bg1">
                <a:lumMod val="65000"/>
              </a:schemeClr>
            </a:solidFill>
          </a:ln>
        </p:spPr>
        <p:txBody>
          <a:bodyPr lIns="54000" tIns="180000" rIns="54000"/>
          <a:lstStyle>
            <a:lvl4pPr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_Cadre2_Titre"/>
          <p:cNvSpPr>
            <a:spLocks noGrp="1"/>
          </p:cNvSpPr>
          <p:nvPr>
            <p:ph type="body" sz="quarter" idx="13" hasCustomPrompt="1"/>
          </p:nvPr>
        </p:nvSpPr>
        <p:spPr>
          <a:xfrm>
            <a:off x="8679821" y="800217"/>
            <a:ext cx="455303" cy="193899"/>
          </a:xfrm>
          <a:solidFill>
            <a:schemeClr val="bg1"/>
          </a:solidFill>
        </p:spPr>
        <p:txBody>
          <a:bodyPr wrap="none" lIns="54000" tIns="0" rIns="54000" bIns="0" anchor="ctr">
            <a:spAutoFit/>
          </a:bodyPr>
          <a:lstStyle>
            <a:lvl1pPr marL="0" indent="0" algn="ctr">
              <a:buNone/>
              <a:defRPr sz="1400" b="1" i="1"/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0" name="_Cadre1_Texte"/>
          <p:cNvSpPr>
            <a:spLocks noGrp="1"/>
          </p:cNvSpPr>
          <p:nvPr>
            <p:ph sz="quarter" idx="11"/>
          </p:nvPr>
        </p:nvSpPr>
        <p:spPr>
          <a:xfrm>
            <a:off x="277447" y="906463"/>
            <a:ext cx="5629030" cy="5221287"/>
          </a:xfrm>
          <a:ln w="9525">
            <a:solidFill>
              <a:schemeClr val="bg1">
                <a:lumMod val="65000"/>
              </a:schemeClr>
            </a:solidFill>
          </a:ln>
        </p:spPr>
        <p:txBody>
          <a:bodyPr lIns="54000" tIns="180000" rIns="54000"/>
          <a:lstStyle>
            <a:lvl4pPr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_Cadre1_Titre"/>
          <p:cNvSpPr>
            <a:spLocks noGrp="1"/>
          </p:cNvSpPr>
          <p:nvPr>
            <p:ph type="body" sz="quarter" idx="18" hasCustomPrompt="1"/>
          </p:nvPr>
        </p:nvSpPr>
        <p:spPr>
          <a:xfrm>
            <a:off x="2876899" y="804753"/>
            <a:ext cx="455303" cy="193899"/>
          </a:xfrm>
          <a:solidFill>
            <a:schemeClr val="bg1"/>
          </a:solidFill>
        </p:spPr>
        <p:txBody>
          <a:bodyPr wrap="none" tIns="0" bIns="0" anchor="ctr">
            <a:spAutoFit/>
          </a:bodyPr>
          <a:lstStyle>
            <a:lvl1pPr marL="0" indent="0" algn="ctr">
              <a:buNone/>
              <a:defRPr sz="1400" b="1" i="1"/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3" name="_Titre slide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5493" y="60326"/>
            <a:ext cx="11439769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Message du </a:t>
            </a:r>
            <a:r>
              <a:rPr lang="fr-FR" dirty="0" err="1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7578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Graphique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_graphique_unité"/>
          <p:cNvSpPr>
            <a:spLocks noGrp="1"/>
          </p:cNvSpPr>
          <p:nvPr>
            <p:ph type="body" sz="quarter" idx="16" hasCustomPrompt="1"/>
          </p:nvPr>
        </p:nvSpPr>
        <p:spPr>
          <a:xfrm>
            <a:off x="275493" y="687333"/>
            <a:ext cx="5627077" cy="288000"/>
          </a:xfrm>
        </p:spPr>
        <p:txBody>
          <a:bodyPr lIns="0" rIns="0" anchor="b"/>
          <a:lstStyle>
            <a:lvl1pPr marL="0" indent="0">
              <a:buNone/>
              <a:defRPr sz="1400" b="1" i="0" baseline="0"/>
            </a:lvl1pPr>
          </a:lstStyle>
          <a:p>
            <a:pPr lvl="0"/>
            <a:r>
              <a:rPr lang="fr-FR" dirty="0"/>
              <a:t>Titre et unité du graphique</a:t>
            </a:r>
          </a:p>
        </p:txBody>
      </p:sp>
      <p:sp>
        <p:nvSpPr>
          <p:cNvPr id="2" name="_Titre slide"/>
          <p:cNvSpPr>
            <a:spLocks noGrp="1"/>
          </p:cNvSpPr>
          <p:nvPr>
            <p:ph type="title" hasCustomPrompt="1"/>
          </p:nvPr>
        </p:nvSpPr>
        <p:spPr>
          <a:xfrm>
            <a:off x="273318" y="60326"/>
            <a:ext cx="11430000" cy="557213"/>
          </a:xfrm>
        </p:spPr>
        <p:txBody>
          <a:bodyPr/>
          <a:lstStyle/>
          <a:p>
            <a:r>
              <a:rPr lang="fr-FR" dirty="0"/>
              <a:t>Message du </a:t>
            </a:r>
            <a:r>
              <a:rPr lang="fr-FR" dirty="0" err="1"/>
              <a:t>slide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289169" y="1017771"/>
            <a:ext cx="5627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_graphique_unité"/>
          <p:cNvSpPr>
            <a:spLocks noGrp="1"/>
          </p:cNvSpPr>
          <p:nvPr>
            <p:ph type="body" sz="quarter" idx="21" hasCustomPrompt="1"/>
          </p:nvPr>
        </p:nvSpPr>
        <p:spPr>
          <a:xfrm>
            <a:off x="6094267" y="687333"/>
            <a:ext cx="5627077" cy="288000"/>
          </a:xfrm>
        </p:spPr>
        <p:txBody>
          <a:bodyPr lIns="0" rIns="0" anchor="b"/>
          <a:lstStyle>
            <a:lvl1pPr marL="0" indent="0">
              <a:buNone/>
              <a:defRPr sz="1400" b="1" i="0" baseline="0"/>
            </a:lvl1pPr>
          </a:lstStyle>
          <a:p>
            <a:pPr lvl="0"/>
            <a:r>
              <a:rPr lang="fr-FR" dirty="0"/>
              <a:t>Titre et unité du graphique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6107943" y="1017771"/>
            <a:ext cx="5627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_Texte"/>
          <p:cNvSpPr>
            <a:spLocks noGrp="1"/>
          </p:cNvSpPr>
          <p:nvPr>
            <p:ph sz="quarter" idx="11"/>
          </p:nvPr>
        </p:nvSpPr>
        <p:spPr>
          <a:xfrm>
            <a:off x="6096000" y="3786190"/>
            <a:ext cx="5627116" cy="2409190"/>
          </a:xfrm>
          <a:ln w="9525">
            <a:noFill/>
          </a:ln>
        </p:spPr>
        <p:txBody>
          <a:bodyPr lIns="54000" tIns="180000" rIns="54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_Texte"/>
          <p:cNvSpPr>
            <a:spLocks noGrp="1"/>
          </p:cNvSpPr>
          <p:nvPr>
            <p:ph sz="quarter" idx="22"/>
          </p:nvPr>
        </p:nvSpPr>
        <p:spPr>
          <a:xfrm>
            <a:off x="293036" y="3786190"/>
            <a:ext cx="5627116" cy="2409190"/>
          </a:xfrm>
          <a:ln w="9525">
            <a:noFill/>
          </a:ln>
        </p:spPr>
        <p:txBody>
          <a:bodyPr lIns="54000" tIns="180000" rIns="54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_Texte"/>
          <p:cNvSpPr>
            <a:spLocks noGrp="1"/>
          </p:cNvSpPr>
          <p:nvPr>
            <p:ph sz="quarter" idx="23"/>
          </p:nvPr>
        </p:nvSpPr>
        <p:spPr>
          <a:xfrm>
            <a:off x="6096000" y="1064187"/>
            <a:ext cx="5627077" cy="2592000"/>
          </a:xfrm>
          <a:ln w="9525">
            <a:noFill/>
          </a:ln>
        </p:spPr>
        <p:txBody>
          <a:bodyPr lIns="54000" tIns="180000" rIns="54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_Texte"/>
          <p:cNvSpPr>
            <a:spLocks noGrp="1"/>
          </p:cNvSpPr>
          <p:nvPr>
            <p:ph sz="quarter" idx="24"/>
          </p:nvPr>
        </p:nvSpPr>
        <p:spPr>
          <a:xfrm>
            <a:off x="293036" y="1064187"/>
            <a:ext cx="5627116" cy="2592000"/>
          </a:xfrm>
          <a:ln w="9525">
            <a:noFill/>
          </a:ln>
        </p:spPr>
        <p:txBody>
          <a:bodyPr lIns="54000" tIns="180000" rIns="54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439975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aphique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_graphique_source"/>
          <p:cNvSpPr>
            <a:spLocks noGrp="1"/>
          </p:cNvSpPr>
          <p:nvPr>
            <p:ph type="body" sz="quarter" idx="17" hasCustomPrompt="1"/>
          </p:nvPr>
        </p:nvSpPr>
        <p:spPr>
          <a:xfrm>
            <a:off x="275493" y="5472753"/>
            <a:ext cx="5627077" cy="645473"/>
          </a:xfrm>
        </p:spPr>
        <p:txBody>
          <a:bodyPr lIns="0" rIns="0" anchor="b"/>
          <a:lstStyle>
            <a:lvl1pPr marL="0" indent="0">
              <a:buNone/>
              <a:defRPr sz="1200" b="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fr-FR" dirty="0"/>
              <a:t>Renseigner la source de données / le périmètre concerné par l'analyse</a:t>
            </a:r>
          </a:p>
        </p:txBody>
      </p:sp>
      <p:sp>
        <p:nvSpPr>
          <p:cNvPr id="5" name="_graphique"/>
          <p:cNvSpPr>
            <a:spLocks noGrp="1"/>
          </p:cNvSpPr>
          <p:nvPr>
            <p:ph type="chart" sz="quarter" idx="15"/>
          </p:nvPr>
        </p:nvSpPr>
        <p:spPr>
          <a:xfrm>
            <a:off x="275493" y="1610885"/>
            <a:ext cx="5627077" cy="3780000"/>
          </a:xfrm>
        </p:spPr>
        <p:txBody>
          <a:bodyPr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fr-FR" dirty="0"/>
          </a:p>
        </p:txBody>
      </p:sp>
      <p:sp>
        <p:nvSpPr>
          <p:cNvPr id="6" name="_graphique_unité"/>
          <p:cNvSpPr>
            <a:spLocks noGrp="1"/>
          </p:cNvSpPr>
          <p:nvPr>
            <p:ph type="body" sz="quarter" idx="16" hasCustomPrompt="1"/>
          </p:nvPr>
        </p:nvSpPr>
        <p:spPr>
          <a:xfrm>
            <a:off x="275493" y="1267072"/>
            <a:ext cx="5627077" cy="288000"/>
          </a:xfrm>
        </p:spPr>
        <p:txBody>
          <a:bodyPr lIns="0" rIns="0" anchor="b"/>
          <a:lstStyle>
            <a:lvl1pPr marL="0" indent="0">
              <a:buNone/>
              <a:defRPr sz="1200" b="0" i="1" baseline="0"/>
            </a:lvl1pPr>
          </a:lstStyle>
          <a:p>
            <a:pPr lvl="0"/>
            <a:r>
              <a:rPr lang="fr-FR" dirty="0"/>
              <a:t>Titre et unité du graphique</a:t>
            </a:r>
          </a:p>
        </p:txBody>
      </p:sp>
      <p:sp>
        <p:nvSpPr>
          <p:cNvPr id="9" name="_graphique_Titre"/>
          <p:cNvSpPr>
            <a:spLocks noGrp="1"/>
          </p:cNvSpPr>
          <p:nvPr>
            <p:ph type="body" sz="quarter" idx="18" hasCustomPrompt="1"/>
          </p:nvPr>
        </p:nvSpPr>
        <p:spPr>
          <a:xfrm>
            <a:off x="275494" y="893584"/>
            <a:ext cx="5659733" cy="288000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fr-FR" dirty="0"/>
              <a:t>Nom de l’analyse</a:t>
            </a:r>
          </a:p>
        </p:txBody>
      </p:sp>
      <p:sp>
        <p:nvSpPr>
          <p:cNvPr id="2" name="_Titre slide"/>
          <p:cNvSpPr>
            <a:spLocks noGrp="1"/>
          </p:cNvSpPr>
          <p:nvPr>
            <p:ph type="title" hasCustomPrompt="1"/>
          </p:nvPr>
        </p:nvSpPr>
        <p:spPr>
          <a:xfrm>
            <a:off x="273318" y="60326"/>
            <a:ext cx="11430000" cy="557213"/>
          </a:xfrm>
        </p:spPr>
        <p:txBody>
          <a:bodyPr/>
          <a:lstStyle/>
          <a:p>
            <a:r>
              <a:rPr lang="fr-FR" dirty="0"/>
              <a:t>Message du </a:t>
            </a:r>
            <a:r>
              <a:rPr lang="fr-FR" dirty="0" err="1"/>
              <a:t>slide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289169" y="1222870"/>
            <a:ext cx="5627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_graphique_source"/>
          <p:cNvSpPr>
            <a:spLocks noGrp="1"/>
          </p:cNvSpPr>
          <p:nvPr>
            <p:ph type="body" sz="quarter" idx="19" hasCustomPrompt="1"/>
          </p:nvPr>
        </p:nvSpPr>
        <p:spPr>
          <a:xfrm>
            <a:off x="6094267" y="5472753"/>
            <a:ext cx="5627077" cy="645473"/>
          </a:xfrm>
        </p:spPr>
        <p:txBody>
          <a:bodyPr lIns="0" rIns="0" anchor="b"/>
          <a:lstStyle>
            <a:lvl1pPr marL="0" indent="0">
              <a:buNone/>
              <a:defRPr sz="1200" b="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fr-FR" dirty="0"/>
              <a:t>Renseigner la source de données / le périmètre concerné par l'analyse</a:t>
            </a:r>
          </a:p>
        </p:txBody>
      </p:sp>
      <p:sp>
        <p:nvSpPr>
          <p:cNvPr id="13" name="_graphique"/>
          <p:cNvSpPr>
            <a:spLocks noGrp="1"/>
          </p:cNvSpPr>
          <p:nvPr>
            <p:ph type="chart" sz="quarter" idx="20"/>
          </p:nvPr>
        </p:nvSpPr>
        <p:spPr>
          <a:xfrm>
            <a:off x="6094267" y="1610885"/>
            <a:ext cx="5627077" cy="3780000"/>
          </a:xfrm>
        </p:spPr>
        <p:txBody>
          <a:bodyPr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fr-FR" dirty="0"/>
          </a:p>
        </p:txBody>
      </p:sp>
      <p:sp>
        <p:nvSpPr>
          <p:cNvPr id="14" name="_graphique_unité"/>
          <p:cNvSpPr>
            <a:spLocks noGrp="1"/>
          </p:cNvSpPr>
          <p:nvPr>
            <p:ph type="body" sz="quarter" idx="21" hasCustomPrompt="1"/>
          </p:nvPr>
        </p:nvSpPr>
        <p:spPr>
          <a:xfrm>
            <a:off x="6094267" y="1267072"/>
            <a:ext cx="5627077" cy="288000"/>
          </a:xfrm>
        </p:spPr>
        <p:txBody>
          <a:bodyPr lIns="0" rIns="0" anchor="b"/>
          <a:lstStyle>
            <a:lvl1pPr marL="0" indent="0">
              <a:buNone/>
              <a:defRPr sz="1200" b="0" i="1" baseline="0"/>
            </a:lvl1pPr>
          </a:lstStyle>
          <a:p>
            <a:pPr lvl="0"/>
            <a:r>
              <a:rPr lang="fr-FR" dirty="0"/>
              <a:t>Titre et unité du graphique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6107943" y="1222870"/>
            <a:ext cx="5627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_graphique_Titre"/>
          <p:cNvSpPr>
            <a:spLocks noGrp="1"/>
          </p:cNvSpPr>
          <p:nvPr>
            <p:ph type="body" sz="quarter" idx="22" hasCustomPrompt="1"/>
          </p:nvPr>
        </p:nvSpPr>
        <p:spPr>
          <a:xfrm>
            <a:off x="6094268" y="893584"/>
            <a:ext cx="5659733" cy="288000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fr-FR" dirty="0"/>
              <a:t>Nom de l’analyse</a:t>
            </a:r>
          </a:p>
        </p:txBody>
      </p:sp>
    </p:spTree>
    <p:extLst>
      <p:ext uri="{BB962C8B-B14F-4D97-AF65-F5344CB8AC3E}">
        <p14:creationId xmlns:p14="http://schemas.microsoft.com/office/powerpoint/2010/main" val="271900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_Titre Slide"/>
          <p:cNvSpPr>
            <a:spLocks noGrp="1" noChangeArrowheads="1"/>
          </p:cNvSpPr>
          <p:nvPr>
            <p:ph type="title"/>
          </p:nvPr>
        </p:nvSpPr>
        <p:spPr bwMode="auto">
          <a:xfrm>
            <a:off x="289169" y="60326"/>
            <a:ext cx="11430000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>
                <a:solidFill>
                  <a:srgbClr val="00206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0" name="Espace réservé du contenu 6"/>
          <p:cNvSpPr>
            <a:spLocks noGrp="1"/>
          </p:cNvSpPr>
          <p:nvPr>
            <p:ph sz="quarter" idx="10"/>
          </p:nvPr>
        </p:nvSpPr>
        <p:spPr>
          <a:xfrm>
            <a:off x="289169" y="906464"/>
            <a:ext cx="11430000" cy="5221286"/>
          </a:xfrm>
        </p:spPr>
        <p:txBody>
          <a:bodyPr/>
          <a:lstStyle>
            <a:lvl1pPr marL="179388" indent="-179388" algn="l" defTabSz="914400" rtl="0" eaLnBrk="1" latinLnBrk="0" hangingPunct="1">
              <a:lnSpc>
                <a:spcPct val="95000"/>
              </a:lnSpc>
              <a:buClr>
                <a:srgbClr val="002060"/>
              </a:buClr>
              <a:buSzPct val="70000"/>
              <a:buFont typeface="Wingdings" panose="05000000000000000000" pitchFamily="2" charset="2"/>
              <a:buChar char=""/>
              <a:defRPr lang="fr-FR" sz="1600" b="1" kern="1200" dirty="0" smtClean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539750" indent="-228600" algn="l" defTabSz="914400" rtl="0" eaLnBrk="1" latinLnBrk="0" hangingPunct="1">
              <a:lnSpc>
                <a:spcPct val="95000"/>
              </a:lnSpc>
              <a:buClr>
                <a:srgbClr val="002060"/>
              </a:buClr>
              <a:buFont typeface="Webdings" panose="05030102010509060703" pitchFamily="18" charset="2"/>
              <a:buChar char=""/>
              <a:defRPr lang="fr-FR" sz="1600" b="0" kern="1200" dirty="0" smtClean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803275" indent="-131763" algn="l" defTabSz="914400" rtl="0" eaLnBrk="1" latinLnBrk="0" hangingPunct="1">
              <a:lnSpc>
                <a:spcPct val="95000"/>
              </a:lnSpc>
              <a:buClr>
                <a:srgbClr val="002060"/>
              </a:buClr>
              <a:buFont typeface="Wingdings" panose="05000000000000000000" pitchFamily="2" charset="2"/>
              <a:buChar char=""/>
              <a:defRPr lang="fr-FR" sz="1400" b="0" kern="1200" dirty="0" smtClean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163638" indent="-131763" algn="l" defTabSz="914400" rtl="0" eaLnBrk="1" latinLnBrk="0" hangingPunct="1">
              <a:lnSpc>
                <a:spcPct val="95000"/>
              </a:lnSpc>
              <a:buClr>
                <a:srgbClr val="002060"/>
              </a:buClr>
              <a:buFont typeface="Wingdings" panose="05000000000000000000" pitchFamily="2" charset="2"/>
              <a:buChar char="§"/>
              <a:defRPr lang="fr-FR" sz="1400" b="0" kern="1200" dirty="0" smtClean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046200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cad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_Cadre3_Texte"/>
          <p:cNvSpPr>
            <a:spLocks noGrp="1"/>
          </p:cNvSpPr>
          <p:nvPr>
            <p:ph sz="quarter" idx="11"/>
          </p:nvPr>
        </p:nvSpPr>
        <p:spPr>
          <a:xfrm>
            <a:off x="6086232" y="3572685"/>
            <a:ext cx="5629030" cy="2555065"/>
          </a:xfrm>
          <a:ln w="9525">
            <a:solidFill>
              <a:schemeClr val="bg1">
                <a:lumMod val="65000"/>
              </a:schemeClr>
            </a:solidFill>
          </a:ln>
        </p:spPr>
        <p:txBody>
          <a:bodyPr lIns="54000" tIns="180000" rIns="54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_Cadre3_Titre"/>
          <p:cNvSpPr>
            <a:spLocks noGrp="1"/>
          </p:cNvSpPr>
          <p:nvPr>
            <p:ph type="body" sz="quarter" idx="12" hasCustomPrompt="1"/>
          </p:nvPr>
        </p:nvSpPr>
        <p:spPr>
          <a:xfrm>
            <a:off x="8673096" y="3480270"/>
            <a:ext cx="455303" cy="193899"/>
          </a:xfrm>
          <a:solidFill>
            <a:schemeClr val="bg1"/>
          </a:solidFill>
        </p:spPr>
        <p:txBody>
          <a:bodyPr wrap="none" lIns="54000" tIns="0" rIns="54000" bIns="0" anchor="ctr">
            <a:spAutoFit/>
          </a:bodyPr>
          <a:lstStyle>
            <a:lvl1pPr marL="0" indent="0" algn="ctr">
              <a:buNone/>
              <a:defRPr sz="1400" b="1" i="1"/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" name="_Cadre2_Texte"/>
          <p:cNvSpPr>
            <a:spLocks noGrp="1"/>
          </p:cNvSpPr>
          <p:nvPr>
            <p:ph sz="quarter" idx="10"/>
          </p:nvPr>
        </p:nvSpPr>
        <p:spPr>
          <a:xfrm>
            <a:off x="275493" y="3572685"/>
            <a:ext cx="5627077" cy="2555065"/>
          </a:xfrm>
          <a:ln w="9525">
            <a:solidFill>
              <a:schemeClr val="bg1">
                <a:lumMod val="65000"/>
              </a:schemeClr>
            </a:solidFill>
          </a:ln>
        </p:spPr>
        <p:txBody>
          <a:bodyPr lIns="54000" tIns="180000" rIns="54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_Cadre2_Titre"/>
          <p:cNvSpPr>
            <a:spLocks noGrp="1"/>
          </p:cNvSpPr>
          <p:nvPr>
            <p:ph type="body" sz="quarter" idx="13" hasCustomPrompt="1"/>
          </p:nvPr>
        </p:nvSpPr>
        <p:spPr>
          <a:xfrm>
            <a:off x="2861381" y="3480270"/>
            <a:ext cx="455303" cy="193899"/>
          </a:xfrm>
          <a:solidFill>
            <a:schemeClr val="bg1"/>
          </a:solidFill>
        </p:spPr>
        <p:txBody>
          <a:bodyPr wrap="none" lIns="54000" tIns="0" rIns="54000" bIns="0" anchor="ctr">
            <a:spAutoFit/>
          </a:bodyPr>
          <a:lstStyle>
            <a:lvl1pPr marL="0" indent="0" algn="ctr">
              <a:buNone/>
              <a:defRPr sz="1400" b="1" i="1"/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" name="_Titre Slide"/>
          <p:cNvSpPr>
            <a:spLocks noGrp="1"/>
          </p:cNvSpPr>
          <p:nvPr>
            <p:ph type="title" hasCustomPrompt="1"/>
          </p:nvPr>
        </p:nvSpPr>
        <p:spPr>
          <a:xfrm>
            <a:off x="273318" y="60326"/>
            <a:ext cx="11430000" cy="557213"/>
          </a:xfrm>
        </p:spPr>
        <p:txBody>
          <a:bodyPr/>
          <a:lstStyle/>
          <a:p>
            <a:r>
              <a:rPr lang="fr-FR" dirty="0"/>
              <a:t>Message du </a:t>
            </a:r>
            <a:r>
              <a:rPr lang="fr-FR" dirty="0" err="1"/>
              <a:t>slide</a:t>
            </a:r>
            <a:endParaRPr lang="fr-FR" dirty="0"/>
          </a:p>
        </p:txBody>
      </p:sp>
      <p:sp>
        <p:nvSpPr>
          <p:cNvPr id="8" name="_Cadre3_Texte"/>
          <p:cNvSpPr>
            <a:spLocks noGrp="1"/>
          </p:cNvSpPr>
          <p:nvPr>
            <p:ph sz="quarter" idx="14"/>
          </p:nvPr>
        </p:nvSpPr>
        <p:spPr>
          <a:xfrm>
            <a:off x="6103259" y="851227"/>
            <a:ext cx="5629030" cy="2555065"/>
          </a:xfrm>
          <a:ln w="9525">
            <a:solidFill>
              <a:schemeClr val="bg1">
                <a:lumMod val="65000"/>
              </a:schemeClr>
            </a:solidFill>
          </a:ln>
        </p:spPr>
        <p:txBody>
          <a:bodyPr lIns="54000" tIns="180000" rIns="54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_Cadre3_Titre"/>
          <p:cNvSpPr>
            <a:spLocks noGrp="1"/>
          </p:cNvSpPr>
          <p:nvPr>
            <p:ph type="body" sz="quarter" idx="15" hasCustomPrompt="1"/>
          </p:nvPr>
        </p:nvSpPr>
        <p:spPr>
          <a:xfrm>
            <a:off x="8690122" y="758812"/>
            <a:ext cx="455303" cy="193899"/>
          </a:xfrm>
          <a:solidFill>
            <a:schemeClr val="bg1"/>
          </a:solidFill>
        </p:spPr>
        <p:txBody>
          <a:bodyPr wrap="none" lIns="54000" tIns="0" rIns="54000" bIns="0" anchor="ctr">
            <a:spAutoFit/>
          </a:bodyPr>
          <a:lstStyle>
            <a:lvl1pPr marL="0" indent="0" algn="ctr">
              <a:buNone/>
              <a:defRPr sz="1400" b="1" i="1"/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0" name="_Cadre2_Texte"/>
          <p:cNvSpPr>
            <a:spLocks noGrp="1"/>
          </p:cNvSpPr>
          <p:nvPr>
            <p:ph sz="quarter" idx="16"/>
          </p:nvPr>
        </p:nvSpPr>
        <p:spPr>
          <a:xfrm>
            <a:off x="292519" y="851227"/>
            <a:ext cx="5627077" cy="2555065"/>
          </a:xfrm>
          <a:ln w="9525">
            <a:solidFill>
              <a:schemeClr val="bg1">
                <a:lumMod val="65000"/>
              </a:schemeClr>
            </a:solidFill>
          </a:ln>
        </p:spPr>
        <p:txBody>
          <a:bodyPr lIns="54000" tIns="180000" rIns="54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_Cadre2_Titre"/>
          <p:cNvSpPr>
            <a:spLocks noGrp="1"/>
          </p:cNvSpPr>
          <p:nvPr>
            <p:ph type="body" sz="quarter" idx="17" hasCustomPrompt="1"/>
          </p:nvPr>
        </p:nvSpPr>
        <p:spPr>
          <a:xfrm>
            <a:off x="2878408" y="758812"/>
            <a:ext cx="455303" cy="193899"/>
          </a:xfrm>
          <a:solidFill>
            <a:schemeClr val="bg1"/>
          </a:solidFill>
        </p:spPr>
        <p:txBody>
          <a:bodyPr wrap="none" lIns="54000" tIns="0" rIns="54000" bIns="0" anchor="ctr">
            <a:spAutoFit/>
          </a:bodyPr>
          <a:lstStyle>
            <a:lvl1pPr marL="0" indent="0" algn="ctr">
              <a:buNone/>
              <a:defRPr sz="1400" b="1" i="1"/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3117913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Graphiqu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_graphique_source"/>
          <p:cNvSpPr>
            <a:spLocks noGrp="1"/>
          </p:cNvSpPr>
          <p:nvPr>
            <p:ph type="body" sz="quarter" idx="17" hasCustomPrompt="1"/>
          </p:nvPr>
        </p:nvSpPr>
        <p:spPr>
          <a:xfrm>
            <a:off x="275493" y="5472753"/>
            <a:ext cx="7015931" cy="645473"/>
          </a:xfrm>
        </p:spPr>
        <p:txBody>
          <a:bodyPr lIns="0" rIns="0" anchor="b"/>
          <a:lstStyle>
            <a:lvl1pPr marL="0" indent="0">
              <a:spcBef>
                <a:spcPts val="0"/>
              </a:spcBef>
              <a:buNone/>
              <a:defRPr sz="1200" b="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fr-FR" dirty="0"/>
              <a:t>Renseigner la source de données / le périmètre concerné par l'analyse</a:t>
            </a:r>
          </a:p>
        </p:txBody>
      </p:sp>
      <p:sp>
        <p:nvSpPr>
          <p:cNvPr id="5" name="_graphique"/>
          <p:cNvSpPr>
            <a:spLocks noGrp="1"/>
          </p:cNvSpPr>
          <p:nvPr>
            <p:ph type="chart" sz="quarter" idx="15"/>
          </p:nvPr>
        </p:nvSpPr>
        <p:spPr>
          <a:xfrm>
            <a:off x="275493" y="1610885"/>
            <a:ext cx="7015931" cy="3780000"/>
          </a:xfrm>
        </p:spPr>
        <p:txBody>
          <a:bodyPr/>
          <a:lstStyle>
            <a:lvl1pPr>
              <a:buNone/>
              <a:defRPr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fr-FR" dirty="0"/>
          </a:p>
        </p:txBody>
      </p:sp>
      <p:sp>
        <p:nvSpPr>
          <p:cNvPr id="6" name="_graphique_unité"/>
          <p:cNvSpPr>
            <a:spLocks noGrp="1"/>
          </p:cNvSpPr>
          <p:nvPr>
            <p:ph type="body" sz="quarter" idx="16" hasCustomPrompt="1"/>
          </p:nvPr>
        </p:nvSpPr>
        <p:spPr>
          <a:xfrm>
            <a:off x="275493" y="1267072"/>
            <a:ext cx="7015931" cy="288000"/>
          </a:xfrm>
        </p:spPr>
        <p:txBody>
          <a:bodyPr lIns="0" rIns="0" anchor="b"/>
          <a:lstStyle>
            <a:lvl1pPr marL="0" indent="0">
              <a:buNone/>
              <a:defRPr sz="1200" b="1" i="1" baseline="0"/>
            </a:lvl1pPr>
          </a:lstStyle>
          <a:p>
            <a:pPr lvl="0"/>
            <a:r>
              <a:rPr lang="fr-FR" dirty="0"/>
              <a:t>Titre et unité du graphique</a:t>
            </a:r>
          </a:p>
        </p:txBody>
      </p:sp>
      <p:sp>
        <p:nvSpPr>
          <p:cNvPr id="9" name="_graphique_Titre"/>
          <p:cNvSpPr>
            <a:spLocks noGrp="1"/>
          </p:cNvSpPr>
          <p:nvPr>
            <p:ph type="body" sz="quarter" idx="18" hasCustomPrompt="1"/>
          </p:nvPr>
        </p:nvSpPr>
        <p:spPr>
          <a:xfrm>
            <a:off x="275493" y="893584"/>
            <a:ext cx="7016940" cy="288000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 baseline="0"/>
            </a:lvl1pPr>
          </a:lstStyle>
          <a:p>
            <a:pPr lvl="0"/>
            <a:r>
              <a:rPr lang="fr-FR" dirty="0"/>
              <a:t>Nom de l’analyse</a:t>
            </a:r>
          </a:p>
        </p:txBody>
      </p:sp>
      <p:sp>
        <p:nvSpPr>
          <p:cNvPr id="3" name="_Texte"/>
          <p:cNvSpPr>
            <a:spLocks noGrp="1"/>
          </p:cNvSpPr>
          <p:nvPr>
            <p:ph sz="quarter" idx="11"/>
          </p:nvPr>
        </p:nvSpPr>
        <p:spPr>
          <a:xfrm>
            <a:off x="7481635" y="1609859"/>
            <a:ext cx="4229718" cy="4508366"/>
          </a:xfrm>
          <a:ln w="9525">
            <a:noFill/>
          </a:ln>
        </p:spPr>
        <p:txBody>
          <a:bodyPr lIns="54000" tIns="180000" rIns="54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_Cadre2_Titre"/>
          <p:cNvSpPr>
            <a:spLocks noGrp="1"/>
          </p:cNvSpPr>
          <p:nvPr>
            <p:ph type="body" sz="quarter" idx="13" hasCustomPrompt="1"/>
          </p:nvPr>
        </p:nvSpPr>
        <p:spPr>
          <a:xfrm>
            <a:off x="7494262" y="893584"/>
            <a:ext cx="4224906" cy="288000"/>
          </a:xfrm>
          <a:noFill/>
        </p:spPr>
        <p:txBody>
          <a:bodyPr wrap="square" lIns="54000" tIns="0" rIns="54000" bIns="0" anchor="b">
            <a:noAutofit/>
          </a:bodyPr>
          <a:lstStyle>
            <a:lvl1pPr marL="0" indent="0" algn="ctr">
              <a:buNone/>
              <a:defRPr sz="1600" b="1" i="0"/>
            </a:lvl1pPr>
          </a:lstStyle>
          <a:p>
            <a:pPr lvl="0"/>
            <a:r>
              <a:rPr lang="fr-FR" dirty="0"/>
              <a:t>Commentaires</a:t>
            </a:r>
          </a:p>
        </p:txBody>
      </p:sp>
      <p:sp>
        <p:nvSpPr>
          <p:cNvPr id="2" name="_Titre slide"/>
          <p:cNvSpPr>
            <a:spLocks noGrp="1"/>
          </p:cNvSpPr>
          <p:nvPr>
            <p:ph type="title" hasCustomPrompt="1"/>
          </p:nvPr>
        </p:nvSpPr>
        <p:spPr>
          <a:xfrm>
            <a:off x="273318" y="60326"/>
            <a:ext cx="11430000" cy="557213"/>
          </a:xfrm>
        </p:spPr>
        <p:txBody>
          <a:bodyPr/>
          <a:lstStyle/>
          <a:p>
            <a:r>
              <a:rPr lang="fr-FR" dirty="0"/>
              <a:t>Message du </a:t>
            </a:r>
            <a:r>
              <a:rPr lang="fr-FR" dirty="0" err="1"/>
              <a:t>slide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289169" y="1222870"/>
            <a:ext cx="70022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7497486" y="1222870"/>
            <a:ext cx="423753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89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Graphiqu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_graphique_source"/>
          <p:cNvSpPr>
            <a:spLocks noGrp="1"/>
          </p:cNvSpPr>
          <p:nvPr>
            <p:ph type="body" sz="quarter" idx="17" hasCustomPrompt="1"/>
          </p:nvPr>
        </p:nvSpPr>
        <p:spPr>
          <a:xfrm>
            <a:off x="275493" y="5472753"/>
            <a:ext cx="7015931" cy="645473"/>
          </a:xfrm>
        </p:spPr>
        <p:txBody>
          <a:bodyPr lIns="0" rIns="0" anchor="b"/>
          <a:lstStyle>
            <a:lvl1pPr marL="0" indent="0">
              <a:buNone/>
              <a:defRPr sz="1200" b="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fr-FR" dirty="0"/>
              <a:t>Renseigner la source de données / le périmètre concerné par l'analyse</a:t>
            </a:r>
          </a:p>
        </p:txBody>
      </p:sp>
      <p:sp>
        <p:nvSpPr>
          <p:cNvPr id="5" name="_graphique"/>
          <p:cNvSpPr>
            <a:spLocks noGrp="1"/>
          </p:cNvSpPr>
          <p:nvPr>
            <p:ph type="chart" sz="quarter" idx="15"/>
          </p:nvPr>
        </p:nvSpPr>
        <p:spPr>
          <a:xfrm>
            <a:off x="275493" y="1610885"/>
            <a:ext cx="7015931" cy="3780000"/>
          </a:xfrm>
        </p:spPr>
        <p:txBody>
          <a:bodyPr/>
          <a:lstStyle>
            <a:lvl1pPr>
              <a:buNone/>
              <a:defRPr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fr-FR" dirty="0"/>
          </a:p>
        </p:txBody>
      </p:sp>
      <p:sp>
        <p:nvSpPr>
          <p:cNvPr id="6" name="_graphique_unité"/>
          <p:cNvSpPr>
            <a:spLocks noGrp="1"/>
          </p:cNvSpPr>
          <p:nvPr>
            <p:ph type="body" sz="quarter" idx="16" hasCustomPrompt="1"/>
          </p:nvPr>
        </p:nvSpPr>
        <p:spPr>
          <a:xfrm>
            <a:off x="275493" y="1267072"/>
            <a:ext cx="7015931" cy="288000"/>
          </a:xfrm>
        </p:spPr>
        <p:txBody>
          <a:bodyPr lIns="0" rIns="0" anchor="b"/>
          <a:lstStyle>
            <a:lvl1pPr marL="0" indent="0">
              <a:buNone/>
              <a:defRPr sz="1400" b="1" i="0" baseline="0"/>
            </a:lvl1pPr>
          </a:lstStyle>
          <a:p>
            <a:pPr lvl="0"/>
            <a:r>
              <a:rPr lang="fr-FR" dirty="0"/>
              <a:t>Titre et unité du graphique</a:t>
            </a:r>
          </a:p>
        </p:txBody>
      </p:sp>
      <p:sp>
        <p:nvSpPr>
          <p:cNvPr id="9" name="_graphique_Titre"/>
          <p:cNvSpPr>
            <a:spLocks noGrp="1"/>
          </p:cNvSpPr>
          <p:nvPr>
            <p:ph type="body" sz="quarter" idx="18" hasCustomPrompt="1"/>
          </p:nvPr>
        </p:nvSpPr>
        <p:spPr>
          <a:xfrm>
            <a:off x="275493" y="893584"/>
            <a:ext cx="7016940" cy="288000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 baseline="0"/>
            </a:lvl1pPr>
          </a:lstStyle>
          <a:p>
            <a:pPr lvl="0"/>
            <a:r>
              <a:rPr lang="fr-FR" dirty="0"/>
              <a:t>Nom de l’analyse</a:t>
            </a:r>
          </a:p>
        </p:txBody>
      </p:sp>
      <p:sp>
        <p:nvSpPr>
          <p:cNvPr id="3" name="_Texte"/>
          <p:cNvSpPr>
            <a:spLocks noGrp="1"/>
          </p:cNvSpPr>
          <p:nvPr>
            <p:ph sz="quarter" idx="11"/>
          </p:nvPr>
        </p:nvSpPr>
        <p:spPr>
          <a:xfrm>
            <a:off x="7481635" y="1609859"/>
            <a:ext cx="4229718" cy="4508366"/>
          </a:xfrm>
          <a:ln w="9525">
            <a:noFill/>
          </a:ln>
        </p:spPr>
        <p:txBody>
          <a:bodyPr lIns="54000" tIns="180000" rIns="54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_Cadre2_Titre"/>
          <p:cNvSpPr>
            <a:spLocks noGrp="1"/>
          </p:cNvSpPr>
          <p:nvPr>
            <p:ph type="body" sz="quarter" idx="13" hasCustomPrompt="1"/>
          </p:nvPr>
        </p:nvSpPr>
        <p:spPr>
          <a:xfrm>
            <a:off x="7494262" y="1267072"/>
            <a:ext cx="4224906" cy="288000"/>
          </a:xfrm>
          <a:noFill/>
        </p:spPr>
        <p:txBody>
          <a:bodyPr wrap="square" lIns="54000" tIns="0" rIns="54000" bIns="0" anchor="b">
            <a:noAutofit/>
          </a:bodyPr>
          <a:lstStyle>
            <a:lvl1pPr marL="0" indent="0" algn="ctr">
              <a:buNone/>
              <a:defRPr sz="1400" b="1" i="0"/>
            </a:lvl1pPr>
          </a:lstStyle>
          <a:p>
            <a:pPr lvl="0"/>
            <a:r>
              <a:rPr lang="fr-FR" dirty="0"/>
              <a:t>Commentaires</a:t>
            </a:r>
          </a:p>
        </p:txBody>
      </p:sp>
      <p:sp>
        <p:nvSpPr>
          <p:cNvPr id="2" name="_Titre slide"/>
          <p:cNvSpPr>
            <a:spLocks noGrp="1"/>
          </p:cNvSpPr>
          <p:nvPr>
            <p:ph type="title" hasCustomPrompt="1"/>
          </p:nvPr>
        </p:nvSpPr>
        <p:spPr>
          <a:xfrm>
            <a:off x="273318" y="60326"/>
            <a:ext cx="11430000" cy="557213"/>
          </a:xfrm>
        </p:spPr>
        <p:txBody>
          <a:bodyPr/>
          <a:lstStyle/>
          <a:p>
            <a:r>
              <a:rPr lang="fr-FR" dirty="0"/>
              <a:t>Message du </a:t>
            </a:r>
            <a:r>
              <a:rPr lang="fr-FR" dirty="0" err="1"/>
              <a:t>slide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289169" y="1571222"/>
            <a:ext cx="70022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7497486" y="1571222"/>
            <a:ext cx="423753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3782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u + cadre (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_Cadre2_Texte"/>
          <p:cNvSpPr>
            <a:spLocks noGrp="1"/>
          </p:cNvSpPr>
          <p:nvPr>
            <p:ph sz="quarter" idx="11"/>
          </p:nvPr>
        </p:nvSpPr>
        <p:spPr>
          <a:xfrm>
            <a:off x="289169" y="3581401"/>
            <a:ext cx="11429999" cy="2546349"/>
          </a:xfrm>
          <a:ln w="9525">
            <a:solidFill>
              <a:schemeClr val="bg1">
                <a:lumMod val="65000"/>
              </a:schemeClr>
            </a:solidFill>
          </a:ln>
        </p:spPr>
        <p:txBody>
          <a:bodyPr lIns="54000" tIns="180000" rIns="54000"/>
          <a:lstStyle>
            <a:lvl4pPr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_Cadre2_Titre"/>
          <p:cNvSpPr>
            <a:spLocks noGrp="1"/>
          </p:cNvSpPr>
          <p:nvPr>
            <p:ph type="body" sz="quarter" idx="13" hasCustomPrompt="1"/>
          </p:nvPr>
        </p:nvSpPr>
        <p:spPr>
          <a:xfrm>
            <a:off x="5749163" y="3479319"/>
            <a:ext cx="455303" cy="193899"/>
          </a:xfrm>
          <a:solidFill>
            <a:schemeClr val="bg1"/>
          </a:solidFill>
        </p:spPr>
        <p:txBody>
          <a:bodyPr wrap="none" lIns="54000" tIns="0" rIns="54000" bIns="0" anchor="ctr">
            <a:spAutoFit/>
          </a:bodyPr>
          <a:lstStyle>
            <a:lvl1pPr marL="0" indent="0" algn="ctr">
              <a:buNone/>
              <a:defRPr sz="1400" b="1" i="1"/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" name="_Texte"/>
          <p:cNvSpPr>
            <a:spLocks noGrp="1"/>
          </p:cNvSpPr>
          <p:nvPr>
            <p:ph sz="quarter" idx="10"/>
          </p:nvPr>
        </p:nvSpPr>
        <p:spPr>
          <a:xfrm>
            <a:off x="289169" y="906462"/>
            <a:ext cx="11429999" cy="2524126"/>
          </a:xfrm>
        </p:spPr>
        <p:txBody>
          <a:bodyPr/>
          <a:lstStyle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_Titre Slide"/>
          <p:cNvSpPr>
            <a:spLocks noGrp="1"/>
          </p:cNvSpPr>
          <p:nvPr>
            <p:ph type="title" hasCustomPrompt="1"/>
          </p:nvPr>
        </p:nvSpPr>
        <p:spPr>
          <a:xfrm>
            <a:off x="273318" y="60326"/>
            <a:ext cx="11430000" cy="557213"/>
          </a:xfrm>
        </p:spPr>
        <p:txBody>
          <a:bodyPr/>
          <a:lstStyle/>
          <a:p>
            <a:r>
              <a:rPr lang="fr-FR" dirty="0"/>
              <a:t>Message du </a:t>
            </a:r>
            <a:r>
              <a:rPr lang="fr-FR" dirty="0" err="1"/>
              <a:t>slide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72375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2658-6B45-40F6-B559-56772EFEB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713FC-AFD9-473A-9EE1-B54792979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285D9-B043-4996-A064-21150683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9C1F-5F7A-4ADA-AB02-D87DACF64859}" type="datetimeFigureOut">
              <a:rPr lang="fr-FR" smtClean="0"/>
              <a:t>22/10/2018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B966B-322F-4796-9EFF-5083A446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884E6-86FB-4E11-B8D1-B16114B6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76CD-7F30-4FC7-8551-58BE7BACB4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58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_Titre Slide"/>
          <p:cNvSpPr>
            <a:spLocks noGrp="1" noChangeArrowheads="1"/>
          </p:cNvSpPr>
          <p:nvPr>
            <p:ph type="title"/>
          </p:nvPr>
        </p:nvSpPr>
        <p:spPr bwMode="auto">
          <a:xfrm>
            <a:off x="289169" y="60326"/>
            <a:ext cx="11430000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081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illus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_Titre Slide"/>
          <p:cNvSpPr>
            <a:spLocks noGrp="1" noChangeArrowheads="1"/>
          </p:cNvSpPr>
          <p:nvPr>
            <p:ph type="title"/>
          </p:nvPr>
        </p:nvSpPr>
        <p:spPr bwMode="auto">
          <a:xfrm>
            <a:off x="289169" y="60326"/>
            <a:ext cx="11430000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0" name="_graphique_source"/>
          <p:cNvSpPr>
            <a:spLocks noGrp="1"/>
          </p:cNvSpPr>
          <p:nvPr>
            <p:ph type="body" sz="quarter" idx="19"/>
          </p:nvPr>
        </p:nvSpPr>
        <p:spPr>
          <a:xfrm>
            <a:off x="6093476" y="5805577"/>
            <a:ext cx="5627077" cy="322173"/>
          </a:xfrm>
        </p:spPr>
        <p:txBody>
          <a:bodyPr lIns="0" rIns="0" anchor="b"/>
          <a:lstStyle>
            <a:lvl1pPr marL="0" indent="0">
              <a:spcBef>
                <a:spcPts val="0"/>
              </a:spcBef>
              <a:buNone/>
              <a:defRPr sz="1200" b="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_Cadre2_Titre"/>
          <p:cNvSpPr>
            <a:spLocks noGrp="1"/>
          </p:cNvSpPr>
          <p:nvPr>
            <p:ph type="body" sz="quarter" idx="13"/>
          </p:nvPr>
        </p:nvSpPr>
        <p:spPr>
          <a:xfrm>
            <a:off x="6090138" y="906464"/>
            <a:ext cx="5627077" cy="288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600" b="1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Espace réservé du texte 8"/>
          <p:cNvSpPr>
            <a:spLocks noGrp="1"/>
          </p:cNvSpPr>
          <p:nvPr>
            <p:ph type="body" sz="quarter" idx="18"/>
          </p:nvPr>
        </p:nvSpPr>
        <p:spPr>
          <a:xfrm>
            <a:off x="6090138" y="1194464"/>
            <a:ext cx="5627077" cy="0"/>
          </a:xfr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Espace réservé du contenu 6"/>
          <p:cNvSpPr>
            <a:spLocks noGrp="1"/>
          </p:cNvSpPr>
          <p:nvPr>
            <p:ph sz="quarter" idx="10"/>
          </p:nvPr>
        </p:nvSpPr>
        <p:spPr>
          <a:xfrm>
            <a:off x="289169" y="906464"/>
            <a:ext cx="5629030" cy="5221286"/>
          </a:xfrm>
        </p:spPr>
        <p:txBody>
          <a:bodyPr/>
          <a:lstStyle>
            <a:lvl1pPr marL="179388" indent="-179388" algn="l" defTabSz="914400" rtl="0" eaLnBrk="1" latinLnBrk="0" hangingPunct="1">
              <a:lnSpc>
                <a:spcPct val="95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"/>
              <a:defRPr lang="fr-FR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50" indent="-228600" algn="l" defTabSz="914400" rtl="0" eaLnBrk="1" latinLnBrk="0" hangingPunct="1">
              <a:lnSpc>
                <a:spcPct val="95000"/>
              </a:lnSpc>
              <a:buClr>
                <a:schemeClr val="bg1">
                  <a:lumMod val="50000"/>
                </a:schemeClr>
              </a:buClr>
              <a:buFont typeface="Webdings" panose="05030102010509060703" pitchFamily="18" charset="2"/>
              <a:buChar char=""/>
              <a:defRPr lang="fr-FR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131763" algn="l" defTabSz="914400" rtl="0" eaLnBrk="1" latinLnBrk="0" hangingPunct="1">
              <a:lnSpc>
                <a:spcPct val="95000"/>
              </a:lnSpc>
              <a:buClr>
                <a:schemeClr val="accent1"/>
              </a:buClr>
              <a:buFont typeface="Wingdings" panose="05000000000000000000" pitchFamily="2" charset="2"/>
              <a:buChar char=""/>
              <a:defRPr lang="fr-FR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31763" algn="l" defTabSz="914400" rtl="0" eaLnBrk="1" latinLnBrk="0" hangingPunct="1">
              <a:lnSpc>
                <a:spcPct val="95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lang="fr-FR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Espace réservé du contenu 6"/>
          <p:cNvSpPr>
            <a:spLocks noGrp="1"/>
          </p:cNvSpPr>
          <p:nvPr>
            <p:ph sz="quarter" idx="21"/>
          </p:nvPr>
        </p:nvSpPr>
        <p:spPr>
          <a:xfrm>
            <a:off x="6092091" y="1232756"/>
            <a:ext cx="5627077" cy="4527964"/>
          </a:xfrm>
        </p:spPr>
        <p:txBody>
          <a:bodyPr/>
          <a:lstStyle>
            <a:lvl1pPr marL="179388" indent="-179388" algn="l" defTabSz="914400" rtl="0" eaLnBrk="1" latinLnBrk="0" hangingPunct="1">
              <a:lnSpc>
                <a:spcPct val="95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"/>
              <a:defRPr lang="fr-FR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50" indent="-228600" algn="l" defTabSz="914400" rtl="0" eaLnBrk="1" latinLnBrk="0" hangingPunct="1">
              <a:lnSpc>
                <a:spcPct val="95000"/>
              </a:lnSpc>
              <a:buClr>
                <a:schemeClr val="bg1">
                  <a:lumMod val="50000"/>
                </a:schemeClr>
              </a:buClr>
              <a:buFont typeface="Webdings" panose="05030102010509060703" pitchFamily="18" charset="2"/>
              <a:buChar char=""/>
              <a:defRPr lang="fr-FR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131763" algn="l" defTabSz="914400" rtl="0" eaLnBrk="1" latinLnBrk="0" hangingPunct="1">
              <a:lnSpc>
                <a:spcPct val="95000"/>
              </a:lnSpc>
              <a:buClr>
                <a:schemeClr val="accent1"/>
              </a:buClr>
              <a:buFont typeface="Wingdings" panose="05000000000000000000" pitchFamily="2" charset="2"/>
              <a:buChar char=""/>
              <a:defRPr lang="fr-FR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31763" algn="l" defTabSz="914400" rtl="0" eaLnBrk="1" latinLnBrk="0" hangingPunct="1">
              <a:lnSpc>
                <a:spcPct val="95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lang="fr-FR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568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iqu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_graphique_source"/>
          <p:cNvSpPr>
            <a:spLocks noGrp="1"/>
          </p:cNvSpPr>
          <p:nvPr>
            <p:ph type="body" sz="quarter" idx="17"/>
          </p:nvPr>
        </p:nvSpPr>
        <p:spPr>
          <a:xfrm>
            <a:off x="289168" y="5806440"/>
            <a:ext cx="7000615" cy="321310"/>
          </a:xfrm>
        </p:spPr>
        <p:txBody>
          <a:bodyPr lIns="0" rIns="0" anchor="b"/>
          <a:lstStyle>
            <a:lvl1pPr marL="0" indent="0">
              <a:spcBef>
                <a:spcPts val="0"/>
              </a:spcBef>
              <a:buNone/>
              <a:defRPr sz="1200" b="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_graphique"/>
          <p:cNvSpPr>
            <a:spLocks noGrp="1"/>
          </p:cNvSpPr>
          <p:nvPr>
            <p:ph type="chart" sz="quarter" idx="15"/>
          </p:nvPr>
        </p:nvSpPr>
        <p:spPr>
          <a:xfrm>
            <a:off x="289168" y="1610885"/>
            <a:ext cx="7000615" cy="4126975"/>
          </a:xfrm>
        </p:spPr>
        <p:txBody>
          <a:bodyPr rtlCol="0"/>
          <a:lstStyle>
            <a:lvl1pPr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fr-FR" noProof="0" dirty="0"/>
          </a:p>
        </p:txBody>
      </p:sp>
      <p:sp>
        <p:nvSpPr>
          <p:cNvPr id="12" name="_graphique_unité"/>
          <p:cNvSpPr>
            <a:spLocks noGrp="1"/>
          </p:cNvSpPr>
          <p:nvPr>
            <p:ph type="body" sz="quarter" idx="16"/>
          </p:nvPr>
        </p:nvSpPr>
        <p:spPr>
          <a:xfrm>
            <a:off x="289168" y="1267072"/>
            <a:ext cx="7000615" cy="288000"/>
          </a:xfrm>
        </p:spPr>
        <p:txBody>
          <a:bodyPr lIns="0" rIns="0" anchor="ctr"/>
          <a:lstStyle>
            <a:lvl1pPr marL="0" indent="0">
              <a:buNone/>
              <a:defRPr sz="1400" b="1" i="0" baseline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_graphique_Titre"/>
          <p:cNvSpPr>
            <a:spLocks noGrp="1"/>
          </p:cNvSpPr>
          <p:nvPr>
            <p:ph type="body" sz="quarter" idx="18"/>
          </p:nvPr>
        </p:nvSpPr>
        <p:spPr>
          <a:xfrm>
            <a:off x="289168" y="906464"/>
            <a:ext cx="7000615" cy="288000"/>
          </a:xfrm>
        </p:spPr>
        <p:txBody>
          <a:bodyPr lIns="0" rIns="0" anchor="ctr"/>
          <a:lstStyle>
            <a:lvl1pPr marL="0" indent="0">
              <a:buNone/>
              <a:defRPr sz="1600" b="1" baseline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_Cadre2_Titre"/>
          <p:cNvSpPr>
            <a:spLocks noGrp="1"/>
          </p:cNvSpPr>
          <p:nvPr>
            <p:ph type="body" sz="quarter" idx="13"/>
          </p:nvPr>
        </p:nvSpPr>
        <p:spPr>
          <a:xfrm>
            <a:off x="7494262" y="1267072"/>
            <a:ext cx="4224906" cy="288000"/>
          </a:xfrm>
          <a:noFill/>
        </p:spPr>
        <p:txBody>
          <a:bodyPr anchor="ctr"/>
          <a:lstStyle>
            <a:lvl1pPr marL="0" indent="0" algn="ctr">
              <a:buNone/>
              <a:defRPr sz="1400" b="1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_Titre slide"/>
          <p:cNvSpPr>
            <a:spLocks noGrp="1"/>
          </p:cNvSpPr>
          <p:nvPr>
            <p:ph type="title"/>
          </p:nvPr>
        </p:nvSpPr>
        <p:spPr>
          <a:xfrm>
            <a:off x="289169" y="60326"/>
            <a:ext cx="11430000" cy="5572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7" name="Espace réservé du texte 8"/>
          <p:cNvSpPr>
            <a:spLocks noGrp="1"/>
          </p:cNvSpPr>
          <p:nvPr>
            <p:ph type="body" sz="quarter" idx="19"/>
          </p:nvPr>
        </p:nvSpPr>
        <p:spPr>
          <a:xfrm>
            <a:off x="7492214" y="1555072"/>
            <a:ext cx="4226954" cy="0"/>
          </a:xfr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Espace réservé du texte 8"/>
          <p:cNvSpPr>
            <a:spLocks noGrp="1"/>
          </p:cNvSpPr>
          <p:nvPr>
            <p:ph type="body" sz="quarter" idx="20"/>
          </p:nvPr>
        </p:nvSpPr>
        <p:spPr>
          <a:xfrm>
            <a:off x="289168" y="1555072"/>
            <a:ext cx="7000615" cy="0"/>
          </a:xfr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Espace réservé du contenu 6"/>
          <p:cNvSpPr>
            <a:spLocks noGrp="1"/>
          </p:cNvSpPr>
          <p:nvPr>
            <p:ph sz="quarter" idx="10"/>
          </p:nvPr>
        </p:nvSpPr>
        <p:spPr>
          <a:xfrm>
            <a:off x="7481635" y="1619384"/>
            <a:ext cx="4229718" cy="4508366"/>
          </a:xfrm>
        </p:spPr>
        <p:txBody>
          <a:bodyPr/>
          <a:lstStyle>
            <a:lvl1pPr marL="179388" indent="-179388" algn="l" defTabSz="914400" rtl="0" eaLnBrk="1" latinLnBrk="0" hangingPunct="1">
              <a:lnSpc>
                <a:spcPct val="95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"/>
              <a:defRPr lang="fr-FR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50" indent="-228600" algn="l" defTabSz="914400" rtl="0" eaLnBrk="1" latinLnBrk="0" hangingPunct="1">
              <a:lnSpc>
                <a:spcPct val="95000"/>
              </a:lnSpc>
              <a:buClr>
                <a:schemeClr val="bg1">
                  <a:lumMod val="50000"/>
                </a:schemeClr>
              </a:buClr>
              <a:buFont typeface="Webdings" panose="05030102010509060703" pitchFamily="18" charset="2"/>
              <a:buChar char=""/>
              <a:defRPr lang="fr-FR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131763" algn="l" defTabSz="914400" rtl="0" eaLnBrk="1" latinLnBrk="0" hangingPunct="1">
              <a:lnSpc>
                <a:spcPct val="95000"/>
              </a:lnSpc>
              <a:buClr>
                <a:schemeClr val="accent1"/>
              </a:buClr>
              <a:buFont typeface="Wingdings" panose="05000000000000000000" pitchFamily="2" charset="2"/>
              <a:buChar char=""/>
              <a:defRPr lang="fr-FR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31763" algn="l" defTabSz="914400" rtl="0" eaLnBrk="1" latinLnBrk="0" hangingPunct="1">
              <a:lnSpc>
                <a:spcPct val="95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lang="fr-FR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0866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_Titre Slide"/>
          <p:cNvSpPr>
            <a:spLocks noGrp="1" noChangeArrowheads="1"/>
          </p:cNvSpPr>
          <p:nvPr>
            <p:ph type="title"/>
          </p:nvPr>
        </p:nvSpPr>
        <p:spPr bwMode="auto">
          <a:xfrm>
            <a:off x="289169" y="60326"/>
            <a:ext cx="11430000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_Cadre2_Titre"/>
          <p:cNvSpPr>
            <a:spLocks noGrp="1"/>
          </p:cNvSpPr>
          <p:nvPr>
            <p:ph type="body" sz="quarter" idx="13"/>
          </p:nvPr>
        </p:nvSpPr>
        <p:spPr>
          <a:xfrm>
            <a:off x="6090138" y="906464"/>
            <a:ext cx="5627077" cy="288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600" b="1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_Cadre2_Titre"/>
          <p:cNvSpPr>
            <a:spLocks noGrp="1"/>
          </p:cNvSpPr>
          <p:nvPr>
            <p:ph type="body" sz="quarter" idx="16"/>
          </p:nvPr>
        </p:nvSpPr>
        <p:spPr>
          <a:xfrm>
            <a:off x="289169" y="906464"/>
            <a:ext cx="5629030" cy="288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600" b="1" i="0">
                <a:ln>
                  <a:noFill/>
                </a:ln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Espace réservé du texte 8"/>
          <p:cNvSpPr>
            <a:spLocks noGrp="1"/>
          </p:cNvSpPr>
          <p:nvPr>
            <p:ph type="body" sz="quarter" idx="17"/>
          </p:nvPr>
        </p:nvSpPr>
        <p:spPr>
          <a:xfrm>
            <a:off x="291121" y="1194464"/>
            <a:ext cx="5627077" cy="0"/>
          </a:xfr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Espace réservé du texte 8"/>
          <p:cNvSpPr>
            <a:spLocks noGrp="1"/>
          </p:cNvSpPr>
          <p:nvPr>
            <p:ph type="body" sz="quarter" idx="18"/>
          </p:nvPr>
        </p:nvSpPr>
        <p:spPr>
          <a:xfrm>
            <a:off x="6090138" y="1194464"/>
            <a:ext cx="5627077" cy="0"/>
          </a:xfr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Espace réservé du contenu 6"/>
          <p:cNvSpPr>
            <a:spLocks noGrp="1"/>
          </p:cNvSpPr>
          <p:nvPr>
            <p:ph sz="quarter" idx="10"/>
          </p:nvPr>
        </p:nvSpPr>
        <p:spPr>
          <a:xfrm>
            <a:off x="289169" y="1232756"/>
            <a:ext cx="5629030" cy="4894994"/>
          </a:xfrm>
        </p:spPr>
        <p:txBody>
          <a:bodyPr/>
          <a:lstStyle>
            <a:lvl1pPr marL="179388" indent="-179388" algn="l" defTabSz="914400" rtl="0" eaLnBrk="1" latinLnBrk="0" hangingPunct="1">
              <a:lnSpc>
                <a:spcPct val="95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"/>
              <a:defRPr lang="fr-FR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50" indent="-228600" algn="l" defTabSz="914400" rtl="0" eaLnBrk="1" latinLnBrk="0" hangingPunct="1">
              <a:lnSpc>
                <a:spcPct val="95000"/>
              </a:lnSpc>
              <a:buClr>
                <a:schemeClr val="bg1">
                  <a:lumMod val="50000"/>
                </a:schemeClr>
              </a:buClr>
              <a:buFont typeface="Webdings" panose="05030102010509060703" pitchFamily="18" charset="2"/>
              <a:buChar char=""/>
              <a:defRPr lang="fr-FR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131763" algn="l" defTabSz="914400" rtl="0" eaLnBrk="1" latinLnBrk="0" hangingPunct="1">
              <a:lnSpc>
                <a:spcPct val="95000"/>
              </a:lnSpc>
              <a:buClr>
                <a:schemeClr val="accent1"/>
              </a:buClr>
              <a:buFont typeface="Wingdings" panose="05000000000000000000" pitchFamily="2" charset="2"/>
              <a:buChar char=""/>
              <a:defRPr lang="fr-FR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31763" algn="l" defTabSz="914400" rtl="0" eaLnBrk="1" latinLnBrk="0" hangingPunct="1">
              <a:lnSpc>
                <a:spcPct val="95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lang="fr-FR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Espace réservé du contenu 6"/>
          <p:cNvSpPr>
            <a:spLocks noGrp="1"/>
          </p:cNvSpPr>
          <p:nvPr>
            <p:ph sz="quarter" idx="19"/>
          </p:nvPr>
        </p:nvSpPr>
        <p:spPr>
          <a:xfrm>
            <a:off x="6090139" y="1232756"/>
            <a:ext cx="5629030" cy="4894994"/>
          </a:xfrm>
        </p:spPr>
        <p:txBody>
          <a:bodyPr/>
          <a:lstStyle>
            <a:lvl1pPr marL="179388" indent="-179388" algn="l" defTabSz="914400" rtl="0" eaLnBrk="1" latinLnBrk="0" hangingPunct="1">
              <a:lnSpc>
                <a:spcPct val="95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"/>
              <a:defRPr lang="fr-FR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50" indent="-228600" algn="l" defTabSz="914400" rtl="0" eaLnBrk="1" latinLnBrk="0" hangingPunct="1">
              <a:lnSpc>
                <a:spcPct val="95000"/>
              </a:lnSpc>
              <a:buClr>
                <a:schemeClr val="bg1">
                  <a:lumMod val="50000"/>
                </a:schemeClr>
              </a:buClr>
              <a:buFont typeface="Webdings" panose="05030102010509060703" pitchFamily="18" charset="2"/>
              <a:buChar char=""/>
              <a:defRPr lang="fr-FR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131763" algn="l" defTabSz="914400" rtl="0" eaLnBrk="1" latinLnBrk="0" hangingPunct="1">
              <a:lnSpc>
                <a:spcPct val="95000"/>
              </a:lnSpc>
              <a:buClr>
                <a:schemeClr val="accent1"/>
              </a:buClr>
              <a:buFont typeface="Wingdings" panose="05000000000000000000" pitchFamily="2" charset="2"/>
              <a:buChar char=""/>
              <a:defRPr lang="fr-FR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31763" algn="l" defTabSz="914400" rtl="0" eaLnBrk="1" latinLnBrk="0" hangingPunct="1">
              <a:lnSpc>
                <a:spcPct val="95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lang="fr-FR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590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iques (2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graphique_source"/>
          <p:cNvSpPr>
            <a:spLocks noGrp="1"/>
          </p:cNvSpPr>
          <p:nvPr>
            <p:ph type="body" sz="quarter" idx="17"/>
          </p:nvPr>
        </p:nvSpPr>
        <p:spPr>
          <a:xfrm>
            <a:off x="289168" y="5814060"/>
            <a:ext cx="5627077" cy="313690"/>
          </a:xfrm>
        </p:spPr>
        <p:txBody>
          <a:bodyPr lIns="0" rIns="0" anchor="b"/>
          <a:lstStyle>
            <a:lvl1pPr marL="0" indent="0">
              <a:spcBef>
                <a:spcPts val="0"/>
              </a:spcBef>
              <a:buNone/>
              <a:defRPr sz="1200" b="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_graphique"/>
          <p:cNvSpPr>
            <a:spLocks noGrp="1"/>
          </p:cNvSpPr>
          <p:nvPr>
            <p:ph type="chart" sz="quarter" idx="15"/>
          </p:nvPr>
        </p:nvSpPr>
        <p:spPr>
          <a:xfrm>
            <a:off x="289168" y="1610885"/>
            <a:ext cx="5627077" cy="4126975"/>
          </a:xfrm>
        </p:spPr>
        <p:txBody>
          <a:bodyPr rtlCol="0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fr-FR" noProof="0" dirty="0"/>
          </a:p>
        </p:txBody>
      </p:sp>
      <p:sp>
        <p:nvSpPr>
          <p:cNvPr id="7" name="_graphique_unité"/>
          <p:cNvSpPr>
            <a:spLocks noGrp="1"/>
          </p:cNvSpPr>
          <p:nvPr>
            <p:ph type="body" sz="quarter" idx="16"/>
          </p:nvPr>
        </p:nvSpPr>
        <p:spPr>
          <a:xfrm>
            <a:off x="289168" y="1267072"/>
            <a:ext cx="5627077" cy="288000"/>
          </a:xfrm>
        </p:spPr>
        <p:txBody>
          <a:bodyPr lIns="0" rIns="0" anchor="ctr"/>
          <a:lstStyle>
            <a:lvl1pPr marL="0" indent="0">
              <a:buNone/>
              <a:defRPr sz="1400" b="1" i="0" baseline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_graphique_Titre"/>
          <p:cNvSpPr>
            <a:spLocks noGrp="1"/>
          </p:cNvSpPr>
          <p:nvPr>
            <p:ph type="body" sz="quarter" idx="18"/>
          </p:nvPr>
        </p:nvSpPr>
        <p:spPr>
          <a:xfrm>
            <a:off x="289168" y="906464"/>
            <a:ext cx="11431385" cy="288000"/>
          </a:xfrm>
        </p:spPr>
        <p:txBody>
          <a:bodyPr lIns="0" rIns="0" anchor="ctr"/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_Titre slide"/>
          <p:cNvSpPr>
            <a:spLocks noGrp="1"/>
          </p:cNvSpPr>
          <p:nvPr>
            <p:ph type="title"/>
          </p:nvPr>
        </p:nvSpPr>
        <p:spPr>
          <a:xfrm>
            <a:off x="289169" y="60326"/>
            <a:ext cx="11430000" cy="5572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0" name="_graphique_source"/>
          <p:cNvSpPr>
            <a:spLocks noGrp="1"/>
          </p:cNvSpPr>
          <p:nvPr>
            <p:ph type="body" sz="quarter" idx="19"/>
          </p:nvPr>
        </p:nvSpPr>
        <p:spPr>
          <a:xfrm>
            <a:off x="6093476" y="5814060"/>
            <a:ext cx="5627077" cy="313690"/>
          </a:xfrm>
        </p:spPr>
        <p:txBody>
          <a:bodyPr lIns="0" rIns="0" anchor="b"/>
          <a:lstStyle>
            <a:lvl1pPr marL="0" indent="0">
              <a:spcBef>
                <a:spcPts val="0"/>
              </a:spcBef>
              <a:buNone/>
              <a:defRPr sz="1200" b="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_graphique"/>
          <p:cNvSpPr>
            <a:spLocks noGrp="1"/>
          </p:cNvSpPr>
          <p:nvPr>
            <p:ph type="chart" sz="quarter" idx="20"/>
          </p:nvPr>
        </p:nvSpPr>
        <p:spPr>
          <a:xfrm>
            <a:off x="6093476" y="1610885"/>
            <a:ext cx="5627077" cy="4126975"/>
          </a:xfrm>
        </p:spPr>
        <p:txBody>
          <a:bodyPr rtlCol="0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fr-FR" noProof="0" dirty="0"/>
          </a:p>
        </p:txBody>
      </p:sp>
      <p:sp>
        <p:nvSpPr>
          <p:cNvPr id="12" name="_graphique_unité"/>
          <p:cNvSpPr>
            <a:spLocks noGrp="1"/>
          </p:cNvSpPr>
          <p:nvPr>
            <p:ph type="body" sz="quarter" idx="21"/>
          </p:nvPr>
        </p:nvSpPr>
        <p:spPr>
          <a:xfrm>
            <a:off x="6093476" y="1267072"/>
            <a:ext cx="5627077" cy="288000"/>
          </a:xfrm>
        </p:spPr>
        <p:txBody>
          <a:bodyPr lIns="0" rIns="0" anchor="ctr"/>
          <a:lstStyle>
            <a:lvl1pPr marL="0" indent="0">
              <a:buNone/>
              <a:defRPr sz="1400" b="1" i="0" baseline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Espace réservé du texte 8"/>
          <p:cNvSpPr>
            <a:spLocks noGrp="1"/>
          </p:cNvSpPr>
          <p:nvPr>
            <p:ph type="body" sz="quarter" idx="22"/>
          </p:nvPr>
        </p:nvSpPr>
        <p:spPr>
          <a:xfrm>
            <a:off x="289168" y="1555072"/>
            <a:ext cx="5627077" cy="0"/>
          </a:xfr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Espace réservé du texte 8"/>
          <p:cNvSpPr>
            <a:spLocks noGrp="1"/>
          </p:cNvSpPr>
          <p:nvPr>
            <p:ph type="body" sz="quarter" idx="23"/>
          </p:nvPr>
        </p:nvSpPr>
        <p:spPr>
          <a:xfrm>
            <a:off x="6093476" y="1555072"/>
            <a:ext cx="5627077" cy="0"/>
          </a:xfr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534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iques (1B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_graphique"/>
          <p:cNvSpPr>
            <a:spLocks noGrp="1"/>
          </p:cNvSpPr>
          <p:nvPr>
            <p:ph type="chart" sz="quarter" idx="15"/>
          </p:nvPr>
        </p:nvSpPr>
        <p:spPr>
          <a:xfrm>
            <a:off x="289167" y="1610885"/>
            <a:ext cx="11430000" cy="1908000"/>
          </a:xfrm>
        </p:spPr>
        <p:txBody>
          <a:bodyPr rtlCol="0"/>
          <a:lstStyle>
            <a:lvl1pPr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fr-FR" noProof="0" dirty="0"/>
          </a:p>
        </p:txBody>
      </p:sp>
      <p:sp>
        <p:nvSpPr>
          <p:cNvPr id="18" name="_graphique_unité"/>
          <p:cNvSpPr>
            <a:spLocks noGrp="1"/>
          </p:cNvSpPr>
          <p:nvPr>
            <p:ph type="body" sz="quarter" idx="16"/>
          </p:nvPr>
        </p:nvSpPr>
        <p:spPr>
          <a:xfrm>
            <a:off x="289168" y="1267072"/>
            <a:ext cx="11431385" cy="288000"/>
          </a:xfrm>
        </p:spPr>
        <p:txBody>
          <a:bodyPr lIns="0" rIns="0" anchor="ctr"/>
          <a:lstStyle>
            <a:lvl1pPr marL="0" indent="0">
              <a:buNone/>
              <a:defRPr sz="1400" b="1" i="0" baseline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_graphique_Titre"/>
          <p:cNvSpPr>
            <a:spLocks noGrp="1"/>
          </p:cNvSpPr>
          <p:nvPr>
            <p:ph type="body" sz="quarter" idx="18"/>
          </p:nvPr>
        </p:nvSpPr>
        <p:spPr>
          <a:xfrm>
            <a:off x="289168" y="906464"/>
            <a:ext cx="7000615" cy="288000"/>
          </a:xfrm>
        </p:spPr>
        <p:txBody>
          <a:bodyPr lIns="0" rIns="0" anchor="ctr"/>
          <a:lstStyle>
            <a:lvl1pPr marL="0" indent="0">
              <a:buNone/>
              <a:defRPr sz="1600" b="1" baseline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_Titre slide"/>
          <p:cNvSpPr>
            <a:spLocks noGrp="1"/>
          </p:cNvSpPr>
          <p:nvPr>
            <p:ph type="title"/>
          </p:nvPr>
        </p:nvSpPr>
        <p:spPr>
          <a:xfrm>
            <a:off x="289169" y="60326"/>
            <a:ext cx="11430000" cy="5572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2" name="Espace réservé du texte 8"/>
          <p:cNvSpPr>
            <a:spLocks noGrp="1"/>
          </p:cNvSpPr>
          <p:nvPr>
            <p:ph type="body" sz="quarter" idx="20"/>
          </p:nvPr>
        </p:nvSpPr>
        <p:spPr>
          <a:xfrm>
            <a:off x="289168" y="1555072"/>
            <a:ext cx="11431385" cy="0"/>
          </a:xfr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_graphique_unité"/>
          <p:cNvSpPr>
            <a:spLocks noGrp="1"/>
          </p:cNvSpPr>
          <p:nvPr>
            <p:ph type="body" sz="quarter" idx="22"/>
          </p:nvPr>
        </p:nvSpPr>
        <p:spPr>
          <a:xfrm>
            <a:off x="289168" y="3589455"/>
            <a:ext cx="11431385" cy="288000"/>
          </a:xfrm>
        </p:spPr>
        <p:txBody>
          <a:bodyPr lIns="0" rIns="0" anchor="ctr"/>
          <a:lstStyle>
            <a:lvl1pPr marL="0" indent="0">
              <a:buNone/>
              <a:defRPr sz="1400" b="1" i="0" baseline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Espace réservé du texte 8"/>
          <p:cNvSpPr>
            <a:spLocks noGrp="1"/>
          </p:cNvSpPr>
          <p:nvPr>
            <p:ph type="body" sz="quarter" idx="23"/>
          </p:nvPr>
        </p:nvSpPr>
        <p:spPr>
          <a:xfrm>
            <a:off x="289168" y="3877455"/>
            <a:ext cx="11431385" cy="0"/>
          </a:xfr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_graphique_source"/>
          <p:cNvSpPr>
            <a:spLocks noGrp="1"/>
          </p:cNvSpPr>
          <p:nvPr>
            <p:ph type="body" sz="quarter" idx="17"/>
          </p:nvPr>
        </p:nvSpPr>
        <p:spPr>
          <a:xfrm>
            <a:off x="289167" y="5805578"/>
            <a:ext cx="11430000" cy="322173"/>
          </a:xfrm>
        </p:spPr>
        <p:txBody>
          <a:bodyPr lIns="0" rIns="0" anchor="b"/>
          <a:lstStyle>
            <a:lvl1pPr marL="0" indent="0">
              <a:spcBef>
                <a:spcPts val="0"/>
              </a:spcBef>
              <a:buNone/>
              <a:defRPr sz="1200" b="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Espace réservé du contenu 6"/>
          <p:cNvSpPr>
            <a:spLocks noGrp="1"/>
          </p:cNvSpPr>
          <p:nvPr>
            <p:ph sz="quarter" idx="10"/>
          </p:nvPr>
        </p:nvSpPr>
        <p:spPr>
          <a:xfrm>
            <a:off x="289167" y="3933268"/>
            <a:ext cx="11422186" cy="1803298"/>
          </a:xfrm>
        </p:spPr>
        <p:txBody>
          <a:bodyPr/>
          <a:lstStyle>
            <a:lvl1pPr marL="179388" indent="-179388" algn="l" defTabSz="914400" rtl="0" eaLnBrk="1" latinLnBrk="0" hangingPunct="1">
              <a:lnSpc>
                <a:spcPct val="95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"/>
              <a:defRPr lang="fr-FR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50" indent="-228600" algn="l" defTabSz="914400" rtl="0" eaLnBrk="1" latinLnBrk="0" hangingPunct="1">
              <a:lnSpc>
                <a:spcPct val="95000"/>
              </a:lnSpc>
              <a:buClr>
                <a:schemeClr val="bg1">
                  <a:lumMod val="50000"/>
                </a:schemeClr>
              </a:buClr>
              <a:buFont typeface="Webdings" panose="05030102010509060703" pitchFamily="18" charset="2"/>
              <a:buChar char=""/>
              <a:defRPr lang="fr-FR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131763" algn="l" defTabSz="914400" rtl="0" eaLnBrk="1" latinLnBrk="0" hangingPunct="1">
              <a:lnSpc>
                <a:spcPct val="95000"/>
              </a:lnSpc>
              <a:buClr>
                <a:schemeClr val="accent1"/>
              </a:buClr>
              <a:buFont typeface="Wingdings" panose="05000000000000000000" pitchFamily="2" charset="2"/>
              <a:buChar char=""/>
              <a:defRPr lang="fr-FR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31763" algn="l" defTabSz="914400" rtl="0" eaLnBrk="1" latinLnBrk="0" hangingPunct="1">
              <a:lnSpc>
                <a:spcPct val="95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lang="fr-FR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3654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mode trie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uméro page"/>
          <p:cNvSpPr>
            <a:spLocks noChangeArrowheads="1"/>
          </p:cNvSpPr>
          <p:nvPr/>
        </p:nvSpPr>
        <p:spPr bwMode="auto">
          <a:xfrm>
            <a:off x="11967309" y="6323013"/>
            <a:ext cx="220784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b">
            <a:prstTxWarp prst="textNoShape">
              <a:avLst/>
            </a:prstTxWarp>
          </a:bodyPr>
          <a:lstStyle/>
          <a:p>
            <a:pPr algn="r" eaLnBrk="0" hangingPunct="0"/>
            <a:fld id="{1374938B-AC7B-45E8-A893-5B44539312A7}" type="slidenum">
              <a:rPr lang="fr-FR" sz="1200" b="1">
                <a:solidFill>
                  <a:schemeClr val="bg1"/>
                </a:solidFill>
                <a:latin typeface="Calibri" pitchFamily="-72" charset="0"/>
                <a:cs typeface="ï¼­ï¼³ ï¼°ã‚´ã‚·ãƒƒã‚¯" charset="0"/>
              </a:rPr>
              <a:pPr algn="r" eaLnBrk="0" hangingPunct="0"/>
              <a:t>‹#›</a:t>
            </a:fld>
            <a:endParaRPr lang="fr-FR" sz="1200" b="1" dirty="0">
              <a:solidFill>
                <a:schemeClr val="bg1"/>
              </a:solidFill>
              <a:latin typeface="Calibri" pitchFamily="-72" charset="0"/>
              <a:cs typeface="ï¼­ï¼³ ï¼°ã‚´ã‚·ãƒƒã‚¯" charset="0"/>
            </a:endParaRPr>
          </a:p>
        </p:txBody>
      </p:sp>
      <p:sp>
        <p:nvSpPr>
          <p:cNvPr id="10" name="_Titre Slide"/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6871647"/>
          </a:xfrm>
          <a:solidFill>
            <a:schemeClr val="accent1"/>
          </a:solidFill>
        </p:spPr>
        <p:txBody>
          <a:bodyPr/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631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885" name="Object 541"/>
          <p:cNvGraphicFramePr>
            <a:graphicFrameLocks noChangeAspect="1"/>
          </p:cNvGraphicFramePr>
          <p:nvPr/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iapositive think-cell" r:id="rId27" imgW="6350000" imgH="6350000" progId="TCLayout.ActiveDocument.1">
                  <p:embed/>
                </p:oleObj>
              </mc:Choice>
              <mc:Fallback>
                <p:oleObj name="Diapositive think-cell" r:id="rId27" imgW="6350000" imgH="6350000" progId="TCLayout.ActiveDocument.1">
                  <p:embed/>
                  <p:pic>
                    <p:nvPicPr>
                      <p:cNvPr id="57885" name="Object 5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Ligne_Grise"/>
          <p:cNvSpPr>
            <a:spLocks noChangeShapeType="1"/>
          </p:cNvSpPr>
          <p:nvPr/>
        </p:nvSpPr>
        <p:spPr bwMode="auto">
          <a:xfrm flipH="1">
            <a:off x="-3908" y="6315075"/>
            <a:ext cx="12192000" cy="0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 dirty="0">
              <a:latin typeface="Calibri" pitchFamily="34" charset="0"/>
              <a:ea typeface="ï¼­ï¼³ ï¼°ã‚´ã‚·ãƒƒã‚¯" charset="-128"/>
              <a:cs typeface="+mn-cs"/>
            </a:endParaRPr>
          </a:p>
        </p:txBody>
      </p:sp>
      <p:sp>
        <p:nvSpPr>
          <p:cNvPr id="21" name="Ligne_Orange"/>
          <p:cNvSpPr>
            <a:spLocks noChangeShapeType="1"/>
          </p:cNvSpPr>
          <p:nvPr/>
        </p:nvSpPr>
        <p:spPr bwMode="auto">
          <a:xfrm flipH="1">
            <a:off x="-1955" y="692150"/>
            <a:ext cx="12188094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 dirty="0">
              <a:latin typeface="Calibri" pitchFamily="34" charset="0"/>
              <a:ea typeface="ï¼­ï¼³ ï¼°ã‚´ã‚·ãƒƒã‚¯" charset="-128"/>
              <a:cs typeface="+mn-cs"/>
            </a:endParaRPr>
          </a:p>
        </p:txBody>
      </p:sp>
      <p:sp>
        <p:nvSpPr>
          <p:cNvPr id="22" name="_Texte"/>
          <p:cNvSpPr>
            <a:spLocks noGrp="1"/>
          </p:cNvSpPr>
          <p:nvPr>
            <p:ph type="body" idx="1"/>
          </p:nvPr>
        </p:nvSpPr>
        <p:spPr>
          <a:xfrm>
            <a:off x="289170" y="906463"/>
            <a:ext cx="11430000" cy="5221287"/>
          </a:xfrm>
          <a:prstGeom prst="rect">
            <a:avLst/>
          </a:prstGeom>
        </p:spPr>
        <p:txBody>
          <a:bodyPr vert="horz" wrap="square" lIns="54000" tIns="0" rIns="5400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57891" name="_Titre Slide"/>
          <p:cNvSpPr>
            <a:spLocks noGrp="1" noChangeArrowheads="1"/>
          </p:cNvSpPr>
          <p:nvPr>
            <p:ph type="title"/>
          </p:nvPr>
        </p:nvSpPr>
        <p:spPr bwMode="auto">
          <a:xfrm>
            <a:off x="289170" y="60326"/>
            <a:ext cx="11430000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5" name="Numéro page"/>
          <p:cNvSpPr>
            <a:spLocks noChangeArrowheads="1"/>
          </p:cNvSpPr>
          <p:nvPr/>
        </p:nvSpPr>
        <p:spPr bwMode="auto">
          <a:xfrm>
            <a:off x="11967309" y="6323013"/>
            <a:ext cx="220784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b">
            <a:prstTxWarp prst="textNoShape">
              <a:avLst/>
            </a:prstTxWarp>
          </a:bodyPr>
          <a:lstStyle/>
          <a:p>
            <a:pPr algn="r" eaLnBrk="0" hangingPunct="0"/>
            <a:fld id="{E260330D-69F2-4521-A293-B198DDDBEDB3}" type="slidenum">
              <a:rPr lang="fr-FR" sz="1200" b="1">
                <a:latin typeface="Calibri" pitchFamily="-72" charset="0"/>
                <a:cs typeface="ï¼­ï¼³ ï¼°ã‚´ã‚·ãƒƒã‚¯" charset="0"/>
              </a:rPr>
              <a:pPr algn="r" eaLnBrk="0" hangingPunct="0"/>
              <a:t>‹#›</a:t>
            </a:fld>
            <a:endParaRPr lang="fr-FR" sz="1200" b="1" dirty="0">
              <a:latin typeface="Calibri" pitchFamily="-72" charset="0"/>
              <a:cs typeface="ï¼­ï¼³ ï¼°ã‚´ã‚·ãƒƒã‚¯" charset="0"/>
            </a:endParaRPr>
          </a:p>
        </p:txBody>
      </p:sp>
      <p:sp>
        <p:nvSpPr>
          <p:cNvPr id="27" name="Orange2"/>
          <p:cNvSpPr>
            <a:spLocks noChangeArrowheads="1"/>
          </p:cNvSpPr>
          <p:nvPr/>
        </p:nvSpPr>
        <p:spPr bwMode="auto">
          <a:xfrm>
            <a:off x="0" y="6786564"/>
            <a:ext cx="12192000" cy="71437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  <a:buFont typeface="Webdings" pitchFamily="18" charset="2"/>
              <a:buNone/>
              <a:defRPr/>
            </a:pPr>
            <a:endParaRPr lang="fr-FR" sz="1800" dirty="0">
              <a:latin typeface="+mn-lt"/>
              <a:ea typeface="ＭＳ Ｐゴシック" charset="-128"/>
              <a:cs typeface="+mn-cs"/>
            </a:endParaRPr>
          </a:p>
        </p:txBody>
      </p:sp>
      <p:pic>
        <p:nvPicPr>
          <p:cNvPr id="57894" name="Picture 13" descr="logo3d"/>
          <p:cNvPicPr>
            <a:picLocks noChangeAspect="1" noChangeArrowheads="1" noCrop="1"/>
          </p:cNvPicPr>
          <p:nvPr/>
        </p:nvPicPr>
        <p:blipFill>
          <a:blip r:embed="rId29"/>
          <a:srcRect/>
          <a:stretch>
            <a:fillRect/>
          </a:stretch>
        </p:blipFill>
        <p:spPr bwMode="auto">
          <a:xfrm>
            <a:off x="10793047" y="6237289"/>
            <a:ext cx="95738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949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fr-FR" sz="1800" b="1" kern="1200" dirty="0">
          <a:solidFill>
            <a:srgbClr val="002060"/>
          </a:solidFill>
          <a:latin typeface="+mj-lt"/>
          <a:ea typeface="ＭＳ Ｐゴシック" pitchFamily="-72" charset="-128"/>
          <a:cs typeface="ＭＳ Ｐゴシック" pitchFamily="-72" charset="-128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060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060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060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060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060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060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060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060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Clr>
          <a:srgbClr val="002060"/>
        </a:buClr>
        <a:buFont typeface="Arial" pitchFamily="-72" charset="0"/>
        <a:buChar char="•"/>
        <a:defRPr lang="fr-FR" sz="1600" b="1" kern="1200" dirty="0">
          <a:solidFill>
            <a:srgbClr val="002060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002060"/>
        </a:buClr>
        <a:buFont typeface="Arial" pitchFamily="-72" charset="0"/>
        <a:buChar char="•"/>
        <a:defRPr lang="fr-FR" sz="1600" kern="1200" dirty="0">
          <a:solidFill>
            <a:srgbClr val="002060"/>
          </a:solidFill>
          <a:latin typeface="+mn-lt"/>
          <a:ea typeface="ＭＳ Ｐゴシック" pitchFamily="-72" charset="-128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002060"/>
        </a:buClr>
        <a:buFont typeface="Arial" pitchFamily="-72" charset="0"/>
        <a:buChar char="•"/>
        <a:defRPr lang="fr-FR" sz="1400" kern="1200" dirty="0">
          <a:solidFill>
            <a:srgbClr val="002060"/>
          </a:solidFill>
          <a:latin typeface="+mn-lt"/>
          <a:ea typeface="ＭＳ Ｐゴシック" pitchFamily="-72" charset="-128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002060"/>
        </a:buClr>
        <a:buFont typeface="Arial" pitchFamily="-72" charset="0"/>
        <a:buChar char="•"/>
        <a:defRPr lang="fr-FR" sz="1400" kern="1200" dirty="0">
          <a:solidFill>
            <a:srgbClr val="002060"/>
          </a:solidFill>
          <a:latin typeface="+mn-lt"/>
          <a:ea typeface="ＭＳ Ｐゴシック" pitchFamily="-72" charset="-128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-72" charset="0"/>
        <a:buChar char="•"/>
        <a:defRPr sz="12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hamza.kabbaj@argon-consult.com" TargetMode="External"/><Relationship Id="rId2" Type="http://schemas.openxmlformats.org/officeDocument/2006/relationships/hyperlink" Target="https://fr.wikipedia.org/wiki/Beer_Distribution_Ga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amuel.demont@argon-consult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eergame.opexanalytics.com/#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718F-F609-49A4-AEFB-134EFC9FD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Inteface</a:t>
            </a:r>
            <a:r>
              <a:rPr lang="fr-FR" dirty="0"/>
              <a:t> graphique pour un Beer Game - </a:t>
            </a:r>
            <a:r>
              <a:rPr lang="fr-FR" dirty="0" err="1"/>
              <a:t>TDLog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14966-26A3-45F3-9985-1AABC0559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fr-FR" dirty="0"/>
              <a:t>Élèves :</a:t>
            </a:r>
            <a:endParaRPr lang="fr-FR" sz="1800" b="0" dirty="0"/>
          </a:p>
          <a:p>
            <a:pPr algn="l"/>
            <a:r>
              <a:rPr lang="fr-FR" sz="1800" b="0" dirty="0"/>
              <a:t>Daniel Toshihiro Okane</a:t>
            </a:r>
          </a:p>
          <a:p>
            <a:pPr algn="l"/>
            <a:r>
              <a:rPr lang="fr-FR" sz="1800" b="0" dirty="0"/>
              <a:t>Egor </a:t>
            </a:r>
            <a:r>
              <a:rPr lang="fr-FR" sz="1800" b="0" dirty="0" err="1"/>
              <a:t>Sedov</a:t>
            </a:r>
            <a:endParaRPr lang="fr-FR" sz="1800" b="0" dirty="0"/>
          </a:p>
          <a:p>
            <a:pPr algn="l"/>
            <a:r>
              <a:rPr lang="fr-FR" sz="1800" b="0" dirty="0" err="1"/>
              <a:t>Luís</a:t>
            </a:r>
            <a:r>
              <a:rPr lang="fr-FR" sz="1800" b="0" dirty="0"/>
              <a:t> Augusto </a:t>
            </a:r>
            <a:r>
              <a:rPr lang="fr-FR" sz="1800" b="0" dirty="0" err="1"/>
              <a:t>Yokota</a:t>
            </a:r>
            <a:r>
              <a:rPr lang="fr-FR" sz="1800" b="0" dirty="0"/>
              <a:t> Rizzo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368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BA73-7513-4774-B49F-C29CABBE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Beer Game avec Argon Consulting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5776-6AB6-477A-AB80-2778FEBF97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0780" y="906464"/>
            <a:ext cx="11430000" cy="5221286"/>
          </a:xfrm>
        </p:spPr>
        <p:txBody>
          <a:bodyPr/>
          <a:lstStyle/>
          <a:p>
            <a:r>
              <a:rPr lang="fr-FR" dirty="0"/>
              <a:t>Concept utilisé dans les cours de Supply Chain et en École de Commerce</a:t>
            </a:r>
          </a:p>
          <a:p>
            <a:pPr lvl="1"/>
            <a:r>
              <a:rPr lang="fr-FR" dirty="0"/>
              <a:t>Simulation d’une Supply chain de 4 acteurs</a:t>
            </a:r>
          </a:p>
          <a:p>
            <a:pPr lvl="1"/>
            <a:r>
              <a:rPr lang="fr-FR" dirty="0">
                <a:hlinkClick r:id="rId2"/>
              </a:rPr>
              <a:t>https://fr.wikipedia.org/wiki/Beer_Distribution_Game</a:t>
            </a:r>
            <a:r>
              <a:rPr lang="fr-FR" dirty="0"/>
              <a:t> </a:t>
            </a:r>
          </a:p>
          <a:p>
            <a:r>
              <a:rPr lang="fr-FR" dirty="0"/>
              <a:t>Agent d’Intelligence Artificiel basée sur le </a:t>
            </a:r>
            <a:r>
              <a:rPr lang="fr-FR" dirty="0" err="1"/>
              <a:t>Reinforced</a:t>
            </a:r>
            <a:r>
              <a:rPr lang="fr-FR" dirty="0"/>
              <a:t> Learning</a:t>
            </a:r>
          </a:p>
          <a:p>
            <a:pPr lvl="1"/>
            <a:r>
              <a:rPr lang="fr-FR" dirty="0"/>
              <a:t>Développé par Hamza Kabbaj pendant son PFE chez Argon (Ancien IMI au Ponts)</a:t>
            </a:r>
          </a:p>
          <a:p>
            <a:r>
              <a:rPr lang="fr-FR" dirty="0"/>
              <a:t>Contacts chez Argon</a:t>
            </a:r>
          </a:p>
          <a:p>
            <a:pPr lvl="1"/>
            <a:r>
              <a:rPr lang="fr-FR" dirty="0"/>
              <a:t>Hamza Kabbaj - </a:t>
            </a:r>
            <a:r>
              <a:rPr lang="en-US" dirty="0">
                <a:hlinkClick r:id="rId3"/>
              </a:rPr>
              <a:t>hamza.kabbaj@argon-consult.com</a:t>
            </a:r>
            <a:r>
              <a:rPr lang="en-US" dirty="0"/>
              <a:t> </a:t>
            </a:r>
            <a:endParaRPr lang="fr-FR" dirty="0"/>
          </a:p>
          <a:p>
            <a:pPr lvl="1"/>
            <a:r>
              <a:rPr lang="fr-FR" dirty="0"/>
              <a:t>Samuel Demont - </a:t>
            </a:r>
            <a:r>
              <a:rPr lang="en-US" dirty="0">
                <a:hlinkClick r:id="rId4"/>
              </a:rPr>
              <a:t>samuel.demont@argon-consult.com</a:t>
            </a:r>
            <a:r>
              <a:rPr lang="en-US" dirty="0"/>
              <a:t> </a:t>
            </a:r>
            <a:endParaRPr lang="fr-FR" dirty="0"/>
          </a:p>
          <a:p>
            <a:r>
              <a:rPr lang="fr-FR" dirty="0"/>
              <a:t>Reste à faire </a:t>
            </a:r>
          </a:p>
          <a:p>
            <a:pPr lvl="1"/>
            <a:r>
              <a:rPr lang="fr-FR" dirty="0"/>
              <a:t>Interface Graphique interactive en ligne – outil de présentation aux clients Argon</a:t>
            </a:r>
          </a:p>
          <a:p>
            <a:pPr lvl="2"/>
            <a:r>
              <a:rPr lang="fr-FR" dirty="0"/>
              <a:t>Base sur la </a:t>
            </a:r>
            <a:r>
              <a:rPr lang="fr-FR" dirty="0" err="1"/>
              <a:t>library</a:t>
            </a:r>
            <a:r>
              <a:rPr lang="fr-FR" dirty="0"/>
              <a:t> Django (ou </a:t>
            </a:r>
            <a:r>
              <a:rPr lang="fr-FR" dirty="0" err="1"/>
              <a:t>Flask</a:t>
            </a:r>
            <a:r>
              <a:rPr lang="fr-FR" dirty="0"/>
              <a:t> comme proposé par Thierry)</a:t>
            </a:r>
          </a:p>
          <a:p>
            <a:pPr lvl="1"/>
            <a:r>
              <a:rPr lang="fr-FR" dirty="0"/>
              <a:t>Langages</a:t>
            </a:r>
          </a:p>
          <a:p>
            <a:pPr lvl="2"/>
            <a:r>
              <a:rPr lang="fr-FR" dirty="0"/>
              <a:t>Python</a:t>
            </a:r>
          </a:p>
          <a:p>
            <a:pPr lvl="2"/>
            <a:r>
              <a:rPr lang="fr-FR" dirty="0"/>
              <a:t>HTML</a:t>
            </a:r>
          </a:p>
          <a:p>
            <a:pPr lvl="2"/>
            <a:r>
              <a:rPr lang="fr-FR" dirty="0"/>
              <a:t>PHP</a:t>
            </a:r>
          </a:p>
          <a:p>
            <a:pPr lvl="2"/>
            <a:r>
              <a:rPr lang="fr-FR" dirty="0"/>
              <a:t>Javascript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421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4B4D-BF04-4CA2-BD63-2E74E9CD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Inspiration de l’interface graphique envisagée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3C9BF-930D-40C5-891F-D0DBF199D1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9169" y="5775158"/>
            <a:ext cx="11430000" cy="352592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https://beergame.opexanalytics.com/#/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A47D0E-DC0C-45E8-B5DF-A59C3B8A9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69" y="855901"/>
            <a:ext cx="7877452" cy="435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22868"/>
      </p:ext>
    </p:extLst>
  </p:cSld>
  <p:clrMapOvr>
    <a:masterClrMapping/>
  </p:clrMapOvr>
</p:sld>
</file>

<file path=ppt/theme/theme1.xml><?xml version="1.0" encoding="utf-8"?>
<a:theme xmlns:a="http://schemas.openxmlformats.org/drawingml/2006/main" name="Argon_2014-10 V7">
  <a:themeElements>
    <a:clrScheme name="Palette Argon V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18E00"/>
      </a:accent1>
      <a:accent2>
        <a:srgbClr val="4B4B4B"/>
      </a:accent2>
      <a:accent3>
        <a:srgbClr val="7F7F7F"/>
      </a:accent3>
      <a:accent4>
        <a:srgbClr val="B2B2B2"/>
      </a:accent4>
      <a:accent5>
        <a:srgbClr val="CBCBCB"/>
      </a:accent5>
      <a:accent6>
        <a:srgbClr val="E5E5E5"/>
      </a:accent6>
      <a:hlink>
        <a:srgbClr val="000099"/>
      </a:hlink>
      <a:folHlink>
        <a:srgbClr val="0000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1" dirty="0" smtClean="0">
            <a:solidFill>
              <a:srgbClr val="00206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Argon [Lecture seule]" id="{B7CC6D28-CF0F-4289-8901-F1153C8EE8E0}" vid="{95372B21-A965-4FB4-AF42-E506B059CE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Final_Melusine_Argon_BeerGames</Template>
  <TotalTime>10</TotalTime>
  <Words>152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ＭＳ Ｐゴシック</vt:lpstr>
      <vt:lpstr>Arial</vt:lpstr>
      <vt:lpstr>Calibri</vt:lpstr>
      <vt:lpstr>ï¼­ï¼³ ï¼°ã‚´ã‚·ãƒƒã‚¯</vt:lpstr>
      <vt:lpstr>Webdings</vt:lpstr>
      <vt:lpstr>Wingdings</vt:lpstr>
      <vt:lpstr>Argon_2014-10 V7</vt:lpstr>
      <vt:lpstr>Diapositive think-cell</vt:lpstr>
      <vt:lpstr>Inteface graphique pour un Beer Game - TDLog</vt:lpstr>
      <vt:lpstr>Le Beer Game avec Argon Consulting</vt:lpstr>
      <vt:lpstr>Inspiration de l’interface graphique envisagée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Inteface graphique pour un Beer Game - TDLog</dc:title>
  <dc:creator>daniel okane</dc:creator>
  <cp:lastModifiedBy>daniel okane</cp:lastModifiedBy>
  <cp:revision>8</cp:revision>
  <dcterms:created xsi:type="dcterms:W3CDTF">2018-10-22T13:09:54Z</dcterms:created>
  <dcterms:modified xsi:type="dcterms:W3CDTF">2018-10-22T20:41:00Z</dcterms:modified>
</cp:coreProperties>
</file>