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588" y="-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1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7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8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2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C443-FC42-4F69-B57D-FF892C968294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2DD5-971F-4A23-B78B-7202705F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153" y="4245975"/>
            <a:ext cx="640080" cy="842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Country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CountrId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578" y="89337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504" y="958986"/>
            <a:ext cx="640080" cy="842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Confederation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ConfederationId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7680" y="3964743"/>
            <a:ext cx="640080" cy="842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Market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MarketId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8429" y="2921541"/>
            <a:ext cx="640080" cy="842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Phase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PhaseId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15780" y="6666292"/>
            <a:ext cx="640080" cy="428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Stat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StatId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8929" y="958986"/>
            <a:ext cx="640080" cy="1055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Association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AssociationId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ConfederationId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CountryId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16342" y="2512753"/>
            <a:ext cx="640080" cy="1826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Team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TeamId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AssociationId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Alias01</a:t>
            </a: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Alias02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Alias03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Alias04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Alias05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Alias06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Alias07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Alias08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Alias09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Alias10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63880" y="3923731"/>
            <a:ext cx="640080" cy="1487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Game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GameId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SeasonId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PhaseId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FixtureTypeId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Round</a:t>
            </a: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Time</a:t>
            </a: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HomeTeamId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AwayTeamId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StadiumId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RefereeId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GameStatusId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7525" y="6300705"/>
            <a:ext cx="640080" cy="1288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Player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PlayerId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NickName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MiddleName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PositionId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Birthdate</a:t>
            </a: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CountryId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153" y="7415560"/>
            <a:ext cx="640080" cy="842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Position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PositionId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Position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Abbrev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7525" y="4064575"/>
            <a:ext cx="640080" cy="1205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Referee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RefereeId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NickName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MiddleName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Birthdate</a:t>
            </a: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CountryId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56856" y="1995596"/>
            <a:ext cx="640080" cy="645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Season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SeaonId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SeasonTypeId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TournamentId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3755" y="2681289"/>
            <a:ext cx="640080" cy="336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err="1" smtClean="0">
                <a:solidFill>
                  <a:schemeClr val="tx1"/>
                </a:solidFill>
              </a:rPr>
              <a:t>SeasonTeam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SeaonId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TeamId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16285" y="5896296"/>
            <a:ext cx="640080" cy="858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Stadium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StadiumId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38040" y="1014579"/>
            <a:ext cx="640080" cy="944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Tournament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TournamentId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AssociationId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16285" y="4813280"/>
            <a:ext cx="644477" cy="858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err="1" smtClean="0">
                <a:solidFill>
                  <a:schemeClr val="tx1"/>
                </a:solidFill>
              </a:rPr>
              <a:t>FixtureType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FixtureTypeId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6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6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" name="Elbow Connector 2"/>
          <p:cNvCxnSpPr>
            <a:stCxn id="6" idx="0"/>
            <a:endCxn id="12" idx="0"/>
          </p:cNvCxnSpPr>
          <p:nvPr/>
        </p:nvCxnSpPr>
        <p:spPr>
          <a:xfrm rot="5400000" flipH="1" flipV="1">
            <a:off x="1064756" y="504774"/>
            <a:ext cx="12700" cy="9084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12" idx="1"/>
          </p:cNvCxnSpPr>
          <p:nvPr/>
        </p:nvCxnSpPr>
        <p:spPr>
          <a:xfrm flipV="1">
            <a:off x="924233" y="1486762"/>
            <a:ext cx="274696" cy="3180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6" idx="3"/>
            <a:endCxn id="15" idx="2"/>
          </p:cNvCxnSpPr>
          <p:nvPr/>
        </p:nvCxnSpPr>
        <p:spPr>
          <a:xfrm flipV="1">
            <a:off x="924233" y="7588850"/>
            <a:ext cx="593332" cy="248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3"/>
            <a:endCxn id="15" idx="1"/>
          </p:cNvCxnSpPr>
          <p:nvPr/>
        </p:nvCxnSpPr>
        <p:spPr>
          <a:xfrm>
            <a:off x="924233" y="4667367"/>
            <a:ext cx="273292" cy="2277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17" idx="1"/>
          </p:cNvCxnSpPr>
          <p:nvPr/>
        </p:nvCxnSpPr>
        <p:spPr>
          <a:xfrm>
            <a:off x="924233" y="4667367"/>
            <a:ext cx="2732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2" idx="3"/>
            <a:endCxn id="22" idx="1"/>
          </p:cNvCxnSpPr>
          <p:nvPr/>
        </p:nvCxnSpPr>
        <p:spPr>
          <a:xfrm flipV="1">
            <a:off x="1839009" y="1486761"/>
            <a:ext cx="99903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2" idx="3"/>
            <a:endCxn id="13" idx="0"/>
          </p:cNvCxnSpPr>
          <p:nvPr/>
        </p:nvCxnSpPr>
        <p:spPr>
          <a:xfrm>
            <a:off x="1839009" y="1486762"/>
            <a:ext cx="497373" cy="1025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2" idx="3"/>
            <a:endCxn id="18" idx="0"/>
          </p:cNvCxnSpPr>
          <p:nvPr/>
        </p:nvCxnSpPr>
        <p:spPr>
          <a:xfrm>
            <a:off x="3478120" y="1486761"/>
            <a:ext cx="498776" cy="508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8" idx="1"/>
            <a:endCxn id="19" idx="0"/>
          </p:cNvCxnSpPr>
          <p:nvPr/>
        </p:nvCxnSpPr>
        <p:spPr>
          <a:xfrm rot="10800000" flipV="1">
            <a:off x="3153796" y="2318229"/>
            <a:ext cx="503061" cy="363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3" idx="3"/>
            <a:endCxn id="19" idx="2"/>
          </p:cNvCxnSpPr>
          <p:nvPr/>
        </p:nvCxnSpPr>
        <p:spPr>
          <a:xfrm flipV="1">
            <a:off x="2656422" y="3017425"/>
            <a:ext cx="497373" cy="408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74" idx="2"/>
            <a:endCxn id="18" idx="3"/>
          </p:cNvCxnSpPr>
          <p:nvPr/>
        </p:nvCxnSpPr>
        <p:spPr>
          <a:xfrm rot="5400000">
            <a:off x="4291931" y="1811566"/>
            <a:ext cx="511668" cy="50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78554" y="965337"/>
            <a:ext cx="640080" cy="841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err="1" smtClean="0">
                <a:solidFill>
                  <a:schemeClr val="tx1"/>
                </a:solidFill>
              </a:rPr>
              <a:t>SeasonType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SeasonTypeId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ShortName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IsActive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EntryDate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ModUserId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err="1">
                <a:solidFill>
                  <a:schemeClr val="accent1">
                    <a:lumMod val="50000"/>
                  </a:schemeClr>
                </a:solidFill>
              </a:rPr>
              <a:t>ModDate</a:t>
            </a:r>
            <a:endParaRPr lang="en-US" sz="557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18634" y="2119023"/>
            <a:ext cx="759671" cy="398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err="1" smtClean="0">
                <a:solidFill>
                  <a:schemeClr val="tx1"/>
                </a:solidFill>
              </a:rPr>
              <a:t>SeasonTypePhases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SeaonTypeId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PhaseId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9" name="Elbow Connector 88"/>
          <p:cNvCxnSpPr>
            <a:stCxn id="74" idx="2"/>
            <a:endCxn id="87" idx="1"/>
          </p:cNvCxnSpPr>
          <p:nvPr/>
        </p:nvCxnSpPr>
        <p:spPr>
          <a:xfrm rot="16200000" flipH="1">
            <a:off x="4702780" y="1902375"/>
            <a:ext cx="511668" cy="320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0"/>
            <a:endCxn id="87" idx="2"/>
          </p:cNvCxnSpPr>
          <p:nvPr/>
        </p:nvCxnSpPr>
        <p:spPr>
          <a:xfrm rot="5400000" flipH="1" flipV="1">
            <a:off x="5296416" y="2719488"/>
            <a:ext cx="4041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8" idx="2"/>
            <a:endCxn id="14" idx="0"/>
          </p:cNvCxnSpPr>
          <p:nvPr/>
        </p:nvCxnSpPr>
        <p:spPr>
          <a:xfrm rot="16200000" flipH="1">
            <a:off x="3338974" y="3278784"/>
            <a:ext cx="1282869" cy="7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" idx="1"/>
            <a:endCxn id="14" idx="0"/>
          </p:cNvCxnSpPr>
          <p:nvPr/>
        </p:nvCxnSpPr>
        <p:spPr>
          <a:xfrm rot="10800000" flipV="1">
            <a:off x="3983921" y="3342933"/>
            <a:ext cx="1194509" cy="580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3" idx="3"/>
            <a:endCxn id="14" idx="1"/>
          </p:cNvCxnSpPr>
          <p:nvPr/>
        </p:nvCxnSpPr>
        <p:spPr>
          <a:xfrm flipV="1">
            <a:off x="2660762" y="4667367"/>
            <a:ext cx="1003118" cy="575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21" idx="3"/>
            <a:endCxn id="14" idx="1"/>
          </p:cNvCxnSpPr>
          <p:nvPr/>
        </p:nvCxnSpPr>
        <p:spPr>
          <a:xfrm flipV="1">
            <a:off x="2656365" y="4667367"/>
            <a:ext cx="1007515" cy="1658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7" idx="3"/>
            <a:endCxn id="14" idx="1"/>
          </p:cNvCxnSpPr>
          <p:nvPr/>
        </p:nvCxnSpPr>
        <p:spPr>
          <a:xfrm flipV="1">
            <a:off x="1837605" y="4667367"/>
            <a:ext cx="18262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3" idx="3"/>
            <a:endCxn id="14" idx="1"/>
          </p:cNvCxnSpPr>
          <p:nvPr/>
        </p:nvCxnSpPr>
        <p:spPr>
          <a:xfrm>
            <a:off x="2656422" y="3425960"/>
            <a:ext cx="1007458" cy="1241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3" idx="2"/>
            <a:endCxn id="14" idx="1"/>
          </p:cNvCxnSpPr>
          <p:nvPr/>
        </p:nvCxnSpPr>
        <p:spPr>
          <a:xfrm rot="16200000" flipH="1">
            <a:off x="2836031" y="3839518"/>
            <a:ext cx="328200" cy="1327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656856" y="6523385"/>
            <a:ext cx="640080" cy="71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Fixture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GameId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StatId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TeamId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PlayerId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Value</a:t>
            </a: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Minute</a:t>
            </a:r>
          </a:p>
          <a:p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3" name="Elbow Connector 192"/>
          <p:cNvCxnSpPr>
            <a:stCxn id="15" idx="3"/>
            <a:endCxn id="188" idx="1"/>
          </p:cNvCxnSpPr>
          <p:nvPr/>
        </p:nvCxnSpPr>
        <p:spPr>
          <a:xfrm flipV="1">
            <a:off x="1837605" y="6880401"/>
            <a:ext cx="1819251" cy="64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11" idx="1"/>
            <a:endCxn id="188" idx="3"/>
          </p:cNvCxnSpPr>
          <p:nvPr/>
        </p:nvCxnSpPr>
        <p:spPr>
          <a:xfrm rot="10800000">
            <a:off x="4296936" y="6880401"/>
            <a:ext cx="31884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14" idx="2"/>
            <a:endCxn id="188" idx="0"/>
          </p:cNvCxnSpPr>
          <p:nvPr/>
        </p:nvCxnSpPr>
        <p:spPr>
          <a:xfrm rot="5400000">
            <a:off x="3424217" y="5963682"/>
            <a:ext cx="1112382" cy="7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>
            <a:stCxn id="13" idx="3"/>
            <a:endCxn id="188" idx="1"/>
          </p:cNvCxnSpPr>
          <p:nvPr/>
        </p:nvCxnSpPr>
        <p:spPr>
          <a:xfrm>
            <a:off x="2656422" y="3425960"/>
            <a:ext cx="1000434" cy="3454441"/>
          </a:xfrm>
          <a:prstGeom prst="bentConnector3">
            <a:avLst>
              <a:gd name="adj1" fmla="val 254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4607560" y="3925253"/>
            <a:ext cx="640080" cy="322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err="1" smtClean="0">
                <a:solidFill>
                  <a:schemeClr val="tx1"/>
                </a:solidFill>
              </a:rPr>
              <a:t>GameStatus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rgbClr val="FF0000"/>
                </a:solidFill>
              </a:rPr>
              <a:t>GameStatusId</a:t>
            </a:r>
            <a:endParaRPr lang="en-US" sz="557" dirty="0">
              <a:solidFill>
                <a:srgbClr val="FF0000"/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Status</a:t>
            </a:r>
          </a:p>
        </p:txBody>
      </p:sp>
      <p:cxnSp>
        <p:nvCxnSpPr>
          <p:cNvPr id="276" name="Elbow Connector 275"/>
          <p:cNvCxnSpPr>
            <a:stCxn id="266" idx="0"/>
            <a:endCxn id="14" idx="0"/>
          </p:cNvCxnSpPr>
          <p:nvPr/>
        </p:nvCxnSpPr>
        <p:spPr>
          <a:xfrm rot="16200000" flipV="1">
            <a:off x="4454999" y="3452652"/>
            <a:ext cx="1522" cy="943680"/>
          </a:xfrm>
          <a:prstGeom prst="bentConnector3">
            <a:avLst>
              <a:gd name="adj1" fmla="val 15119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4607560" y="4807527"/>
            <a:ext cx="640080" cy="603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434" tIns="21217" rIns="42434" bIns="21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 smtClean="0">
                <a:solidFill>
                  <a:schemeClr val="tx1"/>
                </a:solidFill>
              </a:rPr>
              <a:t>Odds</a:t>
            </a:r>
            <a:endParaRPr lang="en-US" sz="650" dirty="0">
              <a:solidFill>
                <a:schemeClr val="tx1"/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GameId</a:t>
            </a:r>
            <a:endParaRPr lang="en-US" sz="557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err="1" smtClean="0">
                <a:solidFill>
                  <a:schemeClr val="accent6">
                    <a:lumMod val="50000"/>
                  </a:schemeClr>
                </a:solidFill>
              </a:rPr>
              <a:t>MatketId</a:t>
            </a:r>
            <a:endParaRPr lang="en-US" sz="557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Value_1</a:t>
            </a:r>
          </a:p>
          <a:p>
            <a:r>
              <a:rPr lang="en-US" sz="557" dirty="0" err="1" smtClean="0">
                <a:solidFill>
                  <a:schemeClr val="accent1">
                    <a:lumMod val="50000"/>
                  </a:schemeClr>
                </a:solidFill>
              </a:rPr>
              <a:t>Value_X</a:t>
            </a:r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57" dirty="0" smtClean="0">
                <a:solidFill>
                  <a:schemeClr val="accent1">
                    <a:lumMod val="50000"/>
                  </a:schemeClr>
                </a:solidFill>
              </a:rPr>
              <a:t>Value_2</a:t>
            </a:r>
          </a:p>
          <a:p>
            <a:endParaRPr lang="en-US" sz="557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0" name="Elbow Connector 279"/>
          <p:cNvCxnSpPr>
            <a:stCxn id="14" idx="3"/>
            <a:endCxn id="277" idx="0"/>
          </p:cNvCxnSpPr>
          <p:nvPr/>
        </p:nvCxnSpPr>
        <p:spPr>
          <a:xfrm>
            <a:off x="4303960" y="4667367"/>
            <a:ext cx="623640" cy="140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7" idx="1"/>
            <a:endCxn id="277" idx="0"/>
          </p:cNvCxnSpPr>
          <p:nvPr/>
        </p:nvCxnSpPr>
        <p:spPr>
          <a:xfrm rot="10800000" flipV="1">
            <a:off x="4927600" y="4386135"/>
            <a:ext cx="640080" cy="421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1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189</Words>
  <Application>Microsoft Office PowerPoint</Application>
  <PresentationFormat>Widescreen</PresentationFormat>
  <Paragraphs>189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42</cp:revision>
  <dcterms:created xsi:type="dcterms:W3CDTF">2015-01-23T04:40:23Z</dcterms:created>
  <dcterms:modified xsi:type="dcterms:W3CDTF">2015-02-18T07:29:14Z</dcterms:modified>
</cp:coreProperties>
</file>