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94" r:id="rId2"/>
    <p:sldId id="301" r:id="rId3"/>
    <p:sldId id="308" r:id="rId4"/>
    <p:sldId id="309" r:id="rId5"/>
    <p:sldId id="325" r:id="rId6"/>
    <p:sldId id="343" r:id="rId7"/>
    <p:sldId id="344" r:id="rId8"/>
    <p:sldId id="345" r:id="rId9"/>
    <p:sldId id="355" r:id="rId10"/>
    <p:sldId id="356" r:id="rId11"/>
    <p:sldId id="366" r:id="rId12"/>
    <p:sldId id="367" r:id="rId13"/>
    <p:sldId id="368" r:id="rId14"/>
    <p:sldId id="369" r:id="rId15"/>
    <p:sldId id="370" r:id="rId16"/>
    <p:sldId id="371" r:id="rId17"/>
    <p:sldId id="389" r:id="rId18"/>
    <p:sldId id="398" r:id="rId19"/>
    <p:sldId id="399" r:id="rId20"/>
    <p:sldId id="400" r:id="rId21"/>
    <p:sldId id="401" r:id="rId22"/>
    <p:sldId id="422" r:id="rId23"/>
  </p:sldIdLst>
  <p:sldSz cx="9144000" cy="5143500" type="screen16x9"/>
  <p:notesSz cx="6858000" cy="9144000"/>
  <p:embeddedFontLst>
    <p:embeddedFont>
      <p:font typeface="Cabin" panose="020B0604020202020204" charset="0"/>
      <p:regular r:id="rId25"/>
      <p:bold r:id="rId26"/>
      <p:italic r:id="rId27"/>
      <p:boldItalic r:id="rId28"/>
    </p:embeddedFont>
    <p:embeddedFont>
      <p:font typeface="Calibri" panose="020F0502020204030204" pitchFamily="34" charset="0"/>
      <p:regular r:id="rId29"/>
      <p:bold r:id="rId30"/>
      <p:italic r:id="rId31"/>
      <p:boldItalic r:id="rId32"/>
    </p:embeddedFont>
    <p:embeddedFont>
      <p:font typeface="Consolas" panose="020B0609020204030204" pitchFamily="49" charset="0"/>
      <p:regular r:id="rId33"/>
      <p:bold r:id="rId34"/>
      <p:italic r:id="rId35"/>
      <p:boldItalic r:id="rId36"/>
    </p:embeddedFont>
    <p:embeddedFont>
      <p:font typeface="Proxima Nova"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6" roundtripDataSignature="AMtx7mj6gogAl0vOY3ilaTBTUVGiS7mL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B51F6B-80E4-4CDE-A16F-99A2359D82C9}">
  <a:tblStyle styleId="{4CB51F6B-80E4-4CDE-A16F-99A2359D82C9}"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1E8"/>
          </a:solidFill>
        </a:fill>
      </a:tcStyle>
    </a:wholeTbl>
    <a:band1H>
      <a:tcTxStyle/>
      <a:tcStyle>
        <a:tcBdr/>
        <a:fill>
          <a:solidFill>
            <a:srgbClr val="FFE2CD"/>
          </a:solidFill>
        </a:fill>
      </a:tcStyle>
    </a:band1H>
    <a:band2H>
      <a:tcTxStyle/>
      <a:tcStyle>
        <a:tcBdr/>
      </a:tcStyle>
    </a:band2H>
    <a:band1V>
      <a:tcTxStyle/>
      <a:tcStyle>
        <a:tcBdr/>
        <a:fill>
          <a:solidFill>
            <a:srgbClr val="FFE2CD"/>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981D4092-A0AA-45B1-950F-B97F42B12C21}" styleName="Table_1">
    <a:wholeTbl>
      <a:tcTxStyle b="off" i="off">
        <a:font>
          <a:latin typeface="Arial"/>
          <a:ea typeface="Arial"/>
          <a:cs typeface="Aria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dk1"/>
              </a:solidFill>
              <a:prstDash val="solid"/>
              <a:round/>
              <a:headEnd type="none" w="sm" len="sm"/>
              <a:tailEnd type="none" w="sm" len="sm"/>
            </a:ln>
          </a:top>
        </a:tcBdr>
        <a:fill>
          <a:solidFill>
            <a:srgbClr val="E6E6E6"/>
          </a:solidFill>
        </a:fill>
      </a:tcStyle>
    </a:lastRow>
    <a:seCell>
      <a:tcTxStyle/>
      <a:tcStyle>
        <a:tcBdr/>
      </a:tcStyle>
    </a:seCell>
    <a:swCell>
      <a:tcTxStyle/>
      <a:tcStyle>
        <a:tcBdr/>
      </a:tcStyle>
    </a:swCell>
    <a:firstRow>
      <a:tcTxStyle b="on" i="off"/>
      <a:tcStyle>
        <a:tcBdr/>
        <a:fill>
          <a:solidFill>
            <a:srgbClr val="E6E6E6"/>
          </a:solidFill>
        </a:fill>
      </a:tcStyle>
    </a:firstRow>
    <a:neCell>
      <a:tcTxStyle/>
      <a:tcStyle>
        <a:tcBdr/>
      </a:tcStyle>
    </a:neCell>
    <a:nwCell>
      <a:tcTxStyle/>
      <a:tcStyle>
        <a:tcBdr/>
      </a:tcStyle>
    </a:nwCell>
  </a:tblStyle>
  <a:tblStyle styleId="{924BD823-46EF-49D4-B833-BC173A28312E}"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23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18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19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8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189"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0" Type="http://schemas.openxmlformats.org/officeDocument/2006/relationships/slide" Target="slides/slide19.xml"/><Relationship Id="rId187"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fr-BE" sz="1200" b="0" i="0" u="none" strike="noStrike" cap="none">
                <a:solidFill>
                  <a:srgbClr val="000000"/>
                </a:solidFill>
                <a:latin typeface="Arial"/>
                <a:ea typeface="Arial"/>
                <a:cs typeface="Arial"/>
                <a:sym typeface="Arial"/>
              </a:rPr>
              <a:t>‹N°›</a:t>
            </a:fld>
            <a:endParaRPr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p10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6" name="Google Shape;966;p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p1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7" name="Google Shape;1057;p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p1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4" name="Google Shape;1064;p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p1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1" name="Google Shape;1071;p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p1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8" name="Google Shape;1078;p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3"/>
        <p:cNvGrpSpPr/>
        <p:nvPr/>
      </p:nvGrpSpPr>
      <p:grpSpPr>
        <a:xfrm>
          <a:off x="0" y="0"/>
          <a:ext cx="0" cy="0"/>
          <a:chOff x="0" y="0"/>
          <a:chExt cx="0" cy="0"/>
        </a:xfrm>
      </p:grpSpPr>
      <p:sp>
        <p:nvSpPr>
          <p:cNvPr id="1084" name="Google Shape;1084;p1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5" name="Google Shape;1085;p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p1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4" name="Google Shape;1094;p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p1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6" name="Google Shape;1336;p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p1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4" name="Google Shape;1424;p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9"/>
        <p:cNvGrpSpPr/>
        <p:nvPr/>
      </p:nvGrpSpPr>
      <p:grpSpPr>
        <a:xfrm>
          <a:off x="0" y="0"/>
          <a:ext cx="0" cy="0"/>
          <a:chOff x="0" y="0"/>
          <a:chExt cx="0" cy="0"/>
        </a:xfrm>
      </p:grpSpPr>
      <p:sp>
        <p:nvSpPr>
          <p:cNvPr id="1430" name="Google Shape;1430;p1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1" name="Google Shape;1431;p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8" name="Google Shape;508;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8"/>
        <p:cNvGrpSpPr/>
        <p:nvPr/>
      </p:nvGrpSpPr>
      <p:grpSpPr>
        <a:xfrm>
          <a:off x="0" y="0"/>
          <a:ext cx="0" cy="0"/>
          <a:chOff x="0" y="0"/>
          <a:chExt cx="0" cy="0"/>
        </a:xfrm>
      </p:grpSpPr>
      <p:sp>
        <p:nvSpPr>
          <p:cNvPr id="1439" name="Google Shape;1439;p1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0" name="Google Shape;1440;p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5"/>
        <p:cNvGrpSpPr/>
        <p:nvPr/>
      </p:nvGrpSpPr>
      <p:grpSpPr>
        <a:xfrm>
          <a:off x="0" y="0"/>
          <a:ext cx="0" cy="0"/>
          <a:chOff x="0" y="0"/>
          <a:chExt cx="0" cy="0"/>
        </a:xfrm>
      </p:grpSpPr>
      <p:sp>
        <p:nvSpPr>
          <p:cNvPr id="1446" name="Google Shape;1446;p1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7" name="Google Shape;1447;p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9"/>
        <p:cNvGrpSpPr/>
        <p:nvPr/>
      </p:nvGrpSpPr>
      <p:grpSpPr>
        <a:xfrm>
          <a:off x="0" y="0"/>
          <a:ext cx="0" cy="0"/>
          <a:chOff x="0" y="0"/>
          <a:chExt cx="0" cy="0"/>
        </a:xfrm>
      </p:grpSpPr>
      <p:sp>
        <p:nvSpPr>
          <p:cNvPr id="1680" name="Google Shape;1680;p1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1" name="Google Shape;1681;p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69" name="Google Shape;569;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BE"/>
              <a:t>A = 2</a:t>
            </a:r>
            <a:endParaRPr/>
          </a:p>
          <a:p>
            <a:pPr marL="0" lvl="0" indent="0" algn="l" rtl="0">
              <a:spcBef>
                <a:spcPts val="0"/>
              </a:spcBef>
              <a:spcAft>
                <a:spcPts val="0"/>
              </a:spcAft>
              <a:buNone/>
            </a:pPr>
            <a:r>
              <a:rPr lang="fr-BE"/>
              <a:t>B = 4 + 2 = 6</a:t>
            </a:r>
            <a:endParaRPr/>
          </a:p>
          <a:p>
            <a:pPr marL="0" lvl="0" indent="0" algn="l" rtl="0">
              <a:spcBef>
                <a:spcPts val="0"/>
              </a:spcBef>
              <a:spcAft>
                <a:spcPts val="0"/>
              </a:spcAft>
              <a:buNone/>
            </a:pPr>
            <a:r>
              <a:rPr lang="fr-BE"/>
              <a:t>C = 6 * 2 = 12</a:t>
            </a:r>
            <a:endParaRPr/>
          </a:p>
          <a:p>
            <a:pPr marL="0" lvl="0" indent="0" algn="l" rtl="0">
              <a:spcBef>
                <a:spcPts val="0"/>
              </a:spcBef>
              <a:spcAft>
                <a:spcPts val="0"/>
              </a:spcAft>
              <a:buNone/>
            </a:pPr>
            <a:r>
              <a:rPr lang="fr-BE"/>
              <a:t>D = (12 – 2) * 6 = 60</a:t>
            </a:r>
            <a:endParaRPr/>
          </a:p>
          <a:p>
            <a:pPr marL="0" lvl="0" indent="0" algn="l" rtl="0">
              <a:spcBef>
                <a:spcPts val="0"/>
              </a:spcBef>
              <a:spcAft>
                <a:spcPts val="0"/>
              </a:spcAft>
              <a:buNone/>
            </a:pPr>
            <a:r>
              <a:rPr lang="fr-BE"/>
              <a:t>E = ((2 + 7) * (60 DIV 2)) * 0 =  ( 9 * 30 ) * 0 =  270 * 0 = 0</a:t>
            </a:r>
            <a:endParaRPr/>
          </a:p>
          <a:p>
            <a:pPr marL="0" lvl="0" indent="0" algn="l" rtl="0">
              <a:spcBef>
                <a:spcPts val="0"/>
              </a:spcBef>
              <a:spcAft>
                <a:spcPts val="0"/>
              </a:spcAft>
              <a:buNone/>
            </a:pPr>
            <a:endParaRPr/>
          </a:p>
          <a:p>
            <a:pPr marL="0" lvl="0" indent="0" algn="l" rtl="0">
              <a:spcBef>
                <a:spcPts val="0"/>
              </a:spcBef>
              <a:spcAft>
                <a:spcPts val="0"/>
              </a:spcAft>
              <a:buNone/>
            </a:pPr>
            <a:r>
              <a:rPr lang="fr-BE"/>
              <a:t>&gt;&gt;&gt; a=5</a:t>
            </a:r>
            <a:endParaRPr/>
          </a:p>
          <a:p>
            <a:pPr marL="0" lvl="0" indent="0" algn="l" rtl="0">
              <a:spcBef>
                <a:spcPts val="0"/>
              </a:spcBef>
              <a:spcAft>
                <a:spcPts val="0"/>
              </a:spcAft>
              <a:buNone/>
            </a:pPr>
            <a:r>
              <a:rPr lang="fr-BE"/>
              <a:t>&gt;&gt;&gt; b=7</a:t>
            </a:r>
            <a:endParaRPr/>
          </a:p>
          <a:p>
            <a:pPr marL="0" lvl="0" indent="0" algn="l" rtl="0">
              <a:spcBef>
                <a:spcPts val="0"/>
              </a:spcBef>
              <a:spcAft>
                <a:spcPts val="0"/>
              </a:spcAft>
              <a:buNone/>
            </a:pPr>
            <a:r>
              <a:rPr lang="fr-BE"/>
              <a:t>&gt;&gt;&gt; a=a+b</a:t>
            </a:r>
            <a:endParaRPr/>
          </a:p>
          <a:p>
            <a:pPr marL="0" lvl="0" indent="0" algn="l" rtl="0">
              <a:spcBef>
                <a:spcPts val="0"/>
              </a:spcBef>
              <a:spcAft>
                <a:spcPts val="0"/>
              </a:spcAft>
              <a:buNone/>
            </a:pPr>
            <a:r>
              <a:rPr lang="fr-BE"/>
              <a:t>&gt;&gt;&gt; b=a-b</a:t>
            </a:r>
            <a:endParaRPr/>
          </a:p>
          <a:p>
            <a:pPr marL="0" lvl="0" indent="0" algn="l" rtl="0">
              <a:spcBef>
                <a:spcPts val="0"/>
              </a:spcBef>
              <a:spcAft>
                <a:spcPts val="0"/>
              </a:spcAft>
              <a:buNone/>
            </a:pPr>
            <a:r>
              <a:rPr lang="fr-BE"/>
              <a:t>&gt;&gt;&gt; a=a-b</a:t>
            </a:r>
            <a:endParaRPr/>
          </a:p>
          <a:p>
            <a:pPr marL="0" lvl="0" indent="0" algn="l" rtl="0">
              <a:spcBef>
                <a:spcPts val="0"/>
              </a:spcBef>
              <a:spcAft>
                <a:spcPts val="0"/>
              </a:spcAft>
              <a:buNone/>
            </a:pPr>
            <a:r>
              <a:rPr lang="fr-BE"/>
              <a:t>&gt;&gt;&gt; a</a:t>
            </a:r>
            <a:endParaRPr/>
          </a:p>
          <a:p>
            <a:pPr marL="0" lvl="0" indent="0" algn="l" rtl="0">
              <a:spcBef>
                <a:spcPts val="0"/>
              </a:spcBef>
              <a:spcAft>
                <a:spcPts val="0"/>
              </a:spcAft>
              <a:buNone/>
            </a:pPr>
            <a:r>
              <a:rPr lang="fr-BE"/>
              <a:t>7</a:t>
            </a:r>
            <a:endParaRPr/>
          </a:p>
          <a:p>
            <a:pPr marL="0" lvl="0" indent="0" algn="l" rtl="0">
              <a:spcBef>
                <a:spcPts val="0"/>
              </a:spcBef>
              <a:spcAft>
                <a:spcPts val="0"/>
              </a:spcAft>
              <a:buNone/>
            </a:pPr>
            <a:r>
              <a:rPr lang="fr-BE"/>
              <a:t>&gt;&gt;&gt; b</a:t>
            </a:r>
            <a:endParaRPr/>
          </a:p>
          <a:p>
            <a:pPr marL="0" lvl="0" indent="0" algn="l" rtl="0">
              <a:spcBef>
                <a:spcPts val="0"/>
              </a:spcBef>
              <a:spcAft>
                <a:spcPts val="0"/>
              </a:spcAft>
              <a:buNone/>
            </a:pPr>
            <a:r>
              <a:rPr lang="fr-BE"/>
              <a:t>5</a:t>
            </a:r>
            <a:endParaRPr/>
          </a:p>
          <a:p>
            <a:pPr marL="0" lvl="0" indent="0" algn="l" rtl="0">
              <a:spcBef>
                <a:spcPts val="0"/>
              </a:spcBef>
              <a:spcAft>
                <a:spcPts val="0"/>
              </a:spcAft>
              <a:buNone/>
            </a:pPr>
            <a:r>
              <a:rPr lang="fr-BE"/>
              <a:t>&gt;&gt;&gt; </a:t>
            </a:r>
            <a:endParaRPr/>
          </a:p>
        </p:txBody>
      </p:sp>
      <p:sp>
        <p:nvSpPr>
          <p:cNvPr id="570" name="Google Shape;570;p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fr-BE"/>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8" name="Google Shape;578;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BE" sz="1200">
                <a:latin typeface="Consolas"/>
                <a:ea typeface="Consolas"/>
                <a:cs typeface="Consolas"/>
                <a:sym typeface="Consolas"/>
              </a:rPr>
              <a:t>Algorithme ConvertisseurSeconde</a:t>
            </a:r>
            <a:endParaRPr sz="1200">
              <a:latin typeface="Consolas"/>
              <a:ea typeface="Consolas"/>
              <a:cs typeface="Consolas"/>
              <a:sym typeface="Consolas"/>
            </a:endParaRPr>
          </a:p>
          <a:p>
            <a:pPr marL="0" lvl="0" indent="0" algn="l" rtl="0">
              <a:spcBef>
                <a:spcPts val="0"/>
              </a:spcBef>
              <a:spcAft>
                <a:spcPts val="0"/>
              </a:spcAft>
              <a:buNone/>
            </a:pPr>
            <a:r>
              <a:rPr lang="fr-BE" sz="1200">
                <a:latin typeface="Consolas"/>
                <a:ea typeface="Consolas"/>
                <a:cs typeface="Consolas"/>
                <a:sym typeface="Consolas"/>
              </a:rPr>
              <a:t>Variables secondes : Entier</a:t>
            </a:r>
            <a:endParaRPr/>
          </a:p>
          <a:p>
            <a:pPr marL="0" lvl="0" indent="0" algn="l" rtl="0">
              <a:spcBef>
                <a:spcPts val="0"/>
              </a:spcBef>
              <a:spcAft>
                <a:spcPts val="0"/>
              </a:spcAft>
              <a:buNone/>
            </a:pPr>
            <a:r>
              <a:rPr lang="fr-BE" sz="1200">
                <a:latin typeface="Consolas"/>
                <a:ea typeface="Consolas"/>
                <a:cs typeface="Consolas"/>
                <a:sym typeface="Consolas"/>
              </a:rPr>
              <a:t>          nbSecondes, nbMinutes, nbHeures, nbJours : Entier</a:t>
            </a:r>
            <a:endParaRPr/>
          </a:p>
          <a:p>
            <a:pPr marL="0" lvl="0" indent="0" algn="l" rtl="0">
              <a:spcBef>
                <a:spcPts val="0"/>
              </a:spcBef>
              <a:spcAft>
                <a:spcPts val="0"/>
              </a:spcAft>
              <a:buNone/>
            </a:pPr>
            <a:r>
              <a:rPr lang="fr-BE" sz="1200">
                <a:latin typeface="Consolas"/>
                <a:ea typeface="Consolas"/>
                <a:cs typeface="Consolas"/>
                <a:sym typeface="Consolas"/>
              </a:rPr>
              <a:t>Debut</a:t>
            </a:r>
            <a:endParaRPr sz="1200">
              <a:latin typeface="Consolas"/>
              <a:ea typeface="Consolas"/>
              <a:cs typeface="Consolas"/>
              <a:sym typeface="Consolas"/>
            </a:endParaRPr>
          </a:p>
          <a:p>
            <a:pPr marL="0" lvl="0" indent="0" algn="l" rtl="0">
              <a:spcBef>
                <a:spcPts val="0"/>
              </a:spcBef>
              <a:spcAft>
                <a:spcPts val="0"/>
              </a:spcAft>
              <a:buNone/>
            </a:pPr>
            <a:r>
              <a:rPr lang="fr-BE" sz="1200">
                <a:latin typeface="Consolas"/>
                <a:ea typeface="Consolas"/>
                <a:cs typeface="Consolas"/>
                <a:sym typeface="Consolas"/>
              </a:rPr>
              <a:t>    Ecrire("Veuillez entrer le nombre de secondes")</a:t>
            </a:r>
            <a:endParaRPr/>
          </a:p>
          <a:p>
            <a:pPr marL="0" lvl="0" indent="0" algn="l" rtl="0">
              <a:spcBef>
                <a:spcPts val="0"/>
              </a:spcBef>
              <a:spcAft>
                <a:spcPts val="0"/>
              </a:spcAft>
              <a:buNone/>
            </a:pPr>
            <a:r>
              <a:rPr lang="fr-BE" sz="1200">
                <a:latin typeface="Consolas"/>
                <a:ea typeface="Consolas"/>
                <a:cs typeface="Consolas"/>
                <a:sym typeface="Consolas"/>
              </a:rPr>
              <a:t>    Lire(secondes)</a:t>
            </a:r>
            <a:endParaRPr/>
          </a:p>
          <a:p>
            <a:pPr marL="0" lvl="0" indent="0" algn="l" rtl="0">
              <a:spcBef>
                <a:spcPts val="0"/>
              </a:spcBef>
              <a:spcAft>
                <a:spcPts val="0"/>
              </a:spcAft>
              <a:buNone/>
            </a:pPr>
            <a:endParaRPr sz="1200">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200"/>
              <a:buFont typeface="Consolas"/>
              <a:buNone/>
            </a:pPr>
            <a:r>
              <a:rPr lang="fr-BE" sz="1200">
                <a:latin typeface="Consolas"/>
                <a:ea typeface="Consolas"/>
                <a:cs typeface="Consolas"/>
                <a:sym typeface="Consolas"/>
              </a:rPr>
              <a:t>    nbJours← secondes DIV 86400</a:t>
            </a:r>
            <a:endParaRPr/>
          </a:p>
          <a:p>
            <a:pPr marL="0" marR="0" lvl="0" indent="0" algn="l" rtl="0">
              <a:lnSpc>
                <a:spcPct val="100000"/>
              </a:lnSpc>
              <a:spcBef>
                <a:spcPts val="0"/>
              </a:spcBef>
              <a:spcAft>
                <a:spcPts val="0"/>
              </a:spcAft>
              <a:buClr>
                <a:schemeClr val="dk1"/>
              </a:buClr>
              <a:buSzPts val="1200"/>
              <a:buFont typeface="Consolas"/>
              <a:buNone/>
            </a:pPr>
            <a:r>
              <a:rPr lang="fr-BE" sz="1200">
                <a:latin typeface="Consolas"/>
                <a:ea typeface="Consolas"/>
                <a:cs typeface="Consolas"/>
                <a:sym typeface="Consolas"/>
              </a:rPr>
              <a:t>    nbHeures ← secondes MOD 86400 DIV 3600</a:t>
            </a:r>
            <a:endParaRPr/>
          </a:p>
          <a:p>
            <a:pPr marL="0" marR="0" lvl="0" indent="0" algn="l" rtl="0">
              <a:lnSpc>
                <a:spcPct val="100000"/>
              </a:lnSpc>
              <a:spcBef>
                <a:spcPts val="0"/>
              </a:spcBef>
              <a:spcAft>
                <a:spcPts val="0"/>
              </a:spcAft>
              <a:buClr>
                <a:schemeClr val="dk1"/>
              </a:buClr>
              <a:buSzPts val="1200"/>
              <a:buFont typeface="Consolas"/>
              <a:buNone/>
            </a:pPr>
            <a:r>
              <a:rPr lang="fr-BE" sz="1200">
                <a:latin typeface="Consolas"/>
                <a:ea typeface="Consolas"/>
                <a:cs typeface="Consolas"/>
                <a:sym typeface="Consolas"/>
              </a:rPr>
              <a:t>    nbMinutes ← secondes MOD 86400 MOD 3600 DIV 60</a:t>
            </a:r>
            <a:endParaRPr/>
          </a:p>
          <a:p>
            <a:pPr marL="0" lvl="0" indent="0" algn="l" rtl="0">
              <a:spcBef>
                <a:spcPts val="0"/>
              </a:spcBef>
              <a:spcAft>
                <a:spcPts val="0"/>
              </a:spcAft>
              <a:buNone/>
            </a:pPr>
            <a:r>
              <a:rPr lang="fr-BE" sz="1200">
                <a:latin typeface="Consolas"/>
                <a:ea typeface="Consolas"/>
                <a:cs typeface="Consolas"/>
                <a:sym typeface="Consolas"/>
              </a:rPr>
              <a:t>    nbSecondes ← secondes MOD 86400 MOD 3600 MOD 60 MOD 60</a:t>
            </a:r>
            <a:endParaRPr/>
          </a:p>
          <a:p>
            <a:pPr marL="0" lvl="0" indent="0" algn="l" rtl="0">
              <a:spcBef>
                <a:spcPts val="0"/>
              </a:spcBef>
              <a:spcAft>
                <a:spcPts val="0"/>
              </a:spcAft>
              <a:buNone/>
            </a:pPr>
            <a:r>
              <a:rPr lang="fr-BE" sz="1200">
                <a:latin typeface="Consolas"/>
                <a:ea typeface="Consolas"/>
                <a:cs typeface="Consolas"/>
                <a:sym typeface="Consolas"/>
              </a:rPr>
              <a:t>    </a:t>
            </a:r>
            <a:endParaRPr/>
          </a:p>
          <a:p>
            <a:pPr marL="0" lvl="0" indent="0" algn="l" rtl="0">
              <a:spcBef>
                <a:spcPts val="0"/>
              </a:spcBef>
              <a:spcAft>
                <a:spcPts val="0"/>
              </a:spcAft>
              <a:buNone/>
            </a:pPr>
            <a:r>
              <a:rPr lang="fr-BE" sz="1200">
                <a:latin typeface="Consolas"/>
                <a:ea typeface="Consolas"/>
                <a:cs typeface="Consolas"/>
                <a:sym typeface="Consolas"/>
              </a:rPr>
              <a:t>    Ecrire(nbJours," jours ",</a:t>
            </a:r>
            <a:endParaRPr/>
          </a:p>
          <a:p>
            <a:pPr marL="0" lvl="0" indent="0" algn="l" rtl="0">
              <a:spcBef>
                <a:spcPts val="0"/>
              </a:spcBef>
              <a:spcAft>
                <a:spcPts val="0"/>
              </a:spcAft>
              <a:buNone/>
            </a:pPr>
            <a:r>
              <a:rPr lang="fr-BE" sz="1200">
                <a:latin typeface="Consolas"/>
                <a:ea typeface="Consolas"/>
                <a:cs typeface="Consolas"/>
                <a:sym typeface="Consolas"/>
              </a:rPr>
              <a:t>           nbHeures," heures",</a:t>
            </a:r>
            <a:endParaRPr/>
          </a:p>
          <a:p>
            <a:pPr marL="0" lvl="0" indent="0" algn="l" rtl="0">
              <a:spcBef>
                <a:spcPts val="0"/>
              </a:spcBef>
              <a:spcAft>
                <a:spcPts val="0"/>
              </a:spcAft>
              <a:buNone/>
            </a:pPr>
            <a:r>
              <a:rPr lang="fr-BE" sz="1200">
                <a:latin typeface="Consolas"/>
                <a:ea typeface="Consolas"/>
                <a:cs typeface="Consolas"/>
                <a:sym typeface="Consolas"/>
              </a:rPr>
              <a:t>           nbMinutes," minutes ",</a:t>
            </a:r>
            <a:endParaRPr/>
          </a:p>
          <a:p>
            <a:pPr marL="0" lvl="0" indent="0" algn="l" rtl="0">
              <a:spcBef>
                <a:spcPts val="0"/>
              </a:spcBef>
              <a:spcAft>
                <a:spcPts val="0"/>
              </a:spcAft>
              <a:buNone/>
            </a:pPr>
            <a:r>
              <a:rPr lang="fr-BE" sz="1200">
                <a:latin typeface="Consolas"/>
                <a:ea typeface="Consolas"/>
                <a:cs typeface="Consolas"/>
                <a:sym typeface="Consolas"/>
              </a:rPr>
              <a:t>           nbSecondes," secondes");</a:t>
            </a:r>
            <a:endParaRPr/>
          </a:p>
          <a:p>
            <a:pPr marL="0" lvl="0" indent="0" algn="l" rtl="0">
              <a:spcBef>
                <a:spcPts val="0"/>
              </a:spcBef>
              <a:spcAft>
                <a:spcPts val="0"/>
              </a:spcAft>
              <a:buNone/>
            </a:pPr>
            <a:endParaRPr sz="1200">
              <a:latin typeface="Consolas"/>
              <a:ea typeface="Consolas"/>
              <a:cs typeface="Consolas"/>
              <a:sym typeface="Consolas"/>
            </a:endParaRPr>
          </a:p>
          <a:p>
            <a:pPr marL="0" lvl="0" indent="0" algn="l" rtl="0">
              <a:spcBef>
                <a:spcPts val="0"/>
              </a:spcBef>
              <a:spcAft>
                <a:spcPts val="0"/>
              </a:spcAft>
              <a:buNone/>
            </a:pPr>
            <a:r>
              <a:rPr lang="fr-BE" sz="1200">
                <a:latin typeface="Consolas"/>
                <a:ea typeface="Consolas"/>
                <a:cs typeface="Consolas"/>
                <a:sym typeface="Consolas"/>
              </a:rPr>
              <a:t>Fin</a:t>
            </a:r>
            <a:endParaRPr/>
          </a:p>
          <a:p>
            <a:pPr marL="0" lvl="0" indent="0" algn="l" rtl="0">
              <a:spcBef>
                <a:spcPts val="0"/>
              </a:spcBef>
              <a:spcAft>
                <a:spcPts val="0"/>
              </a:spcAft>
              <a:buNone/>
            </a:pPr>
            <a:endParaRPr/>
          </a:p>
        </p:txBody>
      </p:sp>
      <p:sp>
        <p:nvSpPr>
          <p:cNvPr id="579" name="Google Shape;579;p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fr-BE"/>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18" name="Google Shape;718;p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BE"/>
              <a:t>1 F</a:t>
            </a:r>
            <a:endParaRPr/>
          </a:p>
          <a:p>
            <a:pPr marL="0" lvl="0" indent="0" algn="l" rtl="0">
              <a:spcBef>
                <a:spcPts val="0"/>
              </a:spcBef>
              <a:spcAft>
                <a:spcPts val="0"/>
              </a:spcAft>
              <a:buNone/>
            </a:pPr>
            <a:r>
              <a:rPr lang="fr-BE"/>
              <a:t>2 V</a:t>
            </a:r>
            <a:endParaRPr/>
          </a:p>
          <a:p>
            <a:pPr marL="0" lvl="0" indent="0" algn="l" rtl="0">
              <a:spcBef>
                <a:spcPts val="0"/>
              </a:spcBef>
              <a:spcAft>
                <a:spcPts val="0"/>
              </a:spcAft>
              <a:buNone/>
            </a:pPr>
            <a:r>
              <a:rPr lang="fr-BE"/>
              <a:t>3 V</a:t>
            </a:r>
            <a:endParaRPr/>
          </a:p>
          <a:p>
            <a:pPr marL="0" lvl="0" indent="0" algn="l" rtl="0">
              <a:spcBef>
                <a:spcPts val="0"/>
              </a:spcBef>
              <a:spcAft>
                <a:spcPts val="0"/>
              </a:spcAft>
              <a:buNone/>
            </a:pPr>
            <a:r>
              <a:rPr lang="fr-BE"/>
              <a:t>4 V</a:t>
            </a:r>
            <a:endParaRPr/>
          </a:p>
          <a:p>
            <a:pPr marL="0" lvl="0" indent="0" algn="l" rtl="0">
              <a:spcBef>
                <a:spcPts val="0"/>
              </a:spcBef>
              <a:spcAft>
                <a:spcPts val="0"/>
              </a:spcAft>
              <a:buNone/>
            </a:pPr>
            <a:r>
              <a:rPr lang="fr-BE"/>
              <a:t>5 V</a:t>
            </a:r>
            <a:endParaRPr/>
          </a:p>
          <a:p>
            <a:pPr marL="0" lvl="0" indent="0" algn="l" rtl="0">
              <a:spcBef>
                <a:spcPts val="0"/>
              </a:spcBef>
              <a:spcAft>
                <a:spcPts val="0"/>
              </a:spcAft>
              <a:buNone/>
            </a:pPr>
            <a:r>
              <a:rPr lang="fr-BE"/>
              <a:t>6 V</a:t>
            </a:r>
            <a:endParaRPr/>
          </a:p>
          <a:p>
            <a:pPr marL="0" lvl="0" indent="0" algn="l" rtl="0">
              <a:spcBef>
                <a:spcPts val="0"/>
              </a:spcBef>
              <a:spcAft>
                <a:spcPts val="0"/>
              </a:spcAft>
              <a:buNone/>
            </a:pPr>
            <a:r>
              <a:rPr lang="fr-BE"/>
              <a:t>7 F</a:t>
            </a:r>
            <a:endParaRPr/>
          </a:p>
          <a:p>
            <a:pPr marL="0" lvl="0" indent="0" algn="l" rtl="0">
              <a:spcBef>
                <a:spcPts val="0"/>
              </a:spcBef>
              <a:spcAft>
                <a:spcPts val="0"/>
              </a:spcAft>
              <a:buNone/>
            </a:pPr>
            <a:r>
              <a:rPr lang="fr-BE"/>
              <a:t>8 F</a:t>
            </a:r>
            <a:endParaRPr/>
          </a:p>
        </p:txBody>
      </p:sp>
      <p:sp>
        <p:nvSpPr>
          <p:cNvPr id="719" name="Google Shape;719;p7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fr-BE"/>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p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66" name="Google Shape;866;p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67" name="Google Shape;867;p8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fr-BE"/>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p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74" name="Google Shape;874;p8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75" name="Google Shape;875;p8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fr-BE"/>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p9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2" name="Google Shape;882;p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p10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9" name="Google Shape;959;p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tête de section">
  <p:cSld name="CUSTOM_4">
    <p:spTree>
      <p:nvGrpSpPr>
        <p:cNvPr id="1" name="Shape 23"/>
        <p:cNvGrpSpPr/>
        <p:nvPr/>
      </p:nvGrpSpPr>
      <p:grpSpPr>
        <a:xfrm>
          <a:off x="0" y="0"/>
          <a:ext cx="0" cy="0"/>
          <a:chOff x="0" y="0"/>
          <a:chExt cx="0" cy="0"/>
        </a:xfrm>
      </p:grpSpPr>
      <p:sp>
        <p:nvSpPr>
          <p:cNvPr id="24" name="Google Shape;24;g6bfb0526df_0_14"/>
          <p:cNvSpPr txBox="1">
            <a:spLocks noGrp="1"/>
          </p:cNvSpPr>
          <p:nvPr>
            <p:ph type="title"/>
          </p:nvPr>
        </p:nvSpPr>
        <p:spPr>
          <a:xfrm>
            <a:off x="485650" y="2287250"/>
            <a:ext cx="8139300" cy="585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281995"/>
              </a:buClr>
              <a:buSzPts val="3600"/>
              <a:buNone/>
              <a:defRPr sz="3600">
                <a:solidFill>
                  <a:srgbClr val="281995"/>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5" name="Google Shape;25;g6bfb0526df_0_14"/>
          <p:cNvSpPr txBox="1">
            <a:spLocks noGrp="1"/>
          </p:cNvSpPr>
          <p:nvPr>
            <p:ph type="subTitle" idx="1"/>
          </p:nvPr>
        </p:nvSpPr>
        <p:spPr>
          <a:xfrm>
            <a:off x="728475" y="2791200"/>
            <a:ext cx="7896600" cy="58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400">
                <a:solidFill>
                  <a:srgbClr val="4590B8"/>
                </a:solidFill>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26" name="Google Shape;26;g6bfb0526df_0_14"/>
          <p:cNvSpPr txBox="1">
            <a:spLocks noGrp="1"/>
          </p:cNvSpPr>
          <p:nvPr>
            <p:ph type="sldNum" idx="12"/>
          </p:nvPr>
        </p:nvSpPr>
        <p:spPr>
          <a:xfrm>
            <a:off x="8369700" y="4858675"/>
            <a:ext cx="548700" cy="2544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BE"/>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re et comparaison (2 sous-titre)">
  <p:cSld name="CUSTOM_11">
    <p:spTree>
      <p:nvGrpSpPr>
        <p:cNvPr id="1" name="Shape 68"/>
        <p:cNvGrpSpPr/>
        <p:nvPr/>
      </p:nvGrpSpPr>
      <p:grpSpPr>
        <a:xfrm>
          <a:off x="0" y="0"/>
          <a:ext cx="0" cy="0"/>
          <a:chOff x="0" y="0"/>
          <a:chExt cx="0" cy="0"/>
        </a:xfrm>
      </p:grpSpPr>
      <p:sp>
        <p:nvSpPr>
          <p:cNvPr id="69" name="Google Shape;69;g6bfb0526df_0_59"/>
          <p:cNvSpPr txBox="1">
            <a:spLocks noGrp="1"/>
          </p:cNvSpPr>
          <p:nvPr>
            <p:ph type="title"/>
          </p:nvPr>
        </p:nvSpPr>
        <p:spPr>
          <a:xfrm>
            <a:off x="311700" y="4905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g6bfb0526df_0_59"/>
          <p:cNvSpPr txBox="1">
            <a:spLocks noGrp="1"/>
          </p:cNvSpPr>
          <p:nvPr>
            <p:ph type="subTitle" idx="1"/>
          </p:nvPr>
        </p:nvSpPr>
        <p:spPr>
          <a:xfrm>
            <a:off x="311700" y="1152475"/>
            <a:ext cx="3999900" cy="4800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000000"/>
                </a:solidFill>
              </a:defRPr>
            </a:lvl1pPr>
            <a:lvl2pPr lvl="1" rtl="0">
              <a:spcBef>
                <a:spcPts val="1600"/>
              </a:spcBef>
              <a:spcAft>
                <a:spcPts val="0"/>
              </a:spcAft>
              <a:buNone/>
              <a:defRPr sz="2400"/>
            </a:lvl2pPr>
            <a:lvl3pPr lvl="2" rtl="0">
              <a:spcBef>
                <a:spcPts val="1600"/>
              </a:spcBef>
              <a:spcAft>
                <a:spcPts val="0"/>
              </a:spcAft>
              <a:buNone/>
              <a:defRPr sz="2400"/>
            </a:lvl3pPr>
            <a:lvl4pPr lvl="3" rtl="0">
              <a:spcBef>
                <a:spcPts val="1600"/>
              </a:spcBef>
              <a:spcAft>
                <a:spcPts val="0"/>
              </a:spcAft>
              <a:buNone/>
              <a:defRPr sz="2400"/>
            </a:lvl4pPr>
            <a:lvl5pPr lvl="4" rtl="0">
              <a:spcBef>
                <a:spcPts val="1600"/>
              </a:spcBef>
              <a:spcAft>
                <a:spcPts val="0"/>
              </a:spcAft>
              <a:buNone/>
              <a:defRPr sz="2400"/>
            </a:lvl5pPr>
            <a:lvl6pPr lvl="5" rtl="0">
              <a:spcBef>
                <a:spcPts val="1600"/>
              </a:spcBef>
              <a:spcAft>
                <a:spcPts val="0"/>
              </a:spcAft>
              <a:buNone/>
              <a:defRPr sz="2400"/>
            </a:lvl6pPr>
            <a:lvl7pPr lvl="6" rtl="0">
              <a:spcBef>
                <a:spcPts val="1600"/>
              </a:spcBef>
              <a:spcAft>
                <a:spcPts val="0"/>
              </a:spcAft>
              <a:buNone/>
              <a:defRPr sz="2400"/>
            </a:lvl7pPr>
            <a:lvl8pPr lvl="7" rtl="0">
              <a:spcBef>
                <a:spcPts val="1600"/>
              </a:spcBef>
              <a:spcAft>
                <a:spcPts val="0"/>
              </a:spcAft>
              <a:buNone/>
              <a:defRPr sz="2400"/>
            </a:lvl8pPr>
            <a:lvl9pPr lvl="8" rtl="0">
              <a:spcBef>
                <a:spcPts val="1600"/>
              </a:spcBef>
              <a:spcAft>
                <a:spcPts val="1600"/>
              </a:spcAft>
              <a:buNone/>
              <a:defRPr sz="2400"/>
            </a:lvl9pPr>
          </a:lstStyle>
          <a:p>
            <a:endParaRPr/>
          </a:p>
        </p:txBody>
      </p:sp>
      <p:sp>
        <p:nvSpPr>
          <p:cNvPr id="71" name="Google Shape;71;g6bfb0526df_0_59"/>
          <p:cNvSpPr txBox="1">
            <a:spLocks noGrp="1"/>
          </p:cNvSpPr>
          <p:nvPr>
            <p:ph type="subTitle" idx="2"/>
          </p:nvPr>
        </p:nvSpPr>
        <p:spPr>
          <a:xfrm>
            <a:off x="4636050" y="1152475"/>
            <a:ext cx="3999900" cy="479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000000"/>
                </a:solidFill>
              </a:defRPr>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a:endParaRPr/>
          </a:p>
        </p:txBody>
      </p:sp>
      <p:sp>
        <p:nvSpPr>
          <p:cNvPr id="72" name="Google Shape;72;g6bfb0526df_0_59"/>
          <p:cNvSpPr txBox="1">
            <a:spLocks noGrp="1"/>
          </p:cNvSpPr>
          <p:nvPr>
            <p:ph type="body" idx="3"/>
          </p:nvPr>
        </p:nvSpPr>
        <p:spPr>
          <a:xfrm>
            <a:off x="4692900" y="1669525"/>
            <a:ext cx="4139400" cy="29208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Char char="●"/>
              <a:defRPr/>
            </a:lvl1pPr>
            <a:lvl2pPr marL="914400" lvl="1" indent="-323850" rtl="0">
              <a:lnSpc>
                <a:spcPct val="100000"/>
              </a:lnSpc>
              <a:spcBef>
                <a:spcPts val="1600"/>
              </a:spcBef>
              <a:spcAft>
                <a:spcPts val="0"/>
              </a:spcAft>
              <a:buSzPts val="1500"/>
              <a:buChar char="○"/>
              <a:defRPr/>
            </a:lvl2pPr>
            <a:lvl3pPr marL="1371600" lvl="2" indent="-323850" rtl="0">
              <a:lnSpc>
                <a:spcPct val="100000"/>
              </a:lnSpc>
              <a:spcBef>
                <a:spcPts val="1600"/>
              </a:spcBef>
              <a:spcAft>
                <a:spcPts val="0"/>
              </a:spcAft>
              <a:buSzPts val="1500"/>
              <a:buChar char="■"/>
              <a:defRPr/>
            </a:lvl3pPr>
            <a:lvl4pPr marL="1828800" lvl="3" indent="-311150" rtl="0">
              <a:lnSpc>
                <a:spcPct val="100000"/>
              </a:lnSpc>
              <a:spcBef>
                <a:spcPts val="1600"/>
              </a:spcBef>
              <a:spcAft>
                <a:spcPts val="0"/>
              </a:spcAft>
              <a:buSzPts val="1300"/>
              <a:buChar char="●"/>
              <a:defRPr/>
            </a:lvl4pPr>
            <a:lvl5pPr marL="2286000" lvl="4" indent="-311150" rtl="0">
              <a:lnSpc>
                <a:spcPct val="100000"/>
              </a:lnSpc>
              <a:spcBef>
                <a:spcPts val="1600"/>
              </a:spcBef>
              <a:spcAft>
                <a:spcPts val="0"/>
              </a:spcAft>
              <a:buSzPts val="1300"/>
              <a:buChar char="○"/>
              <a:defRPr/>
            </a:lvl5pPr>
            <a:lvl6pPr marL="2743200" lvl="5" indent="-311150" rtl="0">
              <a:lnSpc>
                <a:spcPct val="100000"/>
              </a:lnSpc>
              <a:spcBef>
                <a:spcPts val="1600"/>
              </a:spcBef>
              <a:spcAft>
                <a:spcPts val="0"/>
              </a:spcAft>
              <a:buSzPts val="1300"/>
              <a:buChar char="■"/>
              <a:defRPr/>
            </a:lvl6pPr>
            <a:lvl7pPr marL="3200400" lvl="6" indent="-311150" rtl="0">
              <a:lnSpc>
                <a:spcPct val="100000"/>
              </a:lnSpc>
              <a:spcBef>
                <a:spcPts val="1600"/>
              </a:spcBef>
              <a:spcAft>
                <a:spcPts val="0"/>
              </a:spcAft>
              <a:buSzPts val="1300"/>
              <a:buChar char="●"/>
              <a:defRPr/>
            </a:lvl7pPr>
            <a:lvl8pPr marL="3657600" lvl="7" indent="-311150" rtl="0">
              <a:lnSpc>
                <a:spcPct val="100000"/>
              </a:lnSpc>
              <a:spcBef>
                <a:spcPts val="1600"/>
              </a:spcBef>
              <a:spcAft>
                <a:spcPts val="0"/>
              </a:spcAft>
              <a:buSzPts val="1300"/>
              <a:buChar char="○"/>
              <a:defRPr/>
            </a:lvl8pPr>
            <a:lvl9pPr marL="4114800" lvl="8" indent="-311150" rtl="0">
              <a:lnSpc>
                <a:spcPct val="100000"/>
              </a:lnSpc>
              <a:spcBef>
                <a:spcPts val="1600"/>
              </a:spcBef>
              <a:spcAft>
                <a:spcPts val="1600"/>
              </a:spcAft>
              <a:buSzPts val="1300"/>
              <a:buChar char="■"/>
              <a:defRPr/>
            </a:lvl9pPr>
          </a:lstStyle>
          <a:p>
            <a:endParaRPr/>
          </a:p>
        </p:txBody>
      </p:sp>
      <p:sp>
        <p:nvSpPr>
          <p:cNvPr id="73" name="Google Shape;73;g6bfb0526df_0_59"/>
          <p:cNvSpPr txBox="1">
            <a:spLocks noGrp="1"/>
          </p:cNvSpPr>
          <p:nvPr>
            <p:ph type="body" idx="4"/>
          </p:nvPr>
        </p:nvSpPr>
        <p:spPr>
          <a:xfrm>
            <a:off x="311700" y="1669525"/>
            <a:ext cx="4139400" cy="29208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Char char="●"/>
              <a:defRPr/>
            </a:lvl1pPr>
            <a:lvl2pPr marL="914400" lvl="1" indent="-323850" rtl="0">
              <a:lnSpc>
                <a:spcPct val="100000"/>
              </a:lnSpc>
              <a:spcBef>
                <a:spcPts val="1600"/>
              </a:spcBef>
              <a:spcAft>
                <a:spcPts val="0"/>
              </a:spcAft>
              <a:buSzPts val="1500"/>
              <a:buChar char="○"/>
              <a:defRPr/>
            </a:lvl2pPr>
            <a:lvl3pPr marL="1371600" lvl="2" indent="-323850" rtl="0">
              <a:lnSpc>
                <a:spcPct val="100000"/>
              </a:lnSpc>
              <a:spcBef>
                <a:spcPts val="1600"/>
              </a:spcBef>
              <a:spcAft>
                <a:spcPts val="0"/>
              </a:spcAft>
              <a:buSzPts val="1500"/>
              <a:buChar char="■"/>
              <a:defRPr/>
            </a:lvl3pPr>
            <a:lvl4pPr marL="1828800" lvl="3" indent="-311150" rtl="0">
              <a:lnSpc>
                <a:spcPct val="100000"/>
              </a:lnSpc>
              <a:spcBef>
                <a:spcPts val="1600"/>
              </a:spcBef>
              <a:spcAft>
                <a:spcPts val="0"/>
              </a:spcAft>
              <a:buSzPts val="1300"/>
              <a:buChar char="●"/>
              <a:defRPr/>
            </a:lvl4pPr>
            <a:lvl5pPr marL="2286000" lvl="4" indent="-311150" rtl="0">
              <a:lnSpc>
                <a:spcPct val="100000"/>
              </a:lnSpc>
              <a:spcBef>
                <a:spcPts val="1600"/>
              </a:spcBef>
              <a:spcAft>
                <a:spcPts val="0"/>
              </a:spcAft>
              <a:buSzPts val="1300"/>
              <a:buChar char="○"/>
              <a:defRPr/>
            </a:lvl5pPr>
            <a:lvl6pPr marL="2743200" lvl="5" indent="-311150" rtl="0">
              <a:lnSpc>
                <a:spcPct val="100000"/>
              </a:lnSpc>
              <a:spcBef>
                <a:spcPts val="1600"/>
              </a:spcBef>
              <a:spcAft>
                <a:spcPts val="0"/>
              </a:spcAft>
              <a:buSzPts val="1300"/>
              <a:buChar char="■"/>
              <a:defRPr/>
            </a:lvl6pPr>
            <a:lvl7pPr marL="3200400" lvl="6" indent="-311150" rtl="0">
              <a:lnSpc>
                <a:spcPct val="100000"/>
              </a:lnSpc>
              <a:spcBef>
                <a:spcPts val="1600"/>
              </a:spcBef>
              <a:spcAft>
                <a:spcPts val="0"/>
              </a:spcAft>
              <a:buSzPts val="1300"/>
              <a:buChar char="●"/>
              <a:defRPr/>
            </a:lvl7pPr>
            <a:lvl8pPr marL="3657600" lvl="7" indent="-311150" rtl="0">
              <a:lnSpc>
                <a:spcPct val="100000"/>
              </a:lnSpc>
              <a:spcBef>
                <a:spcPts val="1600"/>
              </a:spcBef>
              <a:spcAft>
                <a:spcPts val="0"/>
              </a:spcAft>
              <a:buSzPts val="1300"/>
              <a:buChar char="○"/>
              <a:defRPr/>
            </a:lvl8pPr>
            <a:lvl9pPr marL="4114800" lvl="8" indent="-311150" rtl="0">
              <a:lnSpc>
                <a:spcPct val="100000"/>
              </a:lnSpc>
              <a:spcBef>
                <a:spcPts val="1600"/>
              </a:spcBef>
              <a:spcAft>
                <a:spcPts val="1600"/>
              </a:spcAft>
              <a:buSzPts val="1300"/>
              <a:buChar char="■"/>
              <a:defRPr/>
            </a:lvl9pPr>
          </a:lstStyle>
          <a:p>
            <a:endParaRPr/>
          </a:p>
        </p:txBody>
      </p:sp>
      <p:sp>
        <p:nvSpPr>
          <p:cNvPr id="74" name="Google Shape;74;g6bfb0526df_0_59"/>
          <p:cNvSpPr txBox="1">
            <a:spLocks noGrp="1"/>
          </p:cNvSpPr>
          <p:nvPr>
            <p:ph type="sldNum" idx="12"/>
          </p:nvPr>
        </p:nvSpPr>
        <p:spPr>
          <a:xfrm>
            <a:off x="8369700" y="4858675"/>
            <a:ext cx="548700" cy="2544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BE"/>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u avec légende">
  <p:cSld name="CUSTOM_12">
    <p:spTree>
      <p:nvGrpSpPr>
        <p:cNvPr id="1" name="Shape 75"/>
        <p:cNvGrpSpPr/>
        <p:nvPr/>
      </p:nvGrpSpPr>
      <p:grpSpPr>
        <a:xfrm>
          <a:off x="0" y="0"/>
          <a:ext cx="0" cy="0"/>
          <a:chOff x="0" y="0"/>
          <a:chExt cx="0" cy="0"/>
        </a:xfrm>
      </p:grpSpPr>
      <p:sp>
        <p:nvSpPr>
          <p:cNvPr id="76" name="Google Shape;76;g6bfb0526df_0_66"/>
          <p:cNvSpPr txBox="1">
            <a:spLocks noGrp="1"/>
          </p:cNvSpPr>
          <p:nvPr>
            <p:ph type="title"/>
          </p:nvPr>
        </p:nvSpPr>
        <p:spPr>
          <a:xfrm>
            <a:off x="311700" y="4905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7" name="Google Shape;77;g6bfb0526df_0_66"/>
          <p:cNvSpPr txBox="1">
            <a:spLocks noGrp="1"/>
          </p:cNvSpPr>
          <p:nvPr>
            <p:ph type="body" idx="1"/>
          </p:nvPr>
        </p:nvSpPr>
        <p:spPr>
          <a:xfrm>
            <a:off x="311700" y="1429125"/>
            <a:ext cx="3049200" cy="3177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sz="1200"/>
            </a:lvl1pPr>
            <a:lvl2pPr marL="914400" lvl="1" indent="-304800" rtl="0">
              <a:lnSpc>
                <a:spcPct val="100000"/>
              </a:lnSpc>
              <a:spcBef>
                <a:spcPts val="1600"/>
              </a:spcBef>
              <a:spcAft>
                <a:spcPts val="0"/>
              </a:spcAft>
              <a:buSzPts val="1200"/>
              <a:buChar char="○"/>
              <a:defRPr sz="1200"/>
            </a:lvl2pPr>
            <a:lvl3pPr marL="1371600" lvl="2" indent="-292100" rtl="0">
              <a:lnSpc>
                <a:spcPct val="100000"/>
              </a:lnSpc>
              <a:spcBef>
                <a:spcPts val="1600"/>
              </a:spcBef>
              <a:spcAft>
                <a:spcPts val="0"/>
              </a:spcAft>
              <a:buClr>
                <a:schemeClr val="dk2"/>
              </a:buClr>
              <a:buSzPts val="1000"/>
              <a:buChar char="■"/>
              <a:defRPr sz="1000">
                <a:solidFill>
                  <a:schemeClr val="dk2"/>
                </a:solidFill>
              </a:defRPr>
            </a:lvl3pPr>
            <a:lvl4pPr marL="1828800" lvl="3" indent="-292100" rtl="0">
              <a:lnSpc>
                <a:spcPct val="100000"/>
              </a:lnSpc>
              <a:spcBef>
                <a:spcPts val="1600"/>
              </a:spcBef>
              <a:spcAft>
                <a:spcPts val="0"/>
              </a:spcAft>
              <a:buSzPts val="1000"/>
              <a:buChar char="●"/>
              <a:defRPr sz="1000"/>
            </a:lvl4pPr>
            <a:lvl5pPr marL="2286000" lvl="4" indent="-292100" rtl="0">
              <a:lnSpc>
                <a:spcPct val="100000"/>
              </a:lnSpc>
              <a:spcBef>
                <a:spcPts val="1600"/>
              </a:spcBef>
              <a:spcAft>
                <a:spcPts val="0"/>
              </a:spcAft>
              <a:buSzPts val="1000"/>
              <a:buChar char="○"/>
              <a:defRPr sz="1000"/>
            </a:lvl5pPr>
            <a:lvl6pPr marL="2743200" lvl="5" indent="-292100" rtl="0">
              <a:lnSpc>
                <a:spcPct val="100000"/>
              </a:lnSpc>
              <a:spcBef>
                <a:spcPts val="1600"/>
              </a:spcBef>
              <a:spcAft>
                <a:spcPts val="0"/>
              </a:spcAft>
              <a:buSzPts val="1000"/>
              <a:buChar char="■"/>
              <a:defRPr sz="1000"/>
            </a:lvl6pPr>
            <a:lvl7pPr marL="3200400" lvl="6" indent="-292100" rtl="0">
              <a:lnSpc>
                <a:spcPct val="100000"/>
              </a:lnSpc>
              <a:spcBef>
                <a:spcPts val="1600"/>
              </a:spcBef>
              <a:spcAft>
                <a:spcPts val="0"/>
              </a:spcAft>
              <a:buSzPts val="1000"/>
              <a:buChar char="●"/>
              <a:defRPr sz="1000"/>
            </a:lvl7pPr>
            <a:lvl8pPr marL="3657600" lvl="7" indent="-292100" rtl="0">
              <a:lnSpc>
                <a:spcPct val="100000"/>
              </a:lnSpc>
              <a:spcBef>
                <a:spcPts val="1600"/>
              </a:spcBef>
              <a:spcAft>
                <a:spcPts val="0"/>
              </a:spcAft>
              <a:buSzPts val="1000"/>
              <a:buChar char="○"/>
              <a:defRPr sz="1000"/>
            </a:lvl8pPr>
            <a:lvl9pPr marL="4114800" lvl="8" indent="-292100" rtl="0">
              <a:lnSpc>
                <a:spcPct val="100000"/>
              </a:lnSpc>
              <a:spcBef>
                <a:spcPts val="1600"/>
              </a:spcBef>
              <a:spcAft>
                <a:spcPts val="1600"/>
              </a:spcAft>
              <a:buSzPts val="1000"/>
              <a:buChar char="■"/>
              <a:defRPr sz="1000"/>
            </a:lvl9pPr>
          </a:lstStyle>
          <a:p>
            <a:endParaRPr/>
          </a:p>
        </p:txBody>
      </p:sp>
      <p:sp>
        <p:nvSpPr>
          <p:cNvPr id="78" name="Google Shape;78;g6bfb0526df_0_66"/>
          <p:cNvSpPr txBox="1">
            <a:spLocks noGrp="1"/>
          </p:cNvSpPr>
          <p:nvPr>
            <p:ph type="body" idx="2"/>
          </p:nvPr>
        </p:nvSpPr>
        <p:spPr>
          <a:xfrm>
            <a:off x="3799900" y="1152475"/>
            <a:ext cx="5032500" cy="34536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23850" rtl="0">
              <a:spcBef>
                <a:spcPts val="1600"/>
              </a:spcBef>
              <a:spcAft>
                <a:spcPts val="0"/>
              </a:spcAft>
              <a:buSzPts val="1500"/>
              <a:buChar char="○"/>
              <a:defRPr/>
            </a:lvl2pPr>
            <a:lvl3pPr marL="1371600" lvl="2" indent="-323850" rtl="0">
              <a:spcBef>
                <a:spcPts val="1600"/>
              </a:spcBef>
              <a:spcAft>
                <a:spcPts val="0"/>
              </a:spcAft>
              <a:buSzPts val="1500"/>
              <a:buChar char="■"/>
              <a:defRPr/>
            </a:lvl3pPr>
            <a:lvl4pPr marL="1828800" lvl="3" indent="-311150" rtl="0">
              <a:spcBef>
                <a:spcPts val="1600"/>
              </a:spcBef>
              <a:spcAft>
                <a:spcPts val="0"/>
              </a:spcAft>
              <a:buSzPts val="1300"/>
              <a:buChar char="●"/>
              <a:defRPr/>
            </a:lvl4pPr>
            <a:lvl5pPr marL="2286000" lvl="4" indent="-311150" rtl="0">
              <a:spcBef>
                <a:spcPts val="1600"/>
              </a:spcBef>
              <a:spcAft>
                <a:spcPts val="0"/>
              </a:spcAft>
              <a:buSzPts val="1300"/>
              <a:buChar char="○"/>
              <a:defRPr/>
            </a:lvl5pPr>
            <a:lvl6pPr marL="2743200" lvl="5" indent="-311150" rtl="0">
              <a:spcBef>
                <a:spcPts val="1600"/>
              </a:spcBef>
              <a:spcAft>
                <a:spcPts val="0"/>
              </a:spcAft>
              <a:buSzPts val="13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1150" rtl="0">
              <a:spcBef>
                <a:spcPts val="1600"/>
              </a:spcBef>
              <a:spcAft>
                <a:spcPts val="1600"/>
              </a:spcAft>
              <a:buSzPts val="1300"/>
              <a:buChar char="■"/>
              <a:defRPr/>
            </a:lvl9pPr>
          </a:lstStyle>
          <a:p>
            <a:endParaRPr/>
          </a:p>
        </p:txBody>
      </p:sp>
      <p:sp>
        <p:nvSpPr>
          <p:cNvPr id="79" name="Google Shape;79;g6bfb0526df_0_66"/>
          <p:cNvSpPr txBox="1">
            <a:spLocks noGrp="1"/>
          </p:cNvSpPr>
          <p:nvPr>
            <p:ph type="sldNum" idx="12"/>
          </p:nvPr>
        </p:nvSpPr>
        <p:spPr>
          <a:xfrm>
            <a:off x="8369700" y="4858675"/>
            <a:ext cx="548700" cy="2544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BE"/>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 avec légende">
  <p:cSld name="CUSTOM_13">
    <p:spTree>
      <p:nvGrpSpPr>
        <p:cNvPr id="1" name="Shape 80"/>
        <p:cNvGrpSpPr/>
        <p:nvPr/>
      </p:nvGrpSpPr>
      <p:grpSpPr>
        <a:xfrm>
          <a:off x="0" y="0"/>
          <a:ext cx="0" cy="0"/>
          <a:chOff x="0" y="0"/>
          <a:chExt cx="0" cy="0"/>
        </a:xfrm>
      </p:grpSpPr>
      <p:sp>
        <p:nvSpPr>
          <p:cNvPr id="81" name="Google Shape;81;g6bfb0526df_0_71"/>
          <p:cNvSpPr txBox="1">
            <a:spLocks noGrp="1"/>
          </p:cNvSpPr>
          <p:nvPr>
            <p:ph type="title"/>
          </p:nvPr>
        </p:nvSpPr>
        <p:spPr>
          <a:xfrm>
            <a:off x="311700" y="3733800"/>
            <a:ext cx="8520600" cy="49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b="1">
                <a:solidFill>
                  <a:srgbClr val="281995"/>
                </a:solidFill>
              </a:defRPr>
            </a:lvl1pPr>
            <a:lvl2pPr lvl="1" rtl="0">
              <a:spcBef>
                <a:spcPts val="0"/>
              </a:spcBef>
              <a:spcAft>
                <a:spcPts val="0"/>
              </a:spcAft>
              <a:buNone/>
              <a:defRPr>
                <a:solidFill>
                  <a:srgbClr val="281995"/>
                </a:solidFill>
              </a:defRPr>
            </a:lvl2pPr>
            <a:lvl3pPr lvl="2" rtl="0">
              <a:spcBef>
                <a:spcPts val="0"/>
              </a:spcBef>
              <a:spcAft>
                <a:spcPts val="0"/>
              </a:spcAft>
              <a:buNone/>
              <a:defRPr>
                <a:solidFill>
                  <a:srgbClr val="281995"/>
                </a:solidFill>
              </a:defRPr>
            </a:lvl3pPr>
            <a:lvl4pPr lvl="3" rtl="0">
              <a:spcBef>
                <a:spcPts val="0"/>
              </a:spcBef>
              <a:spcAft>
                <a:spcPts val="0"/>
              </a:spcAft>
              <a:buNone/>
              <a:defRPr>
                <a:solidFill>
                  <a:srgbClr val="281995"/>
                </a:solidFill>
              </a:defRPr>
            </a:lvl4pPr>
            <a:lvl5pPr lvl="4" rtl="0">
              <a:spcBef>
                <a:spcPts val="0"/>
              </a:spcBef>
              <a:spcAft>
                <a:spcPts val="0"/>
              </a:spcAft>
              <a:buNone/>
              <a:defRPr>
                <a:solidFill>
                  <a:srgbClr val="281995"/>
                </a:solidFill>
              </a:defRPr>
            </a:lvl5pPr>
            <a:lvl6pPr lvl="5" rtl="0">
              <a:spcBef>
                <a:spcPts val="0"/>
              </a:spcBef>
              <a:spcAft>
                <a:spcPts val="0"/>
              </a:spcAft>
              <a:buNone/>
              <a:defRPr>
                <a:solidFill>
                  <a:srgbClr val="281995"/>
                </a:solidFill>
              </a:defRPr>
            </a:lvl6pPr>
            <a:lvl7pPr lvl="6" rtl="0">
              <a:spcBef>
                <a:spcPts val="0"/>
              </a:spcBef>
              <a:spcAft>
                <a:spcPts val="0"/>
              </a:spcAft>
              <a:buNone/>
              <a:defRPr>
                <a:solidFill>
                  <a:srgbClr val="281995"/>
                </a:solidFill>
              </a:defRPr>
            </a:lvl7pPr>
            <a:lvl8pPr lvl="7" rtl="0">
              <a:spcBef>
                <a:spcPts val="0"/>
              </a:spcBef>
              <a:spcAft>
                <a:spcPts val="0"/>
              </a:spcAft>
              <a:buNone/>
              <a:defRPr>
                <a:solidFill>
                  <a:srgbClr val="281995"/>
                </a:solidFill>
              </a:defRPr>
            </a:lvl8pPr>
            <a:lvl9pPr lvl="8" rtl="0">
              <a:spcBef>
                <a:spcPts val="0"/>
              </a:spcBef>
              <a:spcAft>
                <a:spcPts val="0"/>
              </a:spcAft>
              <a:buNone/>
              <a:defRPr>
                <a:solidFill>
                  <a:srgbClr val="281995"/>
                </a:solidFill>
              </a:defRPr>
            </a:lvl9pPr>
          </a:lstStyle>
          <a:p>
            <a:endParaRPr/>
          </a:p>
        </p:txBody>
      </p:sp>
      <p:sp>
        <p:nvSpPr>
          <p:cNvPr id="82" name="Google Shape;82;g6bfb0526df_0_71"/>
          <p:cNvSpPr txBox="1">
            <a:spLocks noGrp="1"/>
          </p:cNvSpPr>
          <p:nvPr>
            <p:ph type="subTitle" idx="1"/>
          </p:nvPr>
        </p:nvSpPr>
        <p:spPr>
          <a:xfrm>
            <a:off x="906750" y="4226400"/>
            <a:ext cx="73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rgbClr val="4590B8"/>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3" name="Google Shape;83;g6bfb0526df_0_71"/>
          <p:cNvSpPr txBox="1">
            <a:spLocks noGrp="1"/>
          </p:cNvSpPr>
          <p:nvPr>
            <p:ph type="sldNum" idx="12"/>
          </p:nvPr>
        </p:nvSpPr>
        <p:spPr>
          <a:xfrm>
            <a:off x="8369700" y="4858675"/>
            <a:ext cx="548700" cy="2544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BE"/>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ide">
  <p:cSld name="CUSTOM_14">
    <p:spTree>
      <p:nvGrpSpPr>
        <p:cNvPr id="1" name="Shape 84"/>
        <p:cNvGrpSpPr/>
        <p:nvPr/>
      </p:nvGrpSpPr>
      <p:grpSpPr>
        <a:xfrm>
          <a:off x="0" y="0"/>
          <a:ext cx="0" cy="0"/>
          <a:chOff x="0" y="0"/>
          <a:chExt cx="0" cy="0"/>
        </a:xfrm>
      </p:grpSpPr>
      <p:sp>
        <p:nvSpPr>
          <p:cNvPr id="85" name="Google Shape;85;g6bfb0526df_0_75"/>
          <p:cNvSpPr txBox="1">
            <a:spLocks noGrp="1"/>
          </p:cNvSpPr>
          <p:nvPr>
            <p:ph type="sldNum" idx="12"/>
          </p:nvPr>
        </p:nvSpPr>
        <p:spPr>
          <a:xfrm>
            <a:off x="8369700" y="4858675"/>
            <a:ext cx="548700" cy="2544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BE"/>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re et contenu" type="obj">
  <p:cSld name="OBJECT">
    <p:spTree>
      <p:nvGrpSpPr>
        <p:cNvPr id="1" name="Shape 86"/>
        <p:cNvGrpSpPr/>
        <p:nvPr/>
      </p:nvGrpSpPr>
      <p:grpSpPr>
        <a:xfrm>
          <a:off x="0" y="0"/>
          <a:ext cx="0" cy="0"/>
          <a:chOff x="0" y="0"/>
          <a:chExt cx="0" cy="0"/>
        </a:xfrm>
      </p:grpSpPr>
      <p:sp>
        <p:nvSpPr>
          <p:cNvPr id="87" name="Google Shape;87;g6bfb0526df_0_77"/>
          <p:cNvSpPr txBox="1">
            <a:spLocks noGrp="1"/>
          </p:cNvSpPr>
          <p:nvPr>
            <p:ph type="title"/>
          </p:nvPr>
        </p:nvSpPr>
        <p:spPr>
          <a:xfrm>
            <a:off x="311700" y="338125"/>
            <a:ext cx="85206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88" name="Google Shape;88;g6bfb0526df_0_77"/>
          <p:cNvSpPr txBox="1">
            <a:spLocks noGrp="1"/>
          </p:cNvSpPr>
          <p:nvPr>
            <p:ph type="body" idx="1"/>
          </p:nvPr>
        </p:nvSpPr>
        <p:spPr>
          <a:xfrm>
            <a:off x="182800" y="1145825"/>
            <a:ext cx="8852700" cy="34779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30200" algn="l" rtl="0">
              <a:lnSpc>
                <a:spcPct val="115000"/>
              </a:lnSpc>
              <a:spcBef>
                <a:spcPts val="1600"/>
              </a:spcBef>
              <a:spcAft>
                <a:spcPts val="0"/>
              </a:spcAft>
              <a:buSzPts val="1600"/>
              <a:buChar char="○"/>
              <a:defRPr/>
            </a:lvl2pPr>
            <a:lvl3pPr marL="1371600" lvl="2" indent="-330200" algn="l" rtl="0">
              <a:lnSpc>
                <a:spcPct val="115000"/>
              </a:lnSpc>
              <a:spcBef>
                <a:spcPts val="1600"/>
              </a:spcBef>
              <a:spcAft>
                <a:spcPts val="0"/>
              </a:spcAft>
              <a:buSzPts val="1600"/>
              <a:buChar char="■"/>
              <a:defRPr/>
            </a:lvl3pPr>
            <a:lvl4pPr marL="1828800" lvl="3" indent="-311150" algn="l" rtl="0">
              <a:lnSpc>
                <a:spcPct val="115000"/>
              </a:lnSpc>
              <a:spcBef>
                <a:spcPts val="1600"/>
              </a:spcBef>
              <a:spcAft>
                <a:spcPts val="0"/>
              </a:spcAft>
              <a:buSzPts val="1300"/>
              <a:buChar char="●"/>
              <a:defRPr/>
            </a:lvl4pPr>
            <a:lvl5pPr marL="2286000" lvl="4" indent="-311150" algn="l" rtl="0">
              <a:lnSpc>
                <a:spcPct val="115000"/>
              </a:lnSpc>
              <a:spcBef>
                <a:spcPts val="1600"/>
              </a:spcBef>
              <a:spcAft>
                <a:spcPts val="0"/>
              </a:spcAft>
              <a:buSzPts val="1300"/>
              <a:buChar char="○"/>
              <a:defRPr/>
            </a:lvl5pPr>
            <a:lvl6pPr marL="2743200" lvl="5" indent="-311150" algn="l" rtl="0">
              <a:lnSpc>
                <a:spcPct val="115000"/>
              </a:lnSpc>
              <a:spcBef>
                <a:spcPts val="1600"/>
              </a:spcBef>
              <a:spcAft>
                <a:spcPts val="0"/>
              </a:spcAft>
              <a:buSzPts val="1300"/>
              <a:buChar char="■"/>
              <a:defRPr/>
            </a:lvl6pPr>
            <a:lvl7pPr marL="3200400" lvl="6" indent="-311150" algn="l" rtl="0">
              <a:lnSpc>
                <a:spcPct val="115000"/>
              </a:lnSpc>
              <a:spcBef>
                <a:spcPts val="1600"/>
              </a:spcBef>
              <a:spcAft>
                <a:spcPts val="0"/>
              </a:spcAft>
              <a:buSzPts val="1300"/>
              <a:buChar char="●"/>
              <a:defRPr/>
            </a:lvl7pPr>
            <a:lvl8pPr marL="3657600" lvl="7" indent="-311150" algn="l" rtl="0">
              <a:lnSpc>
                <a:spcPct val="115000"/>
              </a:lnSpc>
              <a:spcBef>
                <a:spcPts val="1600"/>
              </a:spcBef>
              <a:spcAft>
                <a:spcPts val="0"/>
              </a:spcAft>
              <a:buSzPts val="1300"/>
              <a:buChar char="○"/>
              <a:defRPr/>
            </a:lvl8pPr>
            <a:lvl9pPr marL="4114800" lvl="8" indent="-311150" algn="l" rtl="0">
              <a:lnSpc>
                <a:spcPct val="115000"/>
              </a:lnSpc>
              <a:spcBef>
                <a:spcPts val="1600"/>
              </a:spcBef>
              <a:spcAft>
                <a:spcPts val="1600"/>
              </a:spcAft>
              <a:buSzPts val="1300"/>
              <a:buChar char="■"/>
              <a:defRPr/>
            </a:lvl9pPr>
          </a:lstStyle>
          <a:p>
            <a:endParaRPr/>
          </a:p>
        </p:txBody>
      </p:sp>
      <p:sp>
        <p:nvSpPr>
          <p:cNvPr id="89" name="Google Shape;89;g6bfb0526df_0_7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lvl="0" indent="0" algn="r" rtl="0">
              <a:lnSpc>
                <a:spcPct val="100000"/>
              </a:lnSpc>
              <a:spcBef>
                <a:spcPts val="0"/>
              </a:spcBef>
              <a:spcAft>
                <a:spcPts val="0"/>
              </a:spcAft>
              <a:buSzPts val="1000"/>
              <a:buNone/>
              <a:defRPr/>
            </a:lvl1pPr>
            <a:lvl2pPr marL="0" lvl="1" indent="0" algn="r" rtl="0">
              <a:lnSpc>
                <a:spcPct val="100000"/>
              </a:lnSpc>
              <a:spcBef>
                <a:spcPts val="0"/>
              </a:spcBef>
              <a:spcAft>
                <a:spcPts val="0"/>
              </a:spcAft>
              <a:buSzPts val="1000"/>
              <a:buNone/>
              <a:defRPr/>
            </a:lvl2pPr>
            <a:lvl3pPr marL="0" lvl="2" indent="0" algn="r" rtl="0">
              <a:lnSpc>
                <a:spcPct val="100000"/>
              </a:lnSpc>
              <a:spcBef>
                <a:spcPts val="0"/>
              </a:spcBef>
              <a:spcAft>
                <a:spcPts val="0"/>
              </a:spcAft>
              <a:buSzPts val="1000"/>
              <a:buNone/>
              <a:defRPr/>
            </a:lvl3pPr>
            <a:lvl4pPr marL="0" lvl="3" indent="0" algn="r" rtl="0">
              <a:lnSpc>
                <a:spcPct val="100000"/>
              </a:lnSpc>
              <a:spcBef>
                <a:spcPts val="0"/>
              </a:spcBef>
              <a:spcAft>
                <a:spcPts val="0"/>
              </a:spcAft>
              <a:buSzPts val="1000"/>
              <a:buNone/>
              <a:defRPr/>
            </a:lvl4pPr>
            <a:lvl5pPr marL="0" lvl="4" indent="0" algn="r" rtl="0">
              <a:lnSpc>
                <a:spcPct val="100000"/>
              </a:lnSpc>
              <a:spcBef>
                <a:spcPts val="0"/>
              </a:spcBef>
              <a:spcAft>
                <a:spcPts val="0"/>
              </a:spcAft>
              <a:buSzPts val="1000"/>
              <a:buNone/>
              <a:defRPr/>
            </a:lvl5pPr>
            <a:lvl6pPr marL="0" lvl="5" indent="0" algn="r" rtl="0">
              <a:lnSpc>
                <a:spcPct val="100000"/>
              </a:lnSpc>
              <a:spcBef>
                <a:spcPts val="0"/>
              </a:spcBef>
              <a:spcAft>
                <a:spcPts val="0"/>
              </a:spcAft>
              <a:buSzPts val="1000"/>
              <a:buNone/>
              <a:defRPr/>
            </a:lvl6pPr>
            <a:lvl7pPr marL="0" lvl="6" indent="0" algn="r" rtl="0">
              <a:lnSpc>
                <a:spcPct val="100000"/>
              </a:lnSpc>
              <a:spcBef>
                <a:spcPts val="0"/>
              </a:spcBef>
              <a:spcAft>
                <a:spcPts val="0"/>
              </a:spcAft>
              <a:buSzPts val="1000"/>
              <a:buNone/>
              <a:defRPr/>
            </a:lvl7pPr>
            <a:lvl8pPr marL="0" lvl="7" indent="0" algn="r" rtl="0">
              <a:lnSpc>
                <a:spcPct val="100000"/>
              </a:lnSpc>
              <a:spcBef>
                <a:spcPts val="0"/>
              </a:spcBef>
              <a:spcAft>
                <a:spcPts val="0"/>
              </a:spcAft>
              <a:buSzPts val="1000"/>
              <a:buNone/>
              <a:defRPr/>
            </a:lvl8pPr>
            <a:lvl9pPr marL="0" lvl="8" indent="0" algn="r" rtl="0">
              <a:lnSpc>
                <a:spcPct val="100000"/>
              </a:lnSpc>
              <a:spcBef>
                <a:spcPts val="0"/>
              </a:spcBef>
              <a:spcAft>
                <a:spcPts val="0"/>
              </a:spcAft>
              <a:buSzPts val="1000"/>
              <a:buNone/>
              <a:defRPr/>
            </a:lvl9pPr>
          </a:lstStyle>
          <a:p>
            <a:pPr marL="0" lvl="0" indent="0" algn="r" rtl="0">
              <a:spcBef>
                <a:spcPts val="0"/>
              </a:spcBef>
              <a:spcAft>
                <a:spcPts val="0"/>
              </a:spcAft>
              <a:buNone/>
            </a:pPr>
            <a:fld id="{00000000-1234-1234-1234-123412341234}" type="slidenum">
              <a:rPr lang="fr-BE"/>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108"/>
        <p:cNvGrpSpPr/>
        <p:nvPr/>
      </p:nvGrpSpPr>
      <p:grpSpPr>
        <a:xfrm>
          <a:off x="0" y="0"/>
          <a:ext cx="0" cy="0"/>
          <a:chOff x="0" y="0"/>
          <a:chExt cx="0" cy="0"/>
        </a:xfrm>
      </p:grpSpPr>
      <p:sp>
        <p:nvSpPr>
          <p:cNvPr id="109" name="Google Shape;109;g6bfb0526df_0_105"/>
          <p:cNvSpPr txBox="1">
            <a:spLocks noGrp="1"/>
          </p:cNvSpPr>
          <p:nvPr>
            <p:ph type="title"/>
          </p:nvPr>
        </p:nvSpPr>
        <p:spPr>
          <a:xfrm>
            <a:off x="311700" y="338125"/>
            <a:ext cx="8520600" cy="572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10" name="Google Shape;110;g6bfb0526df_0_105"/>
          <p:cNvSpPr txBox="1">
            <a:spLocks noGrp="1"/>
          </p:cNvSpPr>
          <p:nvPr>
            <p:ph type="body" idx="1"/>
          </p:nvPr>
        </p:nvSpPr>
        <p:spPr>
          <a:xfrm>
            <a:off x="457200" y="900114"/>
            <a:ext cx="4038600" cy="25455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sz="2800"/>
            </a:lvl1pPr>
            <a:lvl2pPr marL="914400" lvl="1" indent="-330200" algn="l" rtl="0">
              <a:lnSpc>
                <a:spcPct val="115000"/>
              </a:lnSpc>
              <a:spcBef>
                <a:spcPts val="1600"/>
              </a:spcBef>
              <a:spcAft>
                <a:spcPts val="0"/>
              </a:spcAft>
              <a:buSzPts val="1600"/>
              <a:buChar char="○"/>
              <a:defRPr sz="2400"/>
            </a:lvl2pPr>
            <a:lvl3pPr marL="1371600" lvl="2" indent="-330200" algn="l" rtl="0">
              <a:lnSpc>
                <a:spcPct val="115000"/>
              </a:lnSpc>
              <a:spcBef>
                <a:spcPts val="1600"/>
              </a:spcBef>
              <a:spcAft>
                <a:spcPts val="0"/>
              </a:spcAft>
              <a:buSzPts val="1600"/>
              <a:buChar char="■"/>
              <a:defRPr sz="2000"/>
            </a:lvl3pPr>
            <a:lvl4pPr marL="1828800" lvl="3" indent="-311150" algn="l" rtl="0">
              <a:lnSpc>
                <a:spcPct val="115000"/>
              </a:lnSpc>
              <a:spcBef>
                <a:spcPts val="1600"/>
              </a:spcBef>
              <a:spcAft>
                <a:spcPts val="0"/>
              </a:spcAft>
              <a:buSzPts val="1300"/>
              <a:buChar char="●"/>
              <a:defRPr sz="1800"/>
            </a:lvl4pPr>
            <a:lvl5pPr marL="2286000" lvl="4" indent="-311150" algn="l" rtl="0">
              <a:lnSpc>
                <a:spcPct val="115000"/>
              </a:lnSpc>
              <a:spcBef>
                <a:spcPts val="1600"/>
              </a:spcBef>
              <a:spcAft>
                <a:spcPts val="0"/>
              </a:spcAft>
              <a:buSzPts val="1300"/>
              <a:buChar char="○"/>
              <a:defRPr sz="1800"/>
            </a:lvl5pPr>
            <a:lvl6pPr marL="2743200" lvl="5" indent="-311150" algn="l" rtl="0">
              <a:lnSpc>
                <a:spcPct val="115000"/>
              </a:lnSpc>
              <a:spcBef>
                <a:spcPts val="1600"/>
              </a:spcBef>
              <a:spcAft>
                <a:spcPts val="0"/>
              </a:spcAft>
              <a:buSzPts val="1300"/>
              <a:buChar char="■"/>
              <a:defRPr sz="1800"/>
            </a:lvl6pPr>
            <a:lvl7pPr marL="3200400" lvl="6" indent="-311150" algn="l" rtl="0">
              <a:lnSpc>
                <a:spcPct val="115000"/>
              </a:lnSpc>
              <a:spcBef>
                <a:spcPts val="1600"/>
              </a:spcBef>
              <a:spcAft>
                <a:spcPts val="0"/>
              </a:spcAft>
              <a:buSzPts val="1300"/>
              <a:buChar char="●"/>
              <a:defRPr sz="1800"/>
            </a:lvl7pPr>
            <a:lvl8pPr marL="3657600" lvl="7" indent="-311150" algn="l" rtl="0">
              <a:lnSpc>
                <a:spcPct val="115000"/>
              </a:lnSpc>
              <a:spcBef>
                <a:spcPts val="1600"/>
              </a:spcBef>
              <a:spcAft>
                <a:spcPts val="0"/>
              </a:spcAft>
              <a:buSzPts val="1300"/>
              <a:buChar char="○"/>
              <a:defRPr sz="1800"/>
            </a:lvl8pPr>
            <a:lvl9pPr marL="4114800" lvl="8" indent="-311150" algn="l" rtl="0">
              <a:lnSpc>
                <a:spcPct val="115000"/>
              </a:lnSpc>
              <a:spcBef>
                <a:spcPts val="1600"/>
              </a:spcBef>
              <a:spcAft>
                <a:spcPts val="1600"/>
              </a:spcAft>
              <a:buSzPts val="1300"/>
              <a:buChar char="■"/>
              <a:defRPr sz="1800"/>
            </a:lvl9pPr>
          </a:lstStyle>
          <a:p>
            <a:endParaRPr/>
          </a:p>
        </p:txBody>
      </p:sp>
      <p:sp>
        <p:nvSpPr>
          <p:cNvPr id="111" name="Google Shape;111;g6bfb0526df_0_105"/>
          <p:cNvSpPr txBox="1">
            <a:spLocks noGrp="1"/>
          </p:cNvSpPr>
          <p:nvPr>
            <p:ph type="body" idx="2"/>
          </p:nvPr>
        </p:nvSpPr>
        <p:spPr>
          <a:xfrm>
            <a:off x="4648200" y="900114"/>
            <a:ext cx="4038600" cy="25455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sz="2800"/>
            </a:lvl1pPr>
            <a:lvl2pPr marL="914400" lvl="1" indent="-330200" algn="l" rtl="0">
              <a:lnSpc>
                <a:spcPct val="115000"/>
              </a:lnSpc>
              <a:spcBef>
                <a:spcPts val="1600"/>
              </a:spcBef>
              <a:spcAft>
                <a:spcPts val="0"/>
              </a:spcAft>
              <a:buSzPts val="1600"/>
              <a:buChar char="○"/>
              <a:defRPr sz="2400"/>
            </a:lvl2pPr>
            <a:lvl3pPr marL="1371600" lvl="2" indent="-330200" algn="l" rtl="0">
              <a:lnSpc>
                <a:spcPct val="115000"/>
              </a:lnSpc>
              <a:spcBef>
                <a:spcPts val="1600"/>
              </a:spcBef>
              <a:spcAft>
                <a:spcPts val="0"/>
              </a:spcAft>
              <a:buSzPts val="1600"/>
              <a:buChar char="■"/>
              <a:defRPr sz="2000"/>
            </a:lvl3pPr>
            <a:lvl4pPr marL="1828800" lvl="3" indent="-311150" algn="l" rtl="0">
              <a:lnSpc>
                <a:spcPct val="115000"/>
              </a:lnSpc>
              <a:spcBef>
                <a:spcPts val="1600"/>
              </a:spcBef>
              <a:spcAft>
                <a:spcPts val="0"/>
              </a:spcAft>
              <a:buSzPts val="1300"/>
              <a:buChar char="●"/>
              <a:defRPr sz="1800"/>
            </a:lvl4pPr>
            <a:lvl5pPr marL="2286000" lvl="4" indent="-311150" algn="l" rtl="0">
              <a:lnSpc>
                <a:spcPct val="115000"/>
              </a:lnSpc>
              <a:spcBef>
                <a:spcPts val="1600"/>
              </a:spcBef>
              <a:spcAft>
                <a:spcPts val="0"/>
              </a:spcAft>
              <a:buSzPts val="1300"/>
              <a:buChar char="○"/>
              <a:defRPr sz="1800"/>
            </a:lvl5pPr>
            <a:lvl6pPr marL="2743200" lvl="5" indent="-311150" algn="l" rtl="0">
              <a:lnSpc>
                <a:spcPct val="115000"/>
              </a:lnSpc>
              <a:spcBef>
                <a:spcPts val="1600"/>
              </a:spcBef>
              <a:spcAft>
                <a:spcPts val="0"/>
              </a:spcAft>
              <a:buSzPts val="1300"/>
              <a:buChar char="■"/>
              <a:defRPr sz="1800"/>
            </a:lvl6pPr>
            <a:lvl7pPr marL="3200400" lvl="6" indent="-311150" algn="l" rtl="0">
              <a:lnSpc>
                <a:spcPct val="115000"/>
              </a:lnSpc>
              <a:spcBef>
                <a:spcPts val="1600"/>
              </a:spcBef>
              <a:spcAft>
                <a:spcPts val="0"/>
              </a:spcAft>
              <a:buSzPts val="1300"/>
              <a:buChar char="●"/>
              <a:defRPr sz="1800"/>
            </a:lvl7pPr>
            <a:lvl8pPr marL="3657600" lvl="7" indent="-311150" algn="l" rtl="0">
              <a:lnSpc>
                <a:spcPct val="115000"/>
              </a:lnSpc>
              <a:spcBef>
                <a:spcPts val="1600"/>
              </a:spcBef>
              <a:spcAft>
                <a:spcPts val="0"/>
              </a:spcAft>
              <a:buSzPts val="1300"/>
              <a:buChar char="○"/>
              <a:defRPr sz="1800"/>
            </a:lvl8pPr>
            <a:lvl9pPr marL="4114800" lvl="8" indent="-311150" algn="l" rtl="0">
              <a:lnSpc>
                <a:spcPct val="115000"/>
              </a:lnSpc>
              <a:spcBef>
                <a:spcPts val="1600"/>
              </a:spcBef>
              <a:spcAft>
                <a:spcPts val="1600"/>
              </a:spcAft>
              <a:buSzPts val="1300"/>
              <a:buChar char="■"/>
              <a:defRPr sz="1800"/>
            </a:lvl9pPr>
          </a:lstStyle>
          <a:p>
            <a:endParaRPr/>
          </a:p>
        </p:txBody>
      </p:sp>
      <p:sp>
        <p:nvSpPr>
          <p:cNvPr id="112" name="Google Shape;112;g6bfb0526df_0_105"/>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13" name="Google Shape;113;g6bfb0526df_0_10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lvl="0" indent="0" algn="r" rtl="0">
              <a:lnSpc>
                <a:spcPct val="100000"/>
              </a:lnSpc>
              <a:spcBef>
                <a:spcPts val="0"/>
              </a:spcBef>
              <a:spcAft>
                <a:spcPts val="0"/>
              </a:spcAft>
              <a:buSzPts val="1000"/>
              <a:buNone/>
              <a:defRPr/>
            </a:lvl1pPr>
            <a:lvl2pPr marL="0" lvl="1" indent="0" algn="r" rtl="0">
              <a:lnSpc>
                <a:spcPct val="100000"/>
              </a:lnSpc>
              <a:spcBef>
                <a:spcPts val="0"/>
              </a:spcBef>
              <a:spcAft>
                <a:spcPts val="0"/>
              </a:spcAft>
              <a:buSzPts val="1000"/>
              <a:buNone/>
              <a:defRPr/>
            </a:lvl2pPr>
            <a:lvl3pPr marL="0" lvl="2" indent="0" algn="r" rtl="0">
              <a:lnSpc>
                <a:spcPct val="100000"/>
              </a:lnSpc>
              <a:spcBef>
                <a:spcPts val="0"/>
              </a:spcBef>
              <a:spcAft>
                <a:spcPts val="0"/>
              </a:spcAft>
              <a:buSzPts val="1000"/>
              <a:buNone/>
              <a:defRPr/>
            </a:lvl3pPr>
            <a:lvl4pPr marL="0" lvl="3" indent="0" algn="r" rtl="0">
              <a:lnSpc>
                <a:spcPct val="100000"/>
              </a:lnSpc>
              <a:spcBef>
                <a:spcPts val="0"/>
              </a:spcBef>
              <a:spcAft>
                <a:spcPts val="0"/>
              </a:spcAft>
              <a:buSzPts val="1000"/>
              <a:buNone/>
              <a:defRPr/>
            </a:lvl4pPr>
            <a:lvl5pPr marL="0" lvl="4" indent="0" algn="r" rtl="0">
              <a:lnSpc>
                <a:spcPct val="100000"/>
              </a:lnSpc>
              <a:spcBef>
                <a:spcPts val="0"/>
              </a:spcBef>
              <a:spcAft>
                <a:spcPts val="0"/>
              </a:spcAft>
              <a:buSzPts val="1000"/>
              <a:buNone/>
              <a:defRPr/>
            </a:lvl5pPr>
            <a:lvl6pPr marL="0" lvl="5" indent="0" algn="r" rtl="0">
              <a:lnSpc>
                <a:spcPct val="100000"/>
              </a:lnSpc>
              <a:spcBef>
                <a:spcPts val="0"/>
              </a:spcBef>
              <a:spcAft>
                <a:spcPts val="0"/>
              </a:spcAft>
              <a:buSzPts val="1000"/>
              <a:buNone/>
              <a:defRPr/>
            </a:lvl6pPr>
            <a:lvl7pPr marL="0" lvl="6" indent="0" algn="r" rtl="0">
              <a:lnSpc>
                <a:spcPct val="100000"/>
              </a:lnSpc>
              <a:spcBef>
                <a:spcPts val="0"/>
              </a:spcBef>
              <a:spcAft>
                <a:spcPts val="0"/>
              </a:spcAft>
              <a:buSzPts val="1000"/>
              <a:buNone/>
              <a:defRPr/>
            </a:lvl7pPr>
            <a:lvl8pPr marL="0" lvl="7" indent="0" algn="r" rtl="0">
              <a:lnSpc>
                <a:spcPct val="100000"/>
              </a:lnSpc>
              <a:spcBef>
                <a:spcPts val="0"/>
              </a:spcBef>
              <a:spcAft>
                <a:spcPts val="0"/>
              </a:spcAft>
              <a:buSzPts val="1000"/>
              <a:buNone/>
              <a:defRPr/>
            </a:lvl8pPr>
            <a:lvl9pPr marL="0" lvl="8" indent="0" algn="r" rtl="0">
              <a:lnSpc>
                <a:spcPct val="100000"/>
              </a:lnSpc>
              <a:spcBef>
                <a:spcPts val="0"/>
              </a:spcBef>
              <a:spcAft>
                <a:spcPts val="0"/>
              </a:spcAft>
              <a:buSzPts val="1000"/>
              <a:buNone/>
              <a:defRPr/>
            </a:lvl9pPr>
          </a:lstStyle>
          <a:p>
            <a:pPr marL="0" lvl="0" indent="0" algn="r" rtl="0">
              <a:spcBef>
                <a:spcPts val="0"/>
              </a:spcBef>
              <a:spcAft>
                <a:spcPts val="0"/>
              </a:spcAft>
              <a:buNone/>
            </a:pPr>
            <a:fld id="{00000000-1234-1234-1234-123412341234}" type="slidenum">
              <a:rPr lang="fr-BE"/>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Diapositive de titre">
  <p:cSld name="1_Diapositive de titre">
    <p:spTree>
      <p:nvGrpSpPr>
        <p:cNvPr id="1" name="Shape 114"/>
        <p:cNvGrpSpPr/>
        <p:nvPr/>
      </p:nvGrpSpPr>
      <p:grpSpPr>
        <a:xfrm>
          <a:off x="0" y="0"/>
          <a:ext cx="0" cy="0"/>
          <a:chOff x="0" y="0"/>
          <a:chExt cx="0" cy="0"/>
        </a:xfrm>
      </p:grpSpPr>
      <p:sp>
        <p:nvSpPr>
          <p:cNvPr id="115" name="Google Shape;115;g6bfb0526df_0_112"/>
          <p:cNvSpPr txBox="1">
            <a:spLocks noGrp="1"/>
          </p:cNvSpPr>
          <p:nvPr>
            <p:ph type="ctrTitle"/>
          </p:nvPr>
        </p:nvSpPr>
        <p:spPr>
          <a:xfrm>
            <a:off x="685800" y="1597819"/>
            <a:ext cx="7772400" cy="11025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a:latin typeface="Proxima Nova"/>
                <a:ea typeface="Proxima Nova"/>
                <a:cs typeface="Proxima Nova"/>
                <a:sym typeface="Proxima Nova"/>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16" name="Google Shape;116;g6bfb0526df_0_112"/>
          <p:cNvSpPr txBox="1">
            <a:spLocks noGrp="1"/>
          </p:cNvSpPr>
          <p:nvPr>
            <p:ph type="subTitle" idx="1"/>
          </p:nvPr>
        </p:nvSpPr>
        <p:spPr>
          <a:xfrm>
            <a:off x="1371600" y="2914650"/>
            <a:ext cx="6400800" cy="1314300"/>
          </a:xfrm>
          <a:prstGeom prst="rect">
            <a:avLst/>
          </a:prstGeom>
          <a:noFill/>
          <a:ln>
            <a:noFill/>
          </a:ln>
        </p:spPr>
        <p:txBody>
          <a:bodyPr spcFirstLastPara="1" wrap="square" lIns="91425" tIns="91425" rIns="91425" bIns="91425" anchor="t" anchorCtr="0">
            <a:noAutofit/>
          </a:bodyPr>
          <a:lstStyle>
            <a:lvl1pPr lvl="0" algn="ctr" rtl="0">
              <a:lnSpc>
                <a:spcPct val="115000"/>
              </a:lnSpc>
              <a:spcBef>
                <a:spcPts val="0"/>
              </a:spcBef>
              <a:spcAft>
                <a:spcPts val="0"/>
              </a:spcAft>
              <a:buSzPts val="1800"/>
              <a:buNone/>
              <a:defRPr>
                <a:solidFill>
                  <a:srgbClr val="888888"/>
                </a:solidFill>
                <a:latin typeface="Proxima Nova"/>
                <a:ea typeface="Proxima Nova"/>
                <a:cs typeface="Proxima Nova"/>
                <a:sym typeface="Proxima Nova"/>
              </a:defRPr>
            </a:lvl1pPr>
            <a:lvl2pPr lvl="1" algn="ctr" rtl="0">
              <a:lnSpc>
                <a:spcPct val="115000"/>
              </a:lnSpc>
              <a:spcBef>
                <a:spcPts val="1600"/>
              </a:spcBef>
              <a:spcAft>
                <a:spcPts val="0"/>
              </a:spcAft>
              <a:buSzPts val="1600"/>
              <a:buNone/>
              <a:defRPr>
                <a:solidFill>
                  <a:srgbClr val="888888"/>
                </a:solidFill>
              </a:defRPr>
            </a:lvl2pPr>
            <a:lvl3pPr lvl="2" algn="ctr" rtl="0">
              <a:lnSpc>
                <a:spcPct val="115000"/>
              </a:lnSpc>
              <a:spcBef>
                <a:spcPts val="1600"/>
              </a:spcBef>
              <a:spcAft>
                <a:spcPts val="0"/>
              </a:spcAft>
              <a:buSzPts val="1600"/>
              <a:buNone/>
              <a:defRPr>
                <a:solidFill>
                  <a:srgbClr val="888888"/>
                </a:solidFill>
              </a:defRPr>
            </a:lvl3pPr>
            <a:lvl4pPr lvl="3" algn="ctr" rtl="0">
              <a:lnSpc>
                <a:spcPct val="115000"/>
              </a:lnSpc>
              <a:spcBef>
                <a:spcPts val="1600"/>
              </a:spcBef>
              <a:spcAft>
                <a:spcPts val="0"/>
              </a:spcAft>
              <a:buSzPts val="1300"/>
              <a:buNone/>
              <a:defRPr>
                <a:solidFill>
                  <a:srgbClr val="888888"/>
                </a:solidFill>
              </a:defRPr>
            </a:lvl4pPr>
            <a:lvl5pPr lvl="4" algn="ctr" rtl="0">
              <a:lnSpc>
                <a:spcPct val="115000"/>
              </a:lnSpc>
              <a:spcBef>
                <a:spcPts val="1600"/>
              </a:spcBef>
              <a:spcAft>
                <a:spcPts val="0"/>
              </a:spcAft>
              <a:buSzPts val="1300"/>
              <a:buNone/>
              <a:defRPr>
                <a:solidFill>
                  <a:srgbClr val="888888"/>
                </a:solidFill>
              </a:defRPr>
            </a:lvl5pPr>
            <a:lvl6pPr lvl="5" algn="ctr" rtl="0">
              <a:lnSpc>
                <a:spcPct val="115000"/>
              </a:lnSpc>
              <a:spcBef>
                <a:spcPts val="1600"/>
              </a:spcBef>
              <a:spcAft>
                <a:spcPts val="0"/>
              </a:spcAft>
              <a:buSzPts val="1300"/>
              <a:buNone/>
              <a:defRPr>
                <a:solidFill>
                  <a:srgbClr val="888888"/>
                </a:solidFill>
              </a:defRPr>
            </a:lvl6pPr>
            <a:lvl7pPr lvl="6" algn="ctr" rtl="0">
              <a:lnSpc>
                <a:spcPct val="115000"/>
              </a:lnSpc>
              <a:spcBef>
                <a:spcPts val="1600"/>
              </a:spcBef>
              <a:spcAft>
                <a:spcPts val="0"/>
              </a:spcAft>
              <a:buSzPts val="1300"/>
              <a:buNone/>
              <a:defRPr>
                <a:solidFill>
                  <a:srgbClr val="888888"/>
                </a:solidFill>
              </a:defRPr>
            </a:lvl7pPr>
            <a:lvl8pPr lvl="7" algn="ctr" rtl="0">
              <a:lnSpc>
                <a:spcPct val="115000"/>
              </a:lnSpc>
              <a:spcBef>
                <a:spcPts val="1600"/>
              </a:spcBef>
              <a:spcAft>
                <a:spcPts val="0"/>
              </a:spcAft>
              <a:buSzPts val="1300"/>
              <a:buNone/>
              <a:defRPr>
                <a:solidFill>
                  <a:srgbClr val="888888"/>
                </a:solidFill>
              </a:defRPr>
            </a:lvl8pPr>
            <a:lvl9pPr lvl="8" algn="ctr" rtl="0">
              <a:lnSpc>
                <a:spcPct val="115000"/>
              </a:lnSpc>
              <a:spcBef>
                <a:spcPts val="1600"/>
              </a:spcBef>
              <a:spcAft>
                <a:spcPts val="1600"/>
              </a:spcAft>
              <a:buSzPts val="1300"/>
              <a:buNone/>
              <a:defRPr>
                <a:solidFill>
                  <a:srgbClr val="888888"/>
                </a:solidFill>
              </a:defRPr>
            </a:lvl9pPr>
          </a:lstStyle>
          <a:p>
            <a:endParaRPr/>
          </a:p>
        </p:txBody>
      </p:sp>
      <p:sp>
        <p:nvSpPr>
          <p:cNvPr id="117" name="Google Shape;117;g6bfb0526df_0_11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lvl="0" indent="0" algn="r" rtl="0">
              <a:lnSpc>
                <a:spcPct val="100000"/>
              </a:lnSpc>
              <a:spcBef>
                <a:spcPts val="0"/>
              </a:spcBef>
              <a:spcAft>
                <a:spcPts val="0"/>
              </a:spcAft>
              <a:buSzPts val="1000"/>
              <a:buNone/>
              <a:defRPr sz="1000" b="0" i="0" u="none" strike="noStrike" cap="none">
                <a:solidFill>
                  <a:schemeClr val="dk1"/>
                </a:solidFill>
                <a:latin typeface="Proxima Nova"/>
                <a:ea typeface="Proxima Nova"/>
                <a:cs typeface="Proxima Nova"/>
                <a:sym typeface="Proxima Nova"/>
              </a:defRPr>
            </a:lvl1pPr>
            <a:lvl2pPr marL="0" lvl="1" indent="0" algn="r" rtl="0">
              <a:lnSpc>
                <a:spcPct val="100000"/>
              </a:lnSpc>
              <a:spcBef>
                <a:spcPts val="0"/>
              </a:spcBef>
              <a:spcAft>
                <a:spcPts val="0"/>
              </a:spcAft>
              <a:buSzPts val="1000"/>
              <a:buNone/>
              <a:defRPr sz="1000" b="0" i="0" u="none" strike="noStrike" cap="none">
                <a:solidFill>
                  <a:schemeClr val="dk1"/>
                </a:solidFill>
                <a:latin typeface="Proxima Nova"/>
                <a:ea typeface="Proxima Nova"/>
                <a:cs typeface="Proxima Nova"/>
                <a:sym typeface="Proxima Nova"/>
              </a:defRPr>
            </a:lvl2pPr>
            <a:lvl3pPr marL="0" lvl="2" indent="0" algn="r" rtl="0">
              <a:lnSpc>
                <a:spcPct val="100000"/>
              </a:lnSpc>
              <a:spcBef>
                <a:spcPts val="0"/>
              </a:spcBef>
              <a:spcAft>
                <a:spcPts val="0"/>
              </a:spcAft>
              <a:buSzPts val="1000"/>
              <a:buNone/>
              <a:defRPr sz="1000" b="0" i="0" u="none" strike="noStrike" cap="none">
                <a:solidFill>
                  <a:schemeClr val="dk1"/>
                </a:solidFill>
                <a:latin typeface="Proxima Nova"/>
                <a:ea typeface="Proxima Nova"/>
                <a:cs typeface="Proxima Nova"/>
                <a:sym typeface="Proxima Nova"/>
              </a:defRPr>
            </a:lvl3pPr>
            <a:lvl4pPr marL="0" lvl="3" indent="0" algn="r" rtl="0">
              <a:lnSpc>
                <a:spcPct val="100000"/>
              </a:lnSpc>
              <a:spcBef>
                <a:spcPts val="0"/>
              </a:spcBef>
              <a:spcAft>
                <a:spcPts val="0"/>
              </a:spcAft>
              <a:buSzPts val="1000"/>
              <a:buNone/>
              <a:defRPr sz="1000" b="0" i="0" u="none" strike="noStrike" cap="none">
                <a:solidFill>
                  <a:schemeClr val="dk1"/>
                </a:solidFill>
                <a:latin typeface="Proxima Nova"/>
                <a:ea typeface="Proxima Nova"/>
                <a:cs typeface="Proxima Nova"/>
                <a:sym typeface="Proxima Nova"/>
              </a:defRPr>
            </a:lvl4pPr>
            <a:lvl5pPr marL="0" lvl="4" indent="0" algn="r" rtl="0">
              <a:lnSpc>
                <a:spcPct val="100000"/>
              </a:lnSpc>
              <a:spcBef>
                <a:spcPts val="0"/>
              </a:spcBef>
              <a:spcAft>
                <a:spcPts val="0"/>
              </a:spcAft>
              <a:buSzPts val="1000"/>
              <a:buNone/>
              <a:defRPr sz="1000" b="0" i="0" u="none" strike="noStrike" cap="none">
                <a:solidFill>
                  <a:schemeClr val="dk1"/>
                </a:solidFill>
                <a:latin typeface="Proxima Nova"/>
                <a:ea typeface="Proxima Nova"/>
                <a:cs typeface="Proxima Nova"/>
                <a:sym typeface="Proxima Nova"/>
              </a:defRPr>
            </a:lvl5pPr>
            <a:lvl6pPr marL="0" lvl="5" indent="0" algn="r" rtl="0">
              <a:lnSpc>
                <a:spcPct val="100000"/>
              </a:lnSpc>
              <a:spcBef>
                <a:spcPts val="0"/>
              </a:spcBef>
              <a:spcAft>
                <a:spcPts val="0"/>
              </a:spcAft>
              <a:buSzPts val="1000"/>
              <a:buNone/>
              <a:defRPr sz="1000" b="0" i="0" u="none" strike="noStrike" cap="none">
                <a:solidFill>
                  <a:schemeClr val="dk1"/>
                </a:solidFill>
                <a:latin typeface="Proxima Nova"/>
                <a:ea typeface="Proxima Nova"/>
                <a:cs typeface="Proxima Nova"/>
                <a:sym typeface="Proxima Nova"/>
              </a:defRPr>
            </a:lvl6pPr>
            <a:lvl7pPr marL="0" lvl="6" indent="0" algn="r" rtl="0">
              <a:lnSpc>
                <a:spcPct val="100000"/>
              </a:lnSpc>
              <a:spcBef>
                <a:spcPts val="0"/>
              </a:spcBef>
              <a:spcAft>
                <a:spcPts val="0"/>
              </a:spcAft>
              <a:buSzPts val="1000"/>
              <a:buNone/>
              <a:defRPr sz="1000" b="0" i="0" u="none" strike="noStrike" cap="none">
                <a:solidFill>
                  <a:schemeClr val="dk1"/>
                </a:solidFill>
                <a:latin typeface="Proxima Nova"/>
                <a:ea typeface="Proxima Nova"/>
                <a:cs typeface="Proxima Nova"/>
                <a:sym typeface="Proxima Nova"/>
              </a:defRPr>
            </a:lvl7pPr>
            <a:lvl8pPr marL="0" lvl="7" indent="0" algn="r" rtl="0">
              <a:lnSpc>
                <a:spcPct val="100000"/>
              </a:lnSpc>
              <a:spcBef>
                <a:spcPts val="0"/>
              </a:spcBef>
              <a:spcAft>
                <a:spcPts val="0"/>
              </a:spcAft>
              <a:buSzPts val="1000"/>
              <a:buNone/>
              <a:defRPr sz="1000" b="0" i="0" u="none" strike="noStrike" cap="none">
                <a:solidFill>
                  <a:schemeClr val="dk1"/>
                </a:solidFill>
                <a:latin typeface="Proxima Nova"/>
                <a:ea typeface="Proxima Nova"/>
                <a:cs typeface="Proxima Nova"/>
                <a:sym typeface="Proxima Nova"/>
              </a:defRPr>
            </a:lvl8pPr>
            <a:lvl9pPr marL="0" lvl="8" indent="0" algn="r" rtl="0">
              <a:lnSpc>
                <a:spcPct val="100000"/>
              </a:lnSpc>
              <a:spcBef>
                <a:spcPts val="0"/>
              </a:spcBef>
              <a:spcAft>
                <a:spcPts val="0"/>
              </a:spcAft>
              <a:buSzPts val="1000"/>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fr-BE"/>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uniquement">
  <p:cSld name="CUSTOM_5">
    <p:spTree>
      <p:nvGrpSpPr>
        <p:cNvPr id="1" name="Shape 27"/>
        <p:cNvGrpSpPr/>
        <p:nvPr/>
      </p:nvGrpSpPr>
      <p:grpSpPr>
        <a:xfrm>
          <a:off x="0" y="0"/>
          <a:ext cx="0" cy="0"/>
          <a:chOff x="0" y="0"/>
          <a:chExt cx="0" cy="0"/>
        </a:xfrm>
      </p:grpSpPr>
      <p:sp>
        <p:nvSpPr>
          <p:cNvPr id="28" name="Google Shape;28;g6bfb0526df_0_18"/>
          <p:cNvSpPr txBox="1">
            <a:spLocks noGrp="1"/>
          </p:cNvSpPr>
          <p:nvPr>
            <p:ph type="title"/>
          </p:nvPr>
        </p:nvSpPr>
        <p:spPr>
          <a:xfrm>
            <a:off x="311700" y="4905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9" name="Google Shape;29;g6bfb0526df_0_18"/>
          <p:cNvSpPr txBox="1">
            <a:spLocks noGrp="1"/>
          </p:cNvSpPr>
          <p:nvPr>
            <p:ph type="sldNum" idx="12"/>
          </p:nvPr>
        </p:nvSpPr>
        <p:spPr>
          <a:xfrm>
            <a:off x="8369700" y="4858675"/>
            <a:ext cx="548700" cy="2544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BE"/>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re et contenu">
  <p:cSld name="CUSTOM_6">
    <p:spTree>
      <p:nvGrpSpPr>
        <p:cNvPr id="1" name="Shape 30"/>
        <p:cNvGrpSpPr/>
        <p:nvPr/>
      </p:nvGrpSpPr>
      <p:grpSpPr>
        <a:xfrm>
          <a:off x="0" y="0"/>
          <a:ext cx="0" cy="0"/>
          <a:chOff x="0" y="0"/>
          <a:chExt cx="0" cy="0"/>
        </a:xfrm>
      </p:grpSpPr>
      <p:sp>
        <p:nvSpPr>
          <p:cNvPr id="31" name="Google Shape;31;g6bfb0526df_0_21"/>
          <p:cNvSpPr txBox="1">
            <a:spLocks noGrp="1"/>
          </p:cNvSpPr>
          <p:nvPr>
            <p:ph type="title"/>
          </p:nvPr>
        </p:nvSpPr>
        <p:spPr>
          <a:xfrm>
            <a:off x="311700" y="4905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 name="Google Shape;32;g6bfb0526df_0_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dk1"/>
              </a:buClr>
              <a:buSzPts val="1800"/>
              <a:buChar char="●"/>
              <a:defRPr b="0">
                <a:solidFill>
                  <a:schemeClr val="dk1"/>
                </a:solidFill>
              </a:defRPr>
            </a:lvl1pPr>
            <a:lvl2pPr marL="914400" lvl="1" indent="-330200" rtl="0">
              <a:spcBef>
                <a:spcPts val="1600"/>
              </a:spcBef>
              <a:spcAft>
                <a:spcPts val="0"/>
              </a:spcAft>
              <a:buClr>
                <a:schemeClr val="dk1"/>
              </a:buClr>
              <a:buSzPts val="1600"/>
              <a:buChar char="○"/>
              <a:defRPr sz="1600">
                <a:solidFill>
                  <a:schemeClr val="dk1"/>
                </a:solidFill>
              </a:defRPr>
            </a:lvl2pPr>
            <a:lvl3pPr marL="1371600" lvl="2" indent="-330200" rtl="0">
              <a:spcBef>
                <a:spcPts val="1600"/>
              </a:spcBef>
              <a:spcAft>
                <a:spcPts val="0"/>
              </a:spcAft>
              <a:buClr>
                <a:schemeClr val="dk1"/>
              </a:buClr>
              <a:buSzPts val="1600"/>
              <a:buChar char="■"/>
              <a:defRPr sz="1600">
                <a:solidFill>
                  <a:schemeClr val="dk1"/>
                </a:solidFill>
              </a:defRPr>
            </a:lvl3pPr>
            <a:lvl4pPr marL="1828800" lvl="3" indent="-311150" rtl="0">
              <a:spcBef>
                <a:spcPts val="1600"/>
              </a:spcBef>
              <a:spcAft>
                <a:spcPts val="0"/>
              </a:spcAft>
              <a:buSzPts val="1300"/>
              <a:buChar char="●"/>
              <a:defRPr/>
            </a:lvl4pPr>
            <a:lvl5pPr marL="2286000" lvl="4" indent="-311150" rtl="0">
              <a:spcBef>
                <a:spcPts val="1600"/>
              </a:spcBef>
              <a:spcAft>
                <a:spcPts val="0"/>
              </a:spcAft>
              <a:buSzPts val="1300"/>
              <a:buChar char="○"/>
              <a:defRPr/>
            </a:lvl5pPr>
            <a:lvl6pPr marL="2743200" lvl="5" indent="-311150" rtl="0">
              <a:spcBef>
                <a:spcPts val="1600"/>
              </a:spcBef>
              <a:spcAft>
                <a:spcPts val="0"/>
              </a:spcAft>
              <a:buSzPts val="13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1150" rtl="0">
              <a:spcBef>
                <a:spcPts val="1600"/>
              </a:spcBef>
              <a:spcAft>
                <a:spcPts val="1600"/>
              </a:spcAft>
              <a:buSzPts val="1300"/>
              <a:buChar char="■"/>
              <a:defRPr/>
            </a:lvl9pPr>
          </a:lstStyle>
          <a:p>
            <a:endParaRPr/>
          </a:p>
        </p:txBody>
      </p:sp>
      <p:sp>
        <p:nvSpPr>
          <p:cNvPr id="33" name="Google Shape;33;g6bfb0526df_0_21"/>
          <p:cNvSpPr txBox="1">
            <a:spLocks noGrp="1"/>
          </p:cNvSpPr>
          <p:nvPr>
            <p:ph type="sldNum" idx="12"/>
          </p:nvPr>
        </p:nvSpPr>
        <p:spPr>
          <a:xfrm>
            <a:off x="8369700" y="4858675"/>
            <a:ext cx="548700" cy="2544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BE"/>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des matières">
  <p:cSld name="CUSTOM_6_1">
    <p:spTree>
      <p:nvGrpSpPr>
        <p:cNvPr id="1" name="Shape 34"/>
        <p:cNvGrpSpPr/>
        <p:nvPr/>
      </p:nvGrpSpPr>
      <p:grpSpPr>
        <a:xfrm>
          <a:off x="0" y="0"/>
          <a:ext cx="0" cy="0"/>
          <a:chOff x="0" y="0"/>
          <a:chExt cx="0" cy="0"/>
        </a:xfrm>
      </p:grpSpPr>
      <p:sp>
        <p:nvSpPr>
          <p:cNvPr id="35" name="Google Shape;35;g6bfb0526df_0_25"/>
          <p:cNvSpPr txBox="1"/>
          <p:nvPr/>
        </p:nvSpPr>
        <p:spPr>
          <a:xfrm>
            <a:off x="235500" y="451025"/>
            <a:ext cx="3230400" cy="53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BE" sz="2800"/>
              <a:t>Table des matières</a:t>
            </a:r>
            <a:endParaRPr sz="2800"/>
          </a:p>
        </p:txBody>
      </p:sp>
      <p:sp>
        <p:nvSpPr>
          <p:cNvPr id="36" name="Google Shape;36;g6bfb0526df_0_25"/>
          <p:cNvSpPr txBox="1">
            <a:spLocks noGrp="1"/>
          </p:cNvSpPr>
          <p:nvPr>
            <p:ph type="sldNum" idx="12"/>
          </p:nvPr>
        </p:nvSpPr>
        <p:spPr>
          <a:xfrm>
            <a:off x="8369700" y="4858675"/>
            <a:ext cx="548700" cy="2544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BE"/>
              <a:t>‹N°›</a:t>
            </a:fld>
            <a:endParaRPr/>
          </a:p>
        </p:txBody>
      </p:sp>
      <p:sp>
        <p:nvSpPr>
          <p:cNvPr id="37" name="Google Shape;37;g6bfb0526df_0_25"/>
          <p:cNvSpPr txBox="1">
            <a:spLocks noGrp="1"/>
          </p:cNvSpPr>
          <p:nvPr>
            <p:ph type="body" idx="1"/>
          </p:nvPr>
        </p:nvSpPr>
        <p:spPr>
          <a:xfrm>
            <a:off x="311700" y="1000075"/>
            <a:ext cx="4158600" cy="3687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Char char="●"/>
              <a:defRPr sz="1400" b="0">
                <a:solidFill>
                  <a:schemeClr val="dk1"/>
                </a:solidFill>
              </a:defRPr>
            </a:lvl1pPr>
            <a:lvl2pPr marL="914400" lvl="1" indent="-317500" rtl="0">
              <a:lnSpc>
                <a:spcPct val="100000"/>
              </a:lnSpc>
              <a:spcBef>
                <a:spcPts val="1600"/>
              </a:spcBef>
              <a:spcAft>
                <a:spcPts val="0"/>
              </a:spcAft>
              <a:buClr>
                <a:schemeClr val="dk1"/>
              </a:buClr>
              <a:buSzPts val="1400"/>
              <a:buChar char="○"/>
              <a:defRPr sz="1400">
                <a:solidFill>
                  <a:schemeClr val="dk1"/>
                </a:solidFill>
              </a:defRPr>
            </a:lvl2pPr>
            <a:lvl3pPr marL="1371600" lvl="2" indent="-317500" rtl="0">
              <a:lnSpc>
                <a:spcPct val="100000"/>
              </a:lnSpc>
              <a:spcBef>
                <a:spcPts val="1600"/>
              </a:spcBef>
              <a:spcAft>
                <a:spcPts val="0"/>
              </a:spcAft>
              <a:buClr>
                <a:schemeClr val="dk1"/>
              </a:buClr>
              <a:buSzPts val="1400"/>
              <a:buChar char="■"/>
              <a:defRPr sz="1400">
                <a:solidFill>
                  <a:schemeClr val="dk1"/>
                </a:solidFill>
              </a:defRPr>
            </a:lvl3pPr>
            <a:lvl4pPr marL="1828800" lvl="3" indent="-317500" rtl="0">
              <a:lnSpc>
                <a:spcPct val="100000"/>
              </a:lnSpc>
              <a:spcBef>
                <a:spcPts val="1600"/>
              </a:spcBef>
              <a:spcAft>
                <a:spcPts val="0"/>
              </a:spcAft>
              <a:buSzPts val="1400"/>
              <a:buChar char="●"/>
              <a:defRPr sz="1400"/>
            </a:lvl4pPr>
            <a:lvl5pPr marL="2286000" lvl="4" indent="-317500" rtl="0">
              <a:lnSpc>
                <a:spcPct val="100000"/>
              </a:lnSpc>
              <a:spcBef>
                <a:spcPts val="1600"/>
              </a:spcBef>
              <a:spcAft>
                <a:spcPts val="0"/>
              </a:spcAft>
              <a:buSzPts val="1400"/>
              <a:buChar char="○"/>
              <a:defRPr sz="1400"/>
            </a:lvl5pPr>
            <a:lvl6pPr marL="2743200" lvl="5" indent="-317500" rtl="0">
              <a:lnSpc>
                <a:spcPct val="100000"/>
              </a:lnSpc>
              <a:spcBef>
                <a:spcPts val="1600"/>
              </a:spcBef>
              <a:spcAft>
                <a:spcPts val="0"/>
              </a:spcAft>
              <a:buSzPts val="1400"/>
              <a:buChar char="■"/>
              <a:defRPr sz="1400"/>
            </a:lvl6pPr>
            <a:lvl7pPr marL="3200400" lvl="6" indent="-317500" rtl="0">
              <a:lnSpc>
                <a:spcPct val="100000"/>
              </a:lnSpc>
              <a:spcBef>
                <a:spcPts val="1600"/>
              </a:spcBef>
              <a:spcAft>
                <a:spcPts val="0"/>
              </a:spcAft>
              <a:buSzPts val="1400"/>
              <a:buChar char="●"/>
              <a:defRPr sz="1400"/>
            </a:lvl7pPr>
            <a:lvl8pPr marL="3657600" lvl="7" indent="-317500" rtl="0">
              <a:lnSpc>
                <a:spcPct val="100000"/>
              </a:lnSpc>
              <a:spcBef>
                <a:spcPts val="1600"/>
              </a:spcBef>
              <a:spcAft>
                <a:spcPts val="0"/>
              </a:spcAft>
              <a:buSzPts val="1400"/>
              <a:buChar char="○"/>
              <a:defRPr sz="1400"/>
            </a:lvl8pPr>
            <a:lvl9pPr marL="4114800" lvl="8" indent="-317500" rtl="0">
              <a:lnSpc>
                <a:spcPct val="100000"/>
              </a:lnSpc>
              <a:spcBef>
                <a:spcPts val="1600"/>
              </a:spcBef>
              <a:spcAft>
                <a:spcPts val="1600"/>
              </a:spcAft>
              <a:buSzPts val="1400"/>
              <a:buChar char="■"/>
              <a:defRPr sz="1400"/>
            </a:lvl9pPr>
          </a:lstStyle>
          <a:p>
            <a:endParaRPr/>
          </a:p>
        </p:txBody>
      </p:sp>
      <p:sp>
        <p:nvSpPr>
          <p:cNvPr id="38" name="Google Shape;38;g6bfb0526df_0_25"/>
          <p:cNvSpPr txBox="1">
            <a:spLocks noGrp="1"/>
          </p:cNvSpPr>
          <p:nvPr>
            <p:ph type="body" idx="2"/>
          </p:nvPr>
        </p:nvSpPr>
        <p:spPr>
          <a:xfrm>
            <a:off x="4650175" y="1000075"/>
            <a:ext cx="4158600" cy="3687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Char char="●"/>
              <a:defRPr sz="1400" b="0">
                <a:solidFill>
                  <a:schemeClr val="dk1"/>
                </a:solidFill>
              </a:defRPr>
            </a:lvl1pPr>
            <a:lvl2pPr marL="914400" lvl="1" indent="-317500" rtl="0">
              <a:lnSpc>
                <a:spcPct val="100000"/>
              </a:lnSpc>
              <a:spcBef>
                <a:spcPts val="1600"/>
              </a:spcBef>
              <a:spcAft>
                <a:spcPts val="0"/>
              </a:spcAft>
              <a:buClr>
                <a:schemeClr val="dk1"/>
              </a:buClr>
              <a:buSzPts val="1400"/>
              <a:buChar char="○"/>
              <a:defRPr sz="1400">
                <a:solidFill>
                  <a:schemeClr val="dk1"/>
                </a:solidFill>
              </a:defRPr>
            </a:lvl2pPr>
            <a:lvl3pPr marL="1371600" lvl="2" indent="-317500" rtl="0">
              <a:lnSpc>
                <a:spcPct val="100000"/>
              </a:lnSpc>
              <a:spcBef>
                <a:spcPts val="1600"/>
              </a:spcBef>
              <a:spcAft>
                <a:spcPts val="0"/>
              </a:spcAft>
              <a:buClr>
                <a:schemeClr val="dk1"/>
              </a:buClr>
              <a:buSzPts val="1400"/>
              <a:buChar char="■"/>
              <a:defRPr sz="1400">
                <a:solidFill>
                  <a:schemeClr val="dk1"/>
                </a:solidFill>
              </a:defRPr>
            </a:lvl3pPr>
            <a:lvl4pPr marL="1828800" lvl="3" indent="-317500" rtl="0">
              <a:lnSpc>
                <a:spcPct val="100000"/>
              </a:lnSpc>
              <a:spcBef>
                <a:spcPts val="1600"/>
              </a:spcBef>
              <a:spcAft>
                <a:spcPts val="0"/>
              </a:spcAft>
              <a:buSzPts val="1400"/>
              <a:buChar char="●"/>
              <a:defRPr sz="1400"/>
            </a:lvl4pPr>
            <a:lvl5pPr marL="2286000" lvl="4" indent="-317500" rtl="0">
              <a:lnSpc>
                <a:spcPct val="100000"/>
              </a:lnSpc>
              <a:spcBef>
                <a:spcPts val="1600"/>
              </a:spcBef>
              <a:spcAft>
                <a:spcPts val="0"/>
              </a:spcAft>
              <a:buSzPts val="1400"/>
              <a:buChar char="○"/>
              <a:defRPr sz="1400"/>
            </a:lvl5pPr>
            <a:lvl6pPr marL="2743200" lvl="5" indent="-317500" rtl="0">
              <a:lnSpc>
                <a:spcPct val="100000"/>
              </a:lnSpc>
              <a:spcBef>
                <a:spcPts val="1600"/>
              </a:spcBef>
              <a:spcAft>
                <a:spcPts val="0"/>
              </a:spcAft>
              <a:buSzPts val="1400"/>
              <a:buChar char="■"/>
              <a:defRPr sz="1400"/>
            </a:lvl6pPr>
            <a:lvl7pPr marL="3200400" lvl="6" indent="-317500" rtl="0">
              <a:lnSpc>
                <a:spcPct val="100000"/>
              </a:lnSpc>
              <a:spcBef>
                <a:spcPts val="1600"/>
              </a:spcBef>
              <a:spcAft>
                <a:spcPts val="0"/>
              </a:spcAft>
              <a:buSzPts val="1400"/>
              <a:buChar char="●"/>
              <a:defRPr sz="1400"/>
            </a:lvl7pPr>
            <a:lvl8pPr marL="3657600" lvl="7" indent="-317500" rtl="0">
              <a:lnSpc>
                <a:spcPct val="100000"/>
              </a:lnSpc>
              <a:spcBef>
                <a:spcPts val="1600"/>
              </a:spcBef>
              <a:spcAft>
                <a:spcPts val="0"/>
              </a:spcAft>
              <a:buSzPts val="1400"/>
              <a:buChar char="○"/>
              <a:defRPr sz="1400"/>
            </a:lvl8pPr>
            <a:lvl9pPr marL="4114800" lvl="8" indent="-317500" rtl="0">
              <a:lnSpc>
                <a:spcPct val="100000"/>
              </a:lnSpc>
              <a:spcBef>
                <a:spcPts val="1600"/>
              </a:spcBef>
              <a:spcAft>
                <a:spcPts val="1600"/>
              </a:spcAft>
              <a:buSzPts val="1400"/>
              <a:buChar char="■"/>
              <a:defRPr sz="1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re et contenu (Grand texte)">
  <p:cSld name="CUSTOM_7">
    <p:spTree>
      <p:nvGrpSpPr>
        <p:cNvPr id="1" name="Shape 39"/>
        <p:cNvGrpSpPr/>
        <p:nvPr/>
      </p:nvGrpSpPr>
      <p:grpSpPr>
        <a:xfrm>
          <a:off x="0" y="0"/>
          <a:ext cx="0" cy="0"/>
          <a:chOff x="0" y="0"/>
          <a:chExt cx="0" cy="0"/>
        </a:xfrm>
      </p:grpSpPr>
      <p:sp>
        <p:nvSpPr>
          <p:cNvPr id="40" name="Google Shape;40;g6bfb0526df_0_30"/>
          <p:cNvSpPr txBox="1">
            <a:spLocks noGrp="1"/>
          </p:cNvSpPr>
          <p:nvPr>
            <p:ph type="title"/>
          </p:nvPr>
        </p:nvSpPr>
        <p:spPr>
          <a:xfrm>
            <a:off x="311700" y="4905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g6bfb0526df_0_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81000" rtl="0">
              <a:spcBef>
                <a:spcPts val="0"/>
              </a:spcBef>
              <a:spcAft>
                <a:spcPts val="0"/>
              </a:spcAft>
              <a:buClr>
                <a:schemeClr val="dk1"/>
              </a:buClr>
              <a:buSzPts val="2400"/>
              <a:buChar char="●"/>
              <a:defRPr sz="2400" b="0">
                <a:solidFill>
                  <a:schemeClr val="dk1"/>
                </a:solidFill>
              </a:defRPr>
            </a:lvl1pPr>
            <a:lvl2pPr marL="914400" lvl="1" indent="-355600" rtl="0">
              <a:spcBef>
                <a:spcPts val="1600"/>
              </a:spcBef>
              <a:spcAft>
                <a:spcPts val="0"/>
              </a:spcAft>
              <a:buClr>
                <a:schemeClr val="dk1"/>
              </a:buClr>
              <a:buSzPts val="2000"/>
              <a:buChar char="○"/>
              <a:defRPr sz="2000">
                <a:solidFill>
                  <a:schemeClr val="dk1"/>
                </a:solidFill>
              </a:defRPr>
            </a:lvl2pPr>
            <a:lvl3pPr marL="1371600" lvl="2" indent="-355600" rtl="0">
              <a:spcBef>
                <a:spcPts val="1600"/>
              </a:spcBef>
              <a:spcAft>
                <a:spcPts val="0"/>
              </a:spcAft>
              <a:buClr>
                <a:schemeClr val="dk1"/>
              </a:buClr>
              <a:buSzPts val="2000"/>
              <a:buChar char="■"/>
              <a:defRPr sz="2000">
                <a:solidFill>
                  <a:schemeClr val="dk1"/>
                </a:solidFill>
              </a:defRPr>
            </a:lvl3pPr>
            <a:lvl4pPr marL="1828800" lvl="3" indent="-330200" rtl="0">
              <a:spcBef>
                <a:spcPts val="1600"/>
              </a:spcBef>
              <a:spcAft>
                <a:spcPts val="0"/>
              </a:spcAft>
              <a:buSzPts val="1600"/>
              <a:buChar char="●"/>
              <a:defRPr sz="1600"/>
            </a:lvl4pPr>
            <a:lvl5pPr marL="2286000" lvl="4" indent="-330200" rtl="0">
              <a:spcBef>
                <a:spcPts val="1600"/>
              </a:spcBef>
              <a:spcAft>
                <a:spcPts val="0"/>
              </a:spcAft>
              <a:buSzPts val="1600"/>
              <a:buChar char="○"/>
              <a:defRPr sz="1600"/>
            </a:lvl5pPr>
            <a:lvl6pPr marL="2743200" lvl="5" indent="-330200" rtl="0">
              <a:spcBef>
                <a:spcPts val="1600"/>
              </a:spcBef>
              <a:spcAft>
                <a:spcPts val="0"/>
              </a:spcAft>
              <a:buSzPts val="1600"/>
              <a:buChar char="■"/>
              <a:defRPr sz="1600"/>
            </a:lvl6pPr>
            <a:lvl7pPr marL="3200400" lvl="6" indent="-330200" rtl="0">
              <a:spcBef>
                <a:spcPts val="1600"/>
              </a:spcBef>
              <a:spcAft>
                <a:spcPts val="0"/>
              </a:spcAft>
              <a:buSzPts val="1600"/>
              <a:buChar char="●"/>
              <a:defRPr sz="1600"/>
            </a:lvl7pPr>
            <a:lvl8pPr marL="3657600" lvl="7" indent="-330200" rtl="0">
              <a:spcBef>
                <a:spcPts val="1600"/>
              </a:spcBef>
              <a:spcAft>
                <a:spcPts val="0"/>
              </a:spcAft>
              <a:buSzPts val="1600"/>
              <a:buChar char="○"/>
              <a:defRPr sz="1600"/>
            </a:lvl8pPr>
            <a:lvl9pPr marL="4114800" lvl="8" indent="-330200" rtl="0">
              <a:spcBef>
                <a:spcPts val="1600"/>
              </a:spcBef>
              <a:spcAft>
                <a:spcPts val="1600"/>
              </a:spcAft>
              <a:buSzPts val="1600"/>
              <a:buChar char="■"/>
              <a:defRPr sz="1600"/>
            </a:lvl9pPr>
          </a:lstStyle>
          <a:p>
            <a:endParaRPr/>
          </a:p>
        </p:txBody>
      </p:sp>
      <p:sp>
        <p:nvSpPr>
          <p:cNvPr id="42" name="Google Shape;42;g6bfb0526df_0_30"/>
          <p:cNvSpPr txBox="1">
            <a:spLocks noGrp="1"/>
          </p:cNvSpPr>
          <p:nvPr>
            <p:ph type="sldNum" idx="12"/>
          </p:nvPr>
        </p:nvSpPr>
        <p:spPr>
          <a:xfrm>
            <a:off x="8369700" y="4858675"/>
            <a:ext cx="548700" cy="2544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BE"/>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re et contenu (Petit texte)">
  <p:cSld name="CUSTOM_7_1">
    <p:spTree>
      <p:nvGrpSpPr>
        <p:cNvPr id="1" name="Shape 43"/>
        <p:cNvGrpSpPr/>
        <p:nvPr/>
      </p:nvGrpSpPr>
      <p:grpSpPr>
        <a:xfrm>
          <a:off x="0" y="0"/>
          <a:ext cx="0" cy="0"/>
          <a:chOff x="0" y="0"/>
          <a:chExt cx="0" cy="0"/>
        </a:xfrm>
      </p:grpSpPr>
      <p:sp>
        <p:nvSpPr>
          <p:cNvPr id="44" name="Google Shape;44;g6bfb0526df_0_34"/>
          <p:cNvSpPr txBox="1">
            <a:spLocks noGrp="1"/>
          </p:cNvSpPr>
          <p:nvPr>
            <p:ph type="body" idx="1"/>
          </p:nvPr>
        </p:nvSpPr>
        <p:spPr>
          <a:xfrm>
            <a:off x="311700" y="1152475"/>
            <a:ext cx="8520600" cy="3416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Char char="●"/>
              <a:defRPr sz="1200" b="0">
                <a:solidFill>
                  <a:schemeClr val="dk1"/>
                </a:solidFill>
              </a:defRPr>
            </a:lvl1pPr>
            <a:lvl2pPr marL="914400" lvl="1" indent="-304800" rtl="0">
              <a:lnSpc>
                <a:spcPct val="100000"/>
              </a:lnSpc>
              <a:spcBef>
                <a:spcPts val="1600"/>
              </a:spcBef>
              <a:spcAft>
                <a:spcPts val="0"/>
              </a:spcAft>
              <a:buClr>
                <a:schemeClr val="dk1"/>
              </a:buClr>
              <a:buSzPts val="1200"/>
              <a:buChar char="○"/>
              <a:defRPr sz="1200">
                <a:solidFill>
                  <a:schemeClr val="dk1"/>
                </a:solidFill>
              </a:defRPr>
            </a:lvl2pPr>
            <a:lvl3pPr marL="1371600" lvl="2" indent="-304800" rtl="0">
              <a:lnSpc>
                <a:spcPct val="100000"/>
              </a:lnSpc>
              <a:spcBef>
                <a:spcPts val="1600"/>
              </a:spcBef>
              <a:spcAft>
                <a:spcPts val="0"/>
              </a:spcAft>
              <a:buClr>
                <a:schemeClr val="dk1"/>
              </a:buClr>
              <a:buSzPts val="1200"/>
              <a:buChar char="■"/>
              <a:defRPr sz="1200">
                <a:solidFill>
                  <a:schemeClr val="dk1"/>
                </a:solidFill>
              </a:defRPr>
            </a:lvl3pPr>
            <a:lvl4pPr marL="1828800" lvl="3" indent="-311150" rtl="0">
              <a:lnSpc>
                <a:spcPct val="100000"/>
              </a:lnSpc>
              <a:spcBef>
                <a:spcPts val="1600"/>
              </a:spcBef>
              <a:spcAft>
                <a:spcPts val="0"/>
              </a:spcAft>
              <a:buSzPts val="1300"/>
              <a:buChar char="●"/>
              <a:defRPr/>
            </a:lvl4pPr>
            <a:lvl5pPr marL="2286000" lvl="4" indent="-311150" rtl="0">
              <a:lnSpc>
                <a:spcPct val="100000"/>
              </a:lnSpc>
              <a:spcBef>
                <a:spcPts val="1600"/>
              </a:spcBef>
              <a:spcAft>
                <a:spcPts val="0"/>
              </a:spcAft>
              <a:buSzPts val="1300"/>
              <a:buChar char="○"/>
              <a:defRPr/>
            </a:lvl5pPr>
            <a:lvl6pPr marL="2743200" lvl="5" indent="-311150" rtl="0">
              <a:lnSpc>
                <a:spcPct val="100000"/>
              </a:lnSpc>
              <a:spcBef>
                <a:spcPts val="1600"/>
              </a:spcBef>
              <a:spcAft>
                <a:spcPts val="0"/>
              </a:spcAft>
              <a:buSzPts val="1300"/>
              <a:buChar char="■"/>
              <a:defRPr/>
            </a:lvl6pPr>
            <a:lvl7pPr marL="3200400" lvl="6" indent="-311150" rtl="0">
              <a:lnSpc>
                <a:spcPct val="100000"/>
              </a:lnSpc>
              <a:spcBef>
                <a:spcPts val="1600"/>
              </a:spcBef>
              <a:spcAft>
                <a:spcPts val="0"/>
              </a:spcAft>
              <a:buSzPts val="1300"/>
              <a:buChar char="●"/>
              <a:defRPr/>
            </a:lvl7pPr>
            <a:lvl8pPr marL="3657600" lvl="7" indent="-311150" rtl="0">
              <a:lnSpc>
                <a:spcPct val="100000"/>
              </a:lnSpc>
              <a:spcBef>
                <a:spcPts val="1600"/>
              </a:spcBef>
              <a:spcAft>
                <a:spcPts val="0"/>
              </a:spcAft>
              <a:buSzPts val="1300"/>
              <a:buChar char="○"/>
              <a:defRPr/>
            </a:lvl8pPr>
            <a:lvl9pPr marL="4114800" lvl="8" indent="-311150" rtl="0">
              <a:lnSpc>
                <a:spcPct val="100000"/>
              </a:lnSpc>
              <a:spcBef>
                <a:spcPts val="1600"/>
              </a:spcBef>
              <a:spcAft>
                <a:spcPts val="1600"/>
              </a:spcAft>
              <a:buSzPts val="1300"/>
              <a:buChar char="■"/>
              <a:defRPr/>
            </a:lvl9pPr>
          </a:lstStyle>
          <a:p>
            <a:endParaRPr/>
          </a:p>
        </p:txBody>
      </p:sp>
      <p:sp>
        <p:nvSpPr>
          <p:cNvPr id="45" name="Google Shape;45;g6bfb0526df_0_34"/>
          <p:cNvSpPr txBox="1">
            <a:spLocks noGrp="1"/>
          </p:cNvSpPr>
          <p:nvPr>
            <p:ph type="title"/>
          </p:nvPr>
        </p:nvSpPr>
        <p:spPr>
          <a:xfrm>
            <a:off x="311700" y="4905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6" name="Google Shape;46;g6bfb0526df_0_34"/>
          <p:cNvSpPr txBox="1">
            <a:spLocks noGrp="1"/>
          </p:cNvSpPr>
          <p:nvPr>
            <p:ph type="sldNum" idx="12"/>
          </p:nvPr>
        </p:nvSpPr>
        <p:spPr>
          <a:xfrm>
            <a:off x="8369700" y="4858675"/>
            <a:ext cx="548700" cy="2544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BE"/>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re et contenu (Petit texte avec sous-titre)">
  <p:cSld name="CUSTOM_7_1_1">
    <p:spTree>
      <p:nvGrpSpPr>
        <p:cNvPr id="1" name="Shape 47"/>
        <p:cNvGrpSpPr/>
        <p:nvPr/>
      </p:nvGrpSpPr>
      <p:grpSpPr>
        <a:xfrm>
          <a:off x="0" y="0"/>
          <a:ext cx="0" cy="0"/>
          <a:chOff x="0" y="0"/>
          <a:chExt cx="0" cy="0"/>
        </a:xfrm>
      </p:grpSpPr>
      <p:sp>
        <p:nvSpPr>
          <p:cNvPr id="48" name="Google Shape;48;g6bfb0526df_0_38"/>
          <p:cNvSpPr txBox="1">
            <a:spLocks noGrp="1"/>
          </p:cNvSpPr>
          <p:nvPr>
            <p:ph type="title"/>
          </p:nvPr>
        </p:nvSpPr>
        <p:spPr>
          <a:xfrm>
            <a:off x="311700" y="4905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g6bfb0526df_0_38"/>
          <p:cNvSpPr txBox="1">
            <a:spLocks noGrp="1"/>
          </p:cNvSpPr>
          <p:nvPr>
            <p:ph type="body" idx="1"/>
          </p:nvPr>
        </p:nvSpPr>
        <p:spPr>
          <a:xfrm>
            <a:off x="311700" y="1632475"/>
            <a:ext cx="8520600" cy="29364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Clr>
                <a:schemeClr val="dk1"/>
              </a:buClr>
              <a:buSzPts val="1600"/>
              <a:buChar char="●"/>
              <a:defRPr sz="1600" b="0">
                <a:solidFill>
                  <a:schemeClr val="dk1"/>
                </a:solidFill>
              </a:defRPr>
            </a:lvl1pPr>
            <a:lvl2pPr marL="914400" lvl="1" indent="-330200" rtl="0">
              <a:lnSpc>
                <a:spcPct val="100000"/>
              </a:lnSpc>
              <a:spcBef>
                <a:spcPts val="1600"/>
              </a:spcBef>
              <a:spcAft>
                <a:spcPts val="0"/>
              </a:spcAft>
              <a:buClr>
                <a:schemeClr val="dk1"/>
              </a:buClr>
              <a:buSzPts val="1600"/>
              <a:buChar char="○"/>
              <a:defRPr sz="1600">
                <a:solidFill>
                  <a:schemeClr val="dk1"/>
                </a:solidFill>
              </a:defRPr>
            </a:lvl2pPr>
            <a:lvl3pPr marL="1371600" lvl="2" indent="-330200" rtl="0">
              <a:lnSpc>
                <a:spcPct val="100000"/>
              </a:lnSpc>
              <a:spcBef>
                <a:spcPts val="1600"/>
              </a:spcBef>
              <a:spcAft>
                <a:spcPts val="0"/>
              </a:spcAft>
              <a:buClr>
                <a:schemeClr val="dk1"/>
              </a:buClr>
              <a:buSzPts val="1600"/>
              <a:buChar char="■"/>
              <a:defRPr sz="1600">
                <a:solidFill>
                  <a:schemeClr val="dk1"/>
                </a:solidFill>
              </a:defRPr>
            </a:lvl3pPr>
            <a:lvl4pPr marL="1828800" lvl="3" indent="-330200" rtl="0">
              <a:lnSpc>
                <a:spcPct val="100000"/>
              </a:lnSpc>
              <a:spcBef>
                <a:spcPts val="1600"/>
              </a:spcBef>
              <a:spcAft>
                <a:spcPts val="0"/>
              </a:spcAft>
              <a:buSzPts val="1600"/>
              <a:buChar char="●"/>
              <a:defRPr sz="1600"/>
            </a:lvl4pPr>
            <a:lvl5pPr marL="2286000" lvl="4" indent="-330200" rtl="0">
              <a:lnSpc>
                <a:spcPct val="100000"/>
              </a:lnSpc>
              <a:spcBef>
                <a:spcPts val="1600"/>
              </a:spcBef>
              <a:spcAft>
                <a:spcPts val="0"/>
              </a:spcAft>
              <a:buSzPts val="1600"/>
              <a:buChar char="○"/>
              <a:defRPr sz="1600"/>
            </a:lvl5pPr>
            <a:lvl6pPr marL="2743200" lvl="5" indent="-330200" rtl="0">
              <a:lnSpc>
                <a:spcPct val="100000"/>
              </a:lnSpc>
              <a:spcBef>
                <a:spcPts val="1600"/>
              </a:spcBef>
              <a:spcAft>
                <a:spcPts val="0"/>
              </a:spcAft>
              <a:buSzPts val="1600"/>
              <a:buChar char="■"/>
              <a:defRPr sz="1600"/>
            </a:lvl6pPr>
            <a:lvl7pPr marL="3200400" lvl="6" indent="-330200" rtl="0">
              <a:lnSpc>
                <a:spcPct val="100000"/>
              </a:lnSpc>
              <a:spcBef>
                <a:spcPts val="1600"/>
              </a:spcBef>
              <a:spcAft>
                <a:spcPts val="0"/>
              </a:spcAft>
              <a:buSzPts val="1600"/>
              <a:buChar char="●"/>
              <a:defRPr sz="1600"/>
            </a:lvl7pPr>
            <a:lvl8pPr marL="3657600" lvl="7" indent="-330200" rtl="0">
              <a:lnSpc>
                <a:spcPct val="100000"/>
              </a:lnSpc>
              <a:spcBef>
                <a:spcPts val="1600"/>
              </a:spcBef>
              <a:spcAft>
                <a:spcPts val="0"/>
              </a:spcAft>
              <a:buSzPts val="1600"/>
              <a:buChar char="○"/>
              <a:defRPr sz="1600"/>
            </a:lvl8pPr>
            <a:lvl9pPr marL="4114800" lvl="8" indent="-330200" rtl="0">
              <a:lnSpc>
                <a:spcPct val="100000"/>
              </a:lnSpc>
              <a:spcBef>
                <a:spcPts val="1600"/>
              </a:spcBef>
              <a:spcAft>
                <a:spcPts val="1600"/>
              </a:spcAft>
              <a:buSzPts val="1600"/>
              <a:buChar char="■"/>
              <a:defRPr sz="1600"/>
            </a:lvl9pPr>
          </a:lstStyle>
          <a:p>
            <a:endParaRPr/>
          </a:p>
        </p:txBody>
      </p:sp>
      <p:sp>
        <p:nvSpPr>
          <p:cNvPr id="50" name="Google Shape;50;g6bfb0526df_0_38"/>
          <p:cNvSpPr txBox="1">
            <a:spLocks noGrp="1"/>
          </p:cNvSpPr>
          <p:nvPr>
            <p:ph type="subTitle" idx="2"/>
          </p:nvPr>
        </p:nvSpPr>
        <p:spPr>
          <a:xfrm>
            <a:off x="311700" y="1152475"/>
            <a:ext cx="8160900" cy="4800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00000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51" name="Google Shape;51;g6bfb0526df_0_38"/>
          <p:cNvSpPr txBox="1">
            <a:spLocks noGrp="1"/>
          </p:cNvSpPr>
          <p:nvPr>
            <p:ph type="sldNum" idx="12"/>
          </p:nvPr>
        </p:nvSpPr>
        <p:spPr>
          <a:xfrm>
            <a:off x="8369700" y="4858675"/>
            <a:ext cx="548700" cy="2544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BE"/>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re et deux contenus">
  <p:cSld name="CUSTOM_9">
    <p:spTree>
      <p:nvGrpSpPr>
        <p:cNvPr id="1" name="Shape 57"/>
        <p:cNvGrpSpPr/>
        <p:nvPr/>
      </p:nvGrpSpPr>
      <p:grpSpPr>
        <a:xfrm>
          <a:off x="0" y="0"/>
          <a:ext cx="0" cy="0"/>
          <a:chOff x="0" y="0"/>
          <a:chExt cx="0" cy="0"/>
        </a:xfrm>
      </p:grpSpPr>
      <p:sp>
        <p:nvSpPr>
          <p:cNvPr id="58" name="Google Shape;58;g6bfb0526df_0_48"/>
          <p:cNvSpPr txBox="1">
            <a:spLocks noGrp="1"/>
          </p:cNvSpPr>
          <p:nvPr>
            <p:ph type="title"/>
          </p:nvPr>
        </p:nvSpPr>
        <p:spPr>
          <a:xfrm>
            <a:off x="311700" y="4905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g6bfb0526df_0_48"/>
          <p:cNvSpPr txBox="1">
            <a:spLocks noGrp="1"/>
          </p:cNvSpPr>
          <p:nvPr>
            <p:ph type="body" idx="1"/>
          </p:nvPr>
        </p:nvSpPr>
        <p:spPr>
          <a:xfrm>
            <a:off x="4692900" y="1152325"/>
            <a:ext cx="4139400" cy="34419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Char char="●"/>
              <a:defRPr/>
            </a:lvl1pPr>
            <a:lvl2pPr marL="914400" lvl="1" indent="-323850" rtl="0">
              <a:lnSpc>
                <a:spcPct val="100000"/>
              </a:lnSpc>
              <a:spcBef>
                <a:spcPts val="1600"/>
              </a:spcBef>
              <a:spcAft>
                <a:spcPts val="0"/>
              </a:spcAft>
              <a:buSzPts val="1500"/>
              <a:buChar char="○"/>
              <a:defRPr/>
            </a:lvl2pPr>
            <a:lvl3pPr marL="1371600" lvl="2" indent="-323850" rtl="0">
              <a:lnSpc>
                <a:spcPct val="100000"/>
              </a:lnSpc>
              <a:spcBef>
                <a:spcPts val="1600"/>
              </a:spcBef>
              <a:spcAft>
                <a:spcPts val="0"/>
              </a:spcAft>
              <a:buSzPts val="1500"/>
              <a:buChar char="■"/>
              <a:defRPr/>
            </a:lvl3pPr>
            <a:lvl4pPr marL="1828800" lvl="3" indent="-311150" rtl="0">
              <a:lnSpc>
                <a:spcPct val="100000"/>
              </a:lnSpc>
              <a:spcBef>
                <a:spcPts val="1600"/>
              </a:spcBef>
              <a:spcAft>
                <a:spcPts val="0"/>
              </a:spcAft>
              <a:buSzPts val="1300"/>
              <a:buChar char="●"/>
              <a:defRPr/>
            </a:lvl4pPr>
            <a:lvl5pPr marL="2286000" lvl="4" indent="-311150" rtl="0">
              <a:lnSpc>
                <a:spcPct val="100000"/>
              </a:lnSpc>
              <a:spcBef>
                <a:spcPts val="1600"/>
              </a:spcBef>
              <a:spcAft>
                <a:spcPts val="0"/>
              </a:spcAft>
              <a:buSzPts val="1300"/>
              <a:buChar char="○"/>
              <a:defRPr/>
            </a:lvl5pPr>
            <a:lvl6pPr marL="2743200" lvl="5" indent="-311150" rtl="0">
              <a:lnSpc>
                <a:spcPct val="100000"/>
              </a:lnSpc>
              <a:spcBef>
                <a:spcPts val="1600"/>
              </a:spcBef>
              <a:spcAft>
                <a:spcPts val="0"/>
              </a:spcAft>
              <a:buSzPts val="1300"/>
              <a:buChar char="■"/>
              <a:defRPr/>
            </a:lvl6pPr>
            <a:lvl7pPr marL="3200400" lvl="6" indent="-311150" rtl="0">
              <a:lnSpc>
                <a:spcPct val="100000"/>
              </a:lnSpc>
              <a:spcBef>
                <a:spcPts val="1600"/>
              </a:spcBef>
              <a:spcAft>
                <a:spcPts val="0"/>
              </a:spcAft>
              <a:buSzPts val="1300"/>
              <a:buChar char="●"/>
              <a:defRPr/>
            </a:lvl7pPr>
            <a:lvl8pPr marL="3657600" lvl="7" indent="-311150" rtl="0">
              <a:lnSpc>
                <a:spcPct val="100000"/>
              </a:lnSpc>
              <a:spcBef>
                <a:spcPts val="1600"/>
              </a:spcBef>
              <a:spcAft>
                <a:spcPts val="0"/>
              </a:spcAft>
              <a:buSzPts val="1300"/>
              <a:buChar char="○"/>
              <a:defRPr/>
            </a:lvl8pPr>
            <a:lvl9pPr marL="4114800" lvl="8" indent="-311150" rtl="0">
              <a:lnSpc>
                <a:spcPct val="100000"/>
              </a:lnSpc>
              <a:spcBef>
                <a:spcPts val="1600"/>
              </a:spcBef>
              <a:spcAft>
                <a:spcPts val="1600"/>
              </a:spcAft>
              <a:buSzPts val="1300"/>
              <a:buChar char="■"/>
              <a:defRPr/>
            </a:lvl9pPr>
          </a:lstStyle>
          <a:p>
            <a:endParaRPr/>
          </a:p>
        </p:txBody>
      </p:sp>
      <p:sp>
        <p:nvSpPr>
          <p:cNvPr id="60" name="Google Shape;60;g6bfb0526df_0_48"/>
          <p:cNvSpPr txBox="1">
            <a:spLocks noGrp="1"/>
          </p:cNvSpPr>
          <p:nvPr>
            <p:ph type="body" idx="2"/>
          </p:nvPr>
        </p:nvSpPr>
        <p:spPr>
          <a:xfrm>
            <a:off x="311700" y="1152325"/>
            <a:ext cx="4139400" cy="34419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Char char="●"/>
              <a:defRPr/>
            </a:lvl1pPr>
            <a:lvl2pPr marL="914400" lvl="1" indent="-323850" rtl="0">
              <a:lnSpc>
                <a:spcPct val="100000"/>
              </a:lnSpc>
              <a:spcBef>
                <a:spcPts val="1600"/>
              </a:spcBef>
              <a:spcAft>
                <a:spcPts val="0"/>
              </a:spcAft>
              <a:buSzPts val="1500"/>
              <a:buChar char="○"/>
              <a:defRPr/>
            </a:lvl2pPr>
            <a:lvl3pPr marL="1371600" lvl="2" indent="-323850" rtl="0">
              <a:lnSpc>
                <a:spcPct val="100000"/>
              </a:lnSpc>
              <a:spcBef>
                <a:spcPts val="1600"/>
              </a:spcBef>
              <a:spcAft>
                <a:spcPts val="0"/>
              </a:spcAft>
              <a:buSzPts val="1500"/>
              <a:buChar char="■"/>
              <a:defRPr/>
            </a:lvl3pPr>
            <a:lvl4pPr marL="1828800" lvl="3" indent="-311150" rtl="0">
              <a:lnSpc>
                <a:spcPct val="100000"/>
              </a:lnSpc>
              <a:spcBef>
                <a:spcPts val="1600"/>
              </a:spcBef>
              <a:spcAft>
                <a:spcPts val="0"/>
              </a:spcAft>
              <a:buSzPts val="1300"/>
              <a:buChar char="●"/>
              <a:defRPr/>
            </a:lvl4pPr>
            <a:lvl5pPr marL="2286000" lvl="4" indent="-311150" rtl="0">
              <a:lnSpc>
                <a:spcPct val="100000"/>
              </a:lnSpc>
              <a:spcBef>
                <a:spcPts val="1600"/>
              </a:spcBef>
              <a:spcAft>
                <a:spcPts val="0"/>
              </a:spcAft>
              <a:buSzPts val="1300"/>
              <a:buChar char="○"/>
              <a:defRPr/>
            </a:lvl5pPr>
            <a:lvl6pPr marL="2743200" lvl="5" indent="-311150" rtl="0">
              <a:lnSpc>
                <a:spcPct val="100000"/>
              </a:lnSpc>
              <a:spcBef>
                <a:spcPts val="1600"/>
              </a:spcBef>
              <a:spcAft>
                <a:spcPts val="0"/>
              </a:spcAft>
              <a:buSzPts val="1300"/>
              <a:buChar char="■"/>
              <a:defRPr/>
            </a:lvl6pPr>
            <a:lvl7pPr marL="3200400" lvl="6" indent="-311150" rtl="0">
              <a:lnSpc>
                <a:spcPct val="100000"/>
              </a:lnSpc>
              <a:spcBef>
                <a:spcPts val="1600"/>
              </a:spcBef>
              <a:spcAft>
                <a:spcPts val="0"/>
              </a:spcAft>
              <a:buSzPts val="1300"/>
              <a:buChar char="●"/>
              <a:defRPr/>
            </a:lvl7pPr>
            <a:lvl8pPr marL="3657600" lvl="7" indent="-311150" rtl="0">
              <a:lnSpc>
                <a:spcPct val="100000"/>
              </a:lnSpc>
              <a:spcBef>
                <a:spcPts val="1600"/>
              </a:spcBef>
              <a:spcAft>
                <a:spcPts val="0"/>
              </a:spcAft>
              <a:buSzPts val="1300"/>
              <a:buChar char="○"/>
              <a:defRPr/>
            </a:lvl8pPr>
            <a:lvl9pPr marL="4114800" lvl="8" indent="-311150" rtl="0">
              <a:lnSpc>
                <a:spcPct val="100000"/>
              </a:lnSpc>
              <a:spcBef>
                <a:spcPts val="1600"/>
              </a:spcBef>
              <a:spcAft>
                <a:spcPts val="1600"/>
              </a:spcAft>
              <a:buSzPts val="1300"/>
              <a:buChar char="■"/>
              <a:defRPr/>
            </a:lvl9pPr>
          </a:lstStyle>
          <a:p>
            <a:endParaRPr/>
          </a:p>
        </p:txBody>
      </p:sp>
      <p:sp>
        <p:nvSpPr>
          <p:cNvPr id="61" name="Google Shape;61;g6bfb0526df_0_48"/>
          <p:cNvSpPr txBox="1">
            <a:spLocks noGrp="1"/>
          </p:cNvSpPr>
          <p:nvPr>
            <p:ph type="sldNum" idx="12"/>
          </p:nvPr>
        </p:nvSpPr>
        <p:spPr>
          <a:xfrm>
            <a:off x="8369700" y="4858675"/>
            <a:ext cx="548700" cy="2544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BE"/>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re et comparaison (1 sous-titre)">
  <p:cSld name="CUSTOM_10">
    <p:spTree>
      <p:nvGrpSpPr>
        <p:cNvPr id="1" name="Shape 62"/>
        <p:cNvGrpSpPr/>
        <p:nvPr/>
      </p:nvGrpSpPr>
      <p:grpSpPr>
        <a:xfrm>
          <a:off x="0" y="0"/>
          <a:ext cx="0" cy="0"/>
          <a:chOff x="0" y="0"/>
          <a:chExt cx="0" cy="0"/>
        </a:xfrm>
      </p:grpSpPr>
      <p:sp>
        <p:nvSpPr>
          <p:cNvPr id="63" name="Google Shape;63;g6bfb0526df_0_53"/>
          <p:cNvSpPr txBox="1">
            <a:spLocks noGrp="1"/>
          </p:cNvSpPr>
          <p:nvPr>
            <p:ph type="title"/>
          </p:nvPr>
        </p:nvSpPr>
        <p:spPr>
          <a:xfrm>
            <a:off x="311700" y="4905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g6bfb0526df_0_53"/>
          <p:cNvSpPr txBox="1">
            <a:spLocks noGrp="1"/>
          </p:cNvSpPr>
          <p:nvPr>
            <p:ph type="subTitle" idx="1"/>
          </p:nvPr>
        </p:nvSpPr>
        <p:spPr>
          <a:xfrm>
            <a:off x="311700" y="1152475"/>
            <a:ext cx="8160900" cy="4800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00000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65" name="Google Shape;65;g6bfb0526df_0_53"/>
          <p:cNvSpPr txBox="1">
            <a:spLocks noGrp="1"/>
          </p:cNvSpPr>
          <p:nvPr>
            <p:ph type="body" idx="2"/>
          </p:nvPr>
        </p:nvSpPr>
        <p:spPr>
          <a:xfrm>
            <a:off x="4692900" y="1669525"/>
            <a:ext cx="4139400" cy="29277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Char char="●"/>
              <a:defRPr/>
            </a:lvl1pPr>
            <a:lvl2pPr marL="914400" lvl="1" indent="-323850" rtl="0">
              <a:lnSpc>
                <a:spcPct val="100000"/>
              </a:lnSpc>
              <a:spcBef>
                <a:spcPts val="1600"/>
              </a:spcBef>
              <a:spcAft>
                <a:spcPts val="0"/>
              </a:spcAft>
              <a:buSzPts val="1500"/>
              <a:buChar char="○"/>
              <a:defRPr/>
            </a:lvl2pPr>
            <a:lvl3pPr marL="1371600" lvl="2" indent="-323850" rtl="0">
              <a:lnSpc>
                <a:spcPct val="100000"/>
              </a:lnSpc>
              <a:spcBef>
                <a:spcPts val="1600"/>
              </a:spcBef>
              <a:spcAft>
                <a:spcPts val="0"/>
              </a:spcAft>
              <a:buSzPts val="1500"/>
              <a:buChar char="■"/>
              <a:defRPr/>
            </a:lvl3pPr>
            <a:lvl4pPr marL="1828800" lvl="3" indent="-311150" rtl="0">
              <a:lnSpc>
                <a:spcPct val="100000"/>
              </a:lnSpc>
              <a:spcBef>
                <a:spcPts val="1600"/>
              </a:spcBef>
              <a:spcAft>
                <a:spcPts val="0"/>
              </a:spcAft>
              <a:buSzPts val="1300"/>
              <a:buChar char="●"/>
              <a:defRPr/>
            </a:lvl4pPr>
            <a:lvl5pPr marL="2286000" lvl="4" indent="-311150" rtl="0">
              <a:lnSpc>
                <a:spcPct val="100000"/>
              </a:lnSpc>
              <a:spcBef>
                <a:spcPts val="1600"/>
              </a:spcBef>
              <a:spcAft>
                <a:spcPts val="0"/>
              </a:spcAft>
              <a:buSzPts val="1300"/>
              <a:buChar char="○"/>
              <a:defRPr/>
            </a:lvl5pPr>
            <a:lvl6pPr marL="2743200" lvl="5" indent="-311150" rtl="0">
              <a:lnSpc>
                <a:spcPct val="100000"/>
              </a:lnSpc>
              <a:spcBef>
                <a:spcPts val="1600"/>
              </a:spcBef>
              <a:spcAft>
                <a:spcPts val="0"/>
              </a:spcAft>
              <a:buSzPts val="1300"/>
              <a:buChar char="■"/>
              <a:defRPr/>
            </a:lvl6pPr>
            <a:lvl7pPr marL="3200400" lvl="6" indent="-311150" rtl="0">
              <a:lnSpc>
                <a:spcPct val="100000"/>
              </a:lnSpc>
              <a:spcBef>
                <a:spcPts val="1600"/>
              </a:spcBef>
              <a:spcAft>
                <a:spcPts val="0"/>
              </a:spcAft>
              <a:buSzPts val="1300"/>
              <a:buChar char="●"/>
              <a:defRPr/>
            </a:lvl7pPr>
            <a:lvl8pPr marL="3657600" lvl="7" indent="-311150" rtl="0">
              <a:lnSpc>
                <a:spcPct val="100000"/>
              </a:lnSpc>
              <a:spcBef>
                <a:spcPts val="1600"/>
              </a:spcBef>
              <a:spcAft>
                <a:spcPts val="0"/>
              </a:spcAft>
              <a:buSzPts val="1300"/>
              <a:buChar char="○"/>
              <a:defRPr/>
            </a:lvl8pPr>
            <a:lvl9pPr marL="4114800" lvl="8" indent="-311150" rtl="0">
              <a:lnSpc>
                <a:spcPct val="100000"/>
              </a:lnSpc>
              <a:spcBef>
                <a:spcPts val="1600"/>
              </a:spcBef>
              <a:spcAft>
                <a:spcPts val="1600"/>
              </a:spcAft>
              <a:buSzPts val="1300"/>
              <a:buChar char="■"/>
              <a:defRPr/>
            </a:lvl9pPr>
          </a:lstStyle>
          <a:p>
            <a:endParaRPr/>
          </a:p>
        </p:txBody>
      </p:sp>
      <p:sp>
        <p:nvSpPr>
          <p:cNvPr id="66" name="Google Shape;66;g6bfb0526df_0_53"/>
          <p:cNvSpPr txBox="1">
            <a:spLocks noGrp="1"/>
          </p:cNvSpPr>
          <p:nvPr>
            <p:ph type="body" idx="3"/>
          </p:nvPr>
        </p:nvSpPr>
        <p:spPr>
          <a:xfrm>
            <a:off x="311700" y="1669525"/>
            <a:ext cx="4139400" cy="29277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Char char="●"/>
              <a:defRPr/>
            </a:lvl1pPr>
            <a:lvl2pPr marL="914400" lvl="1" indent="-323850" rtl="0">
              <a:lnSpc>
                <a:spcPct val="100000"/>
              </a:lnSpc>
              <a:spcBef>
                <a:spcPts val="1600"/>
              </a:spcBef>
              <a:spcAft>
                <a:spcPts val="0"/>
              </a:spcAft>
              <a:buSzPts val="1500"/>
              <a:buChar char="○"/>
              <a:defRPr/>
            </a:lvl2pPr>
            <a:lvl3pPr marL="1371600" lvl="2" indent="-323850" rtl="0">
              <a:lnSpc>
                <a:spcPct val="100000"/>
              </a:lnSpc>
              <a:spcBef>
                <a:spcPts val="1600"/>
              </a:spcBef>
              <a:spcAft>
                <a:spcPts val="0"/>
              </a:spcAft>
              <a:buSzPts val="1500"/>
              <a:buChar char="■"/>
              <a:defRPr/>
            </a:lvl3pPr>
            <a:lvl4pPr marL="1828800" lvl="3" indent="-311150" rtl="0">
              <a:lnSpc>
                <a:spcPct val="100000"/>
              </a:lnSpc>
              <a:spcBef>
                <a:spcPts val="1600"/>
              </a:spcBef>
              <a:spcAft>
                <a:spcPts val="0"/>
              </a:spcAft>
              <a:buSzPts val="1300"/>
              <a:buChar char="●"/>
              <a:defRPr/>
            </a:lvl4pPr>
            <a:lvl5pPr marL="2286000" lvl="4" indent="-311150" rtl="0">
              <a:lnSpc>
                <a:spcPct val="100000"/>
              </a:lnSpc>
              <a:spcBef>
                <a:spcPts val="1600"/>
              </a:spcBef>
              <a:spcAft>
                <a:spcPts val="0"/>
              </a:spcAft>
              <a:buSzPts val="1300"/>
              <a:buChar char="○"/>
              <a:defRPr/>
            </a:lvl5pPr>
            <a:lvl6pPr marL="2743200" lvl="5" indent="-311150" rtl="0">
              <a:lnSpc>
                <a:spcPct val="100000"/>
              </a:lnSpc>
              <a:spcBef>
                <a:spcPts val="1600"/>
              </a:spcBef>
              <a:spcAft>
                <a:spcPts val="0"/>
              </a:spcAft>
              <a:buSzPts val="1300"/>
              <a:buChar char="■"/>
              <a:defRPr/>
            </a:lvl6pPr>
            <a:lvl7pPr marL="3200400" lvl="6" indent="-311150" rtl="0">
              <a:lnSpc>
                <a:spcPct val="100000"/>
              </a:lnSpc>
              <a:spcBef>
                <a:spcPts val="1600"/>
              </a:spcBef>
              <a:spcAft>
                <a:spcPts val="0"/>
              </a:spcAft>
              <a:buSzPts val="1300"/>
              <a:buChar char="●"/>
              <a:defRPr/>
            </a:lvl7pPr>
            <a:lvl8pPr marL="3657600" lvl="7" indent="-311150" rtl="0">
              <a:lnSpc>
                <a:spcPct val="100000"/>
              </a:lnSpc>
              <a:spcBef>
                <a:spcPts val="1600"/>
              </a:spcBef>
              <a:spcAft>
                <a:spcPts val="0"/>
              </a:spcAft>
              <a:buSzPts val="1300"/>
              <a:buChar char="○"/>
              <a:defRPr/>
            </a:lvl8pPr>
            <a:lvl9pPr marL="4114800" lvl="8" indent="-311150" rtl="0">
              <a:lnSpc>
                <a:spcPct val="100000"/>
              </a:lnSpc>
              <a:spcBef>
                <a:spcPts val="1600"/>
              </a:spcBef>
              <a:spcAft>
                <a:spcPts val="1600"/>
              </a:spcAft>
              <a:buSzPts val="1300"/>
              <a:buChar char="■"/>
              <a:defRPr/>
            </a:lvl9pPr>
          </a:lstStyle>
          <a:p>
            <a:endParaRPr/>
          </a:p>
        </p:txBody>
      </p:sp>
      <p:sp>
        <p:nvSpPr>
          <p:cNvPr id="67" name="Google Shape;67;g6bfb0526df_0_53"/>
          <p:cNvSpPr txBox="1">
            <a:spLocks noGrp="1"/>
          </p:cNvSpPr>
          <p:nvPr>
            <p:ph type="sldNum" idx="12"/>
          </p:nvPr>
        </p:nvSpPr>
        <p:spPr>
          <a:xfrm>
            <a:off x="8369700" y="4858675"/>
            <a:ext cx="548700" cy="2544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BE"/>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9"/>
        <p:cNvGrpSpPr/>
        <p:nvPr/>
      </p:nvGrpSpPr>
      <p:grpSpPr>
        <a:xfrm>
          <a:off x="0" y="0"/>
          <a:ext cx="0" cy="0"/>
          <a:chOff x="0" y="0"/>
          <a:chExt cx="0" cy="0"/>
        </a:xfrm>
      </p:grpSpPr>
      <p:sp>
        <p:nvSpPr>
          <p:cNvPr id="10" name="Google Shape;10;g6bfb0526df_0_0"/>
          <p:cNvSpPr/>
          <p:nvPr/>
        </p:nvSpPr>
        <p:spPr>
          <a:xfrm>
            <a:off x="0" y="4810525"/>
            <a:ext cx="9144000" cy="350400"/>
          </a:xfrm>
          <a:prstGeom prst="rect">
            <a:avLst/>
          </a:prstGeom>
          <a:solidFill>
            <a:srgbClr val="DED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g6bfb0526df_0_0"/>
          <p:cNvSpPr txBox="1">
            <a:spLocks noGrp="1"/>
          </p:cNvSpPr>
          <p:nvPr>
            <p:ph type="title"/>
          </p:nvPr>
        </p:nvSpPr>
        <p:spPr>
          <a:xfrm>
            <a:off x="311700" y="4905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2800"/>
              <a:buFont typeface="Cabin"/>
              <a:buNone/>
              <a:defRPr sz="2800">
                <a:latin typeface="Cabin"/>
                <a:ea typeface="Cabin"/>
                <a:cs typeface="Cabin"/>
                <a:sym typeface="Cabin"/>
              </a:defRPr>
            </a:lvl1pPr>
            <a:lvl2pPr lvl="1" rtl="0">
              <a:spcBef>
                <a:spcPts val="0"/>
              </a:spcBef>
              <a:spcAft>
                <a:spcPts val="0"/>
              </a:spcAft>
              <a:buClr>
                <a:schemeClr val="dk1"/>
              </a:buClr>
              <a:buSzPts val="2800"/>
              <a:buFont typeface="Cabin"/>
              <a:buNone/>
              <a:defRPr sz="2800">
                <a:solidFill>
                  <a:schemeClr val="dk1"/>
                </a:solidFill>
                <a:latin typeface="Cabin"/>
                <a:ea typeface="Cabin"/>
                <a:cs typeface="Cabin"/>
                <a:sym typeface="Cabin"/>
              </a:defRPr>
            </a:lvl2pPr>
            <a:lvl3pPr lvl="2" rtl="0">
              <a:spcBef>
                <a:spcPts val="0"/>
              </a:spcBef>
              <a:spcAft>
                <a:spcPts val="0"/>
              </a:spcAft>
              <a:buClr>
                <a:schemeClr val="dk1"/>
              </a:buClr>
              <a:buSzPts val="2800"/>
              <a:buFont typeface="Cabin"/>
              <a:buNone/>
              <a:defRPr sz="2800">
                <a:solidFill>
                  <a:schemeClr val="dk1"/>
                </a:solidFill>
                <a:latin typeface="Cabin"/>
                <a:ea typeface="Cabin"/>
                <a:cs typeface="Cabin"/>
                <a:sym typeface="Cabin"/>
              </a:defRPr>
            </a:lvl3pPr>
            <a:lvl4pPr lvl="3" rtl="0">
              <a:spcBef>
                <a:spcPts val="0"/>
              </a:spcBef>
              <a:spcAft>
                <a:spcPts val="0"/>
              </a:spcAft>
              <a:buClr>
                <a:schemeClr val="dk1"/>
              </a:buClr>
              <a:buSzPts val="2800"/>
              <a:buFont typeface="Cabin"/>
              <a:buNone/>
              <a:defRPr sz="2800">
                <a:solidFill>
                  <a:schemeClr val="dk1"/>
                </a:solidFill>
                <a:latin typeface="Cabin"/>
                <a:ea typeface="Cabin"/>
                <a:cs typeface="Cabin"/>
                <a:sym typeface="Cabin"/>
              </a:defRPr>
            </a:lvl4pPr>
            <a:lvl5pPr lvl="4" rtl="0">
              <a:spcBef>
                <a:spcPts val="0"/>
              </a:spcBef>
              <a:spcAft>
                <a:spcPts val="0"/>
              </a:spcAft>
              <a:buClr>
                <a:schemeClr val="dk1"/>
              </a:buClr>
              <a:buSzPts val="2800"/>
              <a:buFont typeface="Cabin"/>
              <a:buNone/>
              <a:defRPr sz="2800">
                <a:solidFill>
                  <a:schemeClr val="dk1"/>
                </a:solidFill>
                <a:latin typeface="Cabin"/>
                <a:ea typeface="Cabin"/>
                <a:cs typeface="Cabin"/>
                <a:sym typeface="Cabin"/>
              </a:defRPr>
            </a:lvl5pPr>
            <a:lvl6pPr lvl="5" rtl="0">
              <a:spcBef>
                <a:spcPts val="0"/>
              </a:spcBef>
              <a:spcAft>
                <a:spcPts val="0"/>
              </a:spcAft>
              <a:buClr>
                <a:schemeClr val="dk1"/>
              </a:buClr>
              <a:buSzPts val="2800"/>
              <a:buFont typeface="Cabin"/>
              <a:buNone/>
              <a:defRPr sz="2800">
                <a:solidFill>
                  <a:schemeClr val="dk1"/>
                </a:solidFill>
                <a:latin typeface="Cabin"/>
                <a:ea typeface="Cabin"/>
                <a:cs typeface="Cabin"/>
                <a:sym typeface="Cabin"/>
              </a:defRPr>
            </a:lvl6pPr>
            <a:lvl7pPr lvl="6" rtl="0">
              <a:spcBef>
                <a:spcPts val="0"/>
              </a:spcBef>
              <a:spcAft>
                <a:spcPts val="0"/>
              </a:spcAft>
              <a:buClr>
                <a:schemeClr val="dk1"/>
              </a:buClr>
              <a:buSzPts val="2800"/>
              <a:buFont typeface="Cabin"/>
              <a:buNone/>
              <a:defRPr sz="2800">
                <a:solidFill>
                  <a:schemeClr val="dk1"/>
                </a:solidFill>
                <a:latin typeface="Cabin"/>
                <a:ea typeface="Cabin"/>
                <a:cs typeface="Cabin"/>
                <a:sym typeface="Cabin"/>
              </a:defRPr>
            </a:lvl7pPr>
            <a:lvl8pPr lvl="7" rtl="0">
              <a:spcBef>
                <a:spcPts val="0"/>
              </a:spcBef>
              <a:spcAft>
                <a:spcPts val="0"/>
              </a:spcAft>
              <a:buClr>
                <a:schemeClr val="dk1"/>
              </a:buClr>
              <a:buSzPts val="2800"/>
              <a:buFont typeface="Cabin"/>
              <a:buNone/>
              <a:defRPr sz="2800">
                <a:solidFill>
                  <a:schemeClr val="dk1"/>
                </a:solidFill>
                <a:latin typeface="Cabin"/>
                <a:ea typeface="Cabin"/>
                <a:cs typeface="Cabin"/>
                <a:sym typeface="Cabin"/>
              </a:defRPr>
            </a:lvl8pPr>
            <a:lvl9pPr lvl="8" rtl="0">
              <a:spcBef>
                <a:spcPts val="0"/>
              </a:spcBef>
              <a:spcAft>
                <a:spcPts val="0"/>
              </a:spcAft>
              <a:buClr>
                <a:schemeClr val="dk1"/>
              </a:buClr>
              <a:buSzPts val="2800"/>
              <a:buFont typeface="Cabin"/>
              <a:buNone/>
              <a:defRPr sz="2800">
                <a:solidFill>
                  <a:schemeClr val="dk1"/>
                </a:solidFill>
                <a:latin typeface="Cabin"/>
                <a:ea typeface="Cabin"/>
                <a:cs typeface="Cabin"/>
                <a:sym typeface="Cabin"/>
              </a:defRPr>
            </a:lvl9pPr>
          </a:lstStyle>
          <a:p>
            <a:endParaRPr/>
          </a:p>
        </p:txBody>
      </p:sp>
      <p:sp>
        <p:nvSpPr>
          <p:cNvPr id="12" name="Google Shape;12;g6bfb0526df_0_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Cabin"/>
              <a:buChar char="●"/>
              <a:defRPr sz="1800">
                <a:solidFill>
                  <a:schemeClr val="dk1"/>
                </a:solidFill>
                <a:latin typeface="Cabin"/>
                <a:ea typeface="Cabin"/>
                <a:cs typeface="Cabin"/>
                <a:sym typeface="Cabin"/>
              </a:defRPr>
            </a:lvl1pPr>
            <a:lvl2pPr marL="914400" lvl="1" indent="-323850" rtl="0">
              <a:lnSpc>
                <a:spcPct val="115000"/>
              </a:lnSpc>
              <a:spcBef>
                <a:spcPts val="1600"/>
              </a:spcBef>
              <a:spcAft>
                <a:spcPts val="0"/>
              </a:spcAft>
              <a:buClr>
                <a:schemeClr val="dk1"/>
              </a:buClr>
              <a:buSzPts val="1500"/>
              <a:buFont typeface="Cabin"/>
              <a:buChar char="○"/>
              <a:defRPr sz="1500">
                <a:solidFill>
                  <a:schemeClr val="dk1"/>
                </a:solidFill>
                <a:latin typeface="Cabin"/>
                <a:ea typeface="Cabin"/>
                <a:cs typeface="Cabin"/>
                <a:sym typeface="Cabin"/>
              </a:defRPr>
            </a:lvl2pPr>
            <a:lvl3pPr marL="1371600" lvl="2" indent="-323850" rtl="0">
              <a:lnSpc>
                <a:spcPct val="115000"/>
              </a:lnSpc>
              <a:spcBef>
                <a:spcPts val="1600"/>
              </a:spcBef>
              <a:spcAft>
                <a:spcPts val="0"/>
              </a:spcAft>
              <a:buClr>
                <a:schemeClr val="dk1"/>
              </a:buClr>
              <a:buSzPts val="1500"/>
              <a:buFont typeface="Cabin"/>
              <a:buChar char="■"/>
              <a:defRPr sz="1500">
                <a:solidFill>
                  <a:schemeClr val="dk1"/>
                </a:solidFill>
                <a:latin typeface="Cabin"/>
                <a:ea typeface="Cabin"/>
                <a:cs typeface="Cabin"/>
                <a:sym typeface="Cabin"/>
              </a:defRPr>
            </a:lvl3pPr>
            <a:lvl4pPr marL="1828800" lvl="3" indent="-311150" rtl="0">
              <a:lnSpc>
                <a:spcPct val="115000"/>
              </a:lnSpc>
              <a:spcBef>
                <a:spcPts val="1600"/>
              </a:spcBef>
              <a:spcAft>
                <a:spcPts val="0"/>
              </a:spcAft>
              <a:buClr>
                <a:schemeClr val="dk2"/>
              </a:buClr>
              <a:buSzPts val="1300"/>
              <a:buFont typeface="Cabin"/>
              <a:buChar char="●"/>
              <a:defRPr sz="1300">
                <a:solidFill>
                  <a:schemeClr val="dk2"/>
                </a:solidFill>
                <a:latin typeface="Cabin"/>
                <a:ea typeface="Cabin"/>
                <a:cs typeface="Cabin"/>
                <a:sym typeface="Cabin"/>
              </a:defRPr>
            </a:lvl4pPr>
            <a:lvl5pPr marL="2286000" lvl="4" indent="-311150" rtl="0">
              <a:lnSpc>
                <a:spcPct val="115000"/>
              </a:lnSpc>
              <a:spcBef>
                <a:spcPts val="1600"/>
              </a:spcBef>
              <a:spcAft>
                <a:spcPts val="0"/>
              </a:spcAft>
              <a:buClr>
                <a:schemeClr val="dk2"/>
              </a:buClr>
              <a:buSzPts val="1300"/>
              <a:buFont typeface="Cabin"/>
              <a:buChar char="○"/>
              <a:defRPr sz="1300">
                <a:solidFill>
                  <a:schemeClr val="dk2"/>
                </a:solidFill>
                <a:latin typeface="Cabin"/>
                <a:ea typeface="Cabin"/>
                <a:cs typeface="Cabin"/>
                <a:sym typeface="Cabin"/>
              </a:defRPr>
            </a:lvl5pPr>
            <a:lvl6pPr marL="2743200" lvl="5" indent="-311150" rtl="0">
              <a:lnSpc>
                <a:spcPct val="115000"/>
              </a:lnSpc>
              <a:spcBef>
                <a:spcPts val="1600"/>
              </a:spcBef>
              <a:spcAft>
                <a:spcPts val="0"/>
              </a:spcAft>
              <a:buClr>
                <a:schemeClr val="dk2"/>
              </a:buClr>
              <a:buSzPts val="1300"/>
              <a:buFont typeface="Cabin"/>
              <a:buChar char="■"/>
              <a:defRPr sz="1300">
                <a:solidFill>
                  <a:schemeClr val="dk2"/>
                </a:solidFill>
                <a:latin typeface="Cabin"/>
                <a:ea typeface="Cabin"/>
                <a:cs typeface="Cabin"/>
                <a:sym typeface="Cabin"/>
              </a:defRPr>
            </a:lvl6pPr>
            <a:lvl7pPr marL="3200400" lvl="6" indent="-311150" rtl="0">
              <a:lnSpc>
                <a:spcPct val="115000"/>
              </a:lnSpc>
              <a:spcBef>
                <a:spcPts val="1600"/>
              </a:spcBef>
              <a:spcAft>
                <a:spcPts val="0"/>
              </a:spcAft>
              <a:buClr>
                <a:schemeClr val="dk2"/>
              </a:buClr>
              <a:buSzPts val="1300"/>
              <a:buFont typeface="Cabin"/>
              <a:buChar char="●"/>
              <a:defRPr sz="1300">
                <a:solidFill>
                  <a:schemeClr val="dk2"/>
                </a:solidFill>
                <a:latin typeface="Cabin"/>
                <a:ea typeface="Cabin"/>
                <a:cs typeface="Cabin"/>
                <a:sym typeface="Cabin"/>
              </a:defRPr>
            </a:lvl7pPr>
            <a:lvl8pPr marL="3657600" lvl="7" indent="-311150" rtl="0">
              <a:lnSpc>
                <a:spcPct val="115000"/>
              </a:lnSpc>
              <a:spcBef>
                <a:spcPts val="1600"/>
              </a:spcBef>
              <a:spcAft>
                <a:spcPts val="0"/>
              </a:spcAft>
              <a:buClr>
                <a:schemeClr val="dk2"/>
              </a:buClr>
              <a:buSzPts val="1300"/>
              <a:buFont typeface="Cabin"/>
              <a:buChar char="○"/>
              <a:defRPr sz="1300">
                <a:solidFill>
                  <a:schemeClr val="dk2"/>
                </a:solidFill>
                <a:latin typeface="Cabin"/>
                <a:ea typeface="Cabin"/>
                <a:cs typeface="Cabin"/>
                <a:sym typeface="Cabin"/>
              </a:defRPr>
            </a:lvl8pPr>
            <a:lvl9pPr marL="4114800" lvl="8" indent="-311150" rtl="0">
              <a:lnSpc>
                <a:spcPct val="115000"/>
              </a:lnSpc>
              <a:spcBef>
                <a:spcPts val="1600"/>
              </a:spcBef>
              <a:spcAft>
                <a:spcPts val="1600"/>
              </a:spcAft>
              <a:buClr>
                <a:schemeClr val="dk2"/>
              </a:buClr>
              <a:buSzPts val="1300"/>
              <a:buFont typeface="Cabin"/>
              <a:buChar char="■"/>
              <a:defRPr sz="1300">
                <a:solidFill>
                  <a:schemeClr val="dk2"/>
                </a:solidFill>
                <a:latin typeface="Cabin"/>
                <a:ea typeface="Cabin"/>
                <a:cs typeface="Cabin"/>
                <a:sym typeface="Cabin"/>
              </a:defRPr>
            </a:lvl9pPr>
          </a:lstStyle>
          <a:p>
            <a:endParaRPr/>
          </a:p>
        </p:txBody>
      </p:sp>
      <p:sp>
        <p:nvSpPr>
          <p:cNvPr id="13" name="Google Shape;13;g6bfb0526df_0_0"/>
          <p:cNvSpPr txBox="1"/>
          <p:nvPr/>
        </p:nvSpPr>
        <p:spPr>
          <a:xfrm>
            <a:off x="235500" y="4858675"/>
            <a:ext cx="1870800" cy="25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BE" sz="1200" b="1"/>
              <a:t>Brainstorm Consulting</a:t>
            </a:r>
            <a:endParaRPr sz="1200" b="1"/>
          </a:p>
        </p:txBody>
      </p:sp>
      <p:sp>
        <p:nvSpPr>
          <p:cNvPr id="14" name="Google Shape;14;g6bfb0526df_0_0"/>
          <p:cNvSpPr txBox="1">
            <a:spLocks noGrp="1"/>
          </p:cNvSpPr>
          <p:nvPr>
            <p:ph type="sldNum" idx="12"/>
          </p:nvPr>
        </p:nvSpPr>
        <p:spPr>
          <a:xfrm>
            <a:off x="8369700" y="4858675"/>
            <a:ext cx="548700" cy="254400"/>
          </a:xfrm>
          <a:prstGeom prst="rect">
            <a:avLst/>
          </a:prstGeom>
          <a:noFill/>
          <a:ln>
            <a:noFill/>
          </a:ln>
        </p:spPr>
        <p:txBody>
          <a:bodyPr spcFirstLastPara="1" wrap="square" lIns="91425" tIns="91425" rIns="91425" bIns="91425" anchor="ctr" anchorCtr="0">
            <a:noAutofit/>
          </a:bodyPr>
          <a:lstStyle>
            <a:lvl1pPr lvl="0" algn="r" rtl="0">
              <a:buNone/>
              <a:defRPr sz="1000" b="1"/>
            </a:lvl1pPr>
            <a:lvl2pPr lvl="1" algn="r" rtl="0">
              <a:buNone/>
              <a:defRPr sz="1000" b="1"/>
            </a:lvl2pPr>
            <a:lvl3pPr lvl="2" algn="r" rtl="0">
              <a:buNone/>
              <a:defRPr sz="1000" b="1"/>
            </a:lvl3pPr>
            <a:lvl4pPr lvl="3" algn="r" rtl="0">
              <a:buNone/>
              <a:defRPr sz="1000" b="1"/>
            </a:lvl4pPr>
            <a:lvl5pPr lvl="4" algn="r" rtl="0">
              <a:buNone/>
              <a:defRPr sz="1000" b="1"/>
            </a:lvl5pPr>
            <a:lvl6pPr lvl="5" algn="r" rtl="0">
              <a:buNone/>
              <a:defRPr sz="1000" b="1"/>
            </a:lvl6pPr>
            <a:lvl7pPr lvl="6" algn="r" rtl="0">
              <a:buNone/>
              <a:defRPr sz="1000" b="1"/>
            </a:lvl7pPr>
            <a:lvl8pPr lvl="7" algn="r" rtl="0">
              <a:buNone/>
              <a:defRPr sz="1000" b="1"/>
            </a:lvl8pPr>
            <a:lvl9pPr lvl="8" algn="r" rtl="0">
              <a:buNone/>
              <a:defRPr sz="1000" b="1"/>
            </a:lvl9pPr>
          </a:lstStyle>
          <a:p>
            <a:pPr marL="0" lvl="0" indent="0" algn="r" rtl="0">
              <a:spcBef>
                <a:spcPts val="0"/>
              </a:spcBef>
              <a:spcAft>
                <a:spcPts val="0"/>
              </a:spcAft>
              <a:buNone/>
            </a:pPr>
            <a:fld id="{00000000-1234-1234-1234-123412341234}" type="slidenum">
              <a:rPr lang="fr-BE"/>
              <a:t>‹N°›</a:t>
            </a:fld>
            <a:endParaRPr/>
          </a:p>
        </p:txBody>
      </p:sp>
      <p:pic>
        <p:nvPicPr>
          <p:cNvPr id="15" name="Google Shape;15;g6bfb0526df_0_0" descr="BStorm_logo.png"/>
          <p:cNvPicPr preferRelativeResize="0"/>
          <p:nvPr/>
        </p:nvPicPr>
        <p:blipFill>
          <a:blip r:embed="rId18">
            <a:alphaModFix/>
          </a:blip>
          <a:stretch>
            <a:fillRect/>
          </a:stretch>
        </p:blipFill>
        <p:spPr>
          <a:xfrm>
            <a:off x="7245750" y="70625"/>
            <a:ext cx="1834250" cy="572700"/>
          </a:xfrm>
          <a:prstGeom prst="rect">
            <a:avLst/>
          </a:prstGeom>
          <a:noFill/>
          <a:ln>
            <a:noFill/>
          </a:ln>
        </p:spPr>
      </p:pic>
      <p:sp>
        <p:nvSpPr>
          <p:cNvPr id="16" name="Google Shape;16;g6bfb0526df_0_0"/>
          <p:cNvSpPr/>
          <p:nvPr/>
        </p:nvSpPr>
        <p:spPr>
          <a:xfrm>
            <a:off x="311700" y="0"/>
            <a:ext cx="2179200" cy="401400"/>
          </a:xfrm>
          <a:prstGeom prst="rect">
            <a:avLst/>
          </a:prstGeom>
          <a:solidFill>
            <a:srgbClr val="281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8" r:id="rId8"/>
    <p:sldLayoutId id="2147483659" r:id="rId9"/>
    <p:sldLayoutId id="2147483660" r:id="rId10"/>
    <p:sldLayoutId id="2147483661" r:id="rId11"/>
    <p:sldLayoutId id="2147483662" r:id="rId12"/>
    <p:sldLayoutId id="2147483663" r:id="rId13"/>
    <p:sldLayoutId id="2147483664" r:id="rId14"/>
    <p:sldLayoutId id="2147483668" r:id="rId15"/>
    <p:sldLayoutId id="2147483669"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9"/>
          <p:cNvSpPr txBox="1">
            <a:spLocks noGrp="1"/>
          </p:cNvSpPr>
          <p:nvPr>
            <p:ph type="title"/>
          </p:nvPr>
        </p:nvSpPr>
        <p:spPr>
          <a:xfrm>
            <a:off x="311700" y="338125"/>
            <a:ext cx="85206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fr-BE"/>
              <a:t>Exercice</a:t>
            </a:r>
            <a:endParaRPr/>
          </a:p>
        </p:txBody>
      </p:sp>
      <p:sp>
        <p:nvSpPr>
          <p:cNvPr id="452" name="Google Shape;452;p39"/>
          <p:cNvSpPr txBox="1">
            <a:spLocks noGrp="1"/>
          </p:cNvSpPr>
          <p:nvPr>
            <p:ph type="body" idx="1"/>
          </p:nvPr>
        </p:nvSpPr>
        <p:spPr>
          <a:xfrm>
            <a:off x="182800" y="1145825"/>
            <a:ext cx="8852700" cy="34779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fr-BE"/>
              <a:t>exo00 - Stockez dans une variable nommé message la chaine de caractères "Bienvenue" et affichez son contenu à l'écran</a:t>
            </a:r>
            <a:endParaRPr/>
          </a:p>
          <a:p>
            <a:pPr marL="0" lvl="0" indent="0" algn="l" rtl="0">
              <a:lnSpc>
                <a:spcPct val="115000"/>
              </a:lnSpc>
              <a:spcBef>
                <a:spcPts val="0"/>
              </a:spcBef>
              <a:spcAft>
                <a:spcPts val="0"/>
              </a:spcAft>
              <a:buSzPts val="1800"/>
              <a:buNone/>
            </a:pPr>
            <a:endParaRPr/>
          </a:p>
        </p:txBody>
      </p:sp>
      <p:sp>
        <p:nvSpPr>
          <p:cNvPr id="453" name="Google Shape;453;p3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fr-BE" b="1">
                <a:solidFill>
                  <a:srgbClr val="000000"/>
                </a:solidFill>
              </a:rPr>
              <a:t>1</a:t>
            </a:fld>
            <a:endParaRPr b="1">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101"/>
          <p:cNvSpPr txBox="1">
            <a:spLocks noGrp="1"/>
          </p:cNvSpPr>
          <p:nvPr>
            <p:ph type="title"/>
          </p:nvPr>
        </p:nvSpPr>
        <p:spPr>
          <a:xfrm>
            <a:off x="311700" y="338125"/>
            <a:ext cx="85206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fr-BE"/>
              <a:t>Plus ou Moins</a:t>
            </a:r>
            <a:endParaRPr/>
          </a:p>
        </p:txBody>
      </p:sp>
      <p:sp>
        <p:nvSpPr>
          <p:cNvPr id="969" name="Google Shape;969;p101"/>
          <p:cNvSpPr txBox="1">
            <a:spLocks noGrp="1"/>
          </p:cNvSpPr>
          <p:nvPr>
            <p:ph type="body" idx="1"/>
          </p:nvPr>
        </p:nvSpPr>
        <p:spPr>
          <a:xfrm>
            <a:off x="182800" y="1145825"/>
            <a:ext cx="8852700" cy="34779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Font typeface="Arial"/>
              <a:buChar char="•"/>
            </a:pPr>
            <a:r>
              <a:rPr lang="fr-BE"/>
              <a:t>exo16- C'est plus, c'est moins, c'est gagné</a:t>
            </a:r>
            <a:endParaRPr/>
          </a:p>
          <a:p>
            <a:pPr marL="0" lvl="0" indent="0" algn="l" rtl="0">
              <a:lnSpc>
                <a:spcPct val="115000"/>
              </a:lnSpc>
              <a:spcBef>
                <a:spcPts val="0"/>
              </a:spcBef>
              <a:spcAft>
                <a:spcPts val="0"/>
              </a:spcAft>
              <a:buNone/>
            </a:pPr>
            <a:r>
              <a:rPr lang="fr-BE"/>
              <a:t>Un algorithme reçoit deux nombres de l’utilisateur (opération Lire) : justePrix et proposition.</a:t>
            </a:r>
            <a:endParaRPr/>
          </a:p>
          <a:p>
            <a:pPr marL="457200" lvl="0" indent="-228600" algn="l" rtl="0">
              <a:lnSpc>
                <a:spcPct val="115000"/>
              </a:lnSpc>
              <a:spcBef>
                <a:spcPts val="0"/>
              </a:spcBef>
              <a:spcAft>
                <a:spcPts val="0"/>
              </a:spcAft>
              <a:buSzPts val="1800"/>
              <a:buFont typeface="Arial"/>
              <a:buNone/>
            </a:pPr>
            <a:endParaRPr/>
          </a:p>
          <a:p>
            <a:pPr marL="0" lvl="0" indent="0" algn="l" rtl="0">
              <a:lnSpc>
                <a:spcPct val="115000"/>
              </a:lnSpc>
              <a:spcBef>
                <a:spcPts val="0"/>
              </a:spcBef>
              <a:spcAft>
                <a:spcPts val="0"/>
              </a:spcAft>
              <a:buNone/>
            </a:pPr>
            <a:r>
              <a:rPr lang="fr-BE"/>
              <a:t>Il répond : « C’est plus » lorsque proposition est </a:t>
            </a:r>
            <a:r>
              <a:rPr lang="fr-BE" b="1"/>
              <a:t>plus petit </a:t>
            </a:r>
            <a:r>
              <a:rPr lang="fr-BE"/>
              <a:t>que justePrix.</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fr-BE"/>
              <a:t>Et inversement, il répond : « C’est moins » lorsque proposition est </a:t>
            </a:r>
            <a:r>
              <a:rPr lang="fr-BE" b="1"/>
              <a:t>plus grand </a:t>
            </a:r>
            <a:r>
              <a:rPr lang="fr-BE"/>
              <a:t>que justePrix.</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fr-BE"/>
              <a:t> Si justePrix est égal à proposition, il répond : « C’est gagné ».</a:t>
            </a:r>
            <a:endParaRPr/>
          </a:p>
        </p:txBody>
      </p:sp>
      <p:sp>
        <p:nvSpPr>
          <p:cNvPr id="970" name="Google Shape;970;p10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fr-BE" b="1">
                <a:solidFill>
                  <a:srgbClr val="000000"/>
                </a:solidFill>
              </a:rPr>
              <a:t>10</a:t>
            </a:fld>
            <a:endParaRPr b="1">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1059" name="Google Shape;1059;p111"/>
          <p:cNvSpPr txBox="1">
            <a:spLocks noGrp="1"/>
          </p:cNvSpPr>
          <p:nvPr>
            <p:ph type="title"/>
          </p:nvPr>
        </p:nvSpPr>
        <p:spPr>
          <a:xfrm>
            <a:off x="311700" y="338125"/>
            <a:ext cx="85206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fr-BE"/>
              <a:t>Exercices</a:t>
            </a:r>
            <a:endParaRPr/>
          </a:p>
        </p:txBody>
      </p:sp>
      <p:sp>
        <p:nvSpPr>
          <p:cNvPr id="1060" name="Google Shape;1060;p111"/>
          <p:cNvSpPr txBox="1">
            <a:spLocks noGrp="1"/>
          </p:cNvSpPr>
          <p:nvPr>
            <p:ph type="body" idx="1"/>
          </p:nvPr>
        </p:nvSpPr>
        <p:spPr>
          <a:xfrm>
            <a:off x="182800" y="1145825"/>
            <a:ext cx="8852700" cy="3477900"/>
          </a:xfrm>
          <a:prstGeom prst="rect">
            <a:avLst/>
          </a:prstGeom>
          <a:noFill/>
          <a:ln>
            <a:noFill/>
          </a:ln>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fr-BE" sz="1700"/>
              <a:t>exo17-À l’aide d’une boucle Faire … TantQue , améliorez l’algorithme du distributeur de boissons pour qu’il demande au client s’il désire une autre boisson (Tant qu’il en a envie).</a:t>
            </a:r>
            <a:br>
              <a:rPr lang="fr-BE" sz="1700"/>
            </a:br>
            <a:endParaRPr sz="1700"/>
          </a:p>
          <a:p>
            <a:pPr marL="457200" lvl="0" indent="-336550" algn="l" rtl="0">
              <a:spcBef>
                <a:spcPts val="0"/>
              </a:spcBef>
              <a:spcAft>
                <a:spcPts val="0"/>
              </a:spcAft>
              <a:buSzPts val="1700"/>
              <a:buChar char="●"/>
            </a:pPr>
            <a:r>
              <a:rPr lang="fr-BE" sz="1700"/>
              <a:t>exo18-À l’aide d’une boucle Faire … TantQue, améliorez l’algorithme de la calculatrice afin qu’elle demande à l’utilisateur s’il veut faire un autre calcul (tant qu’il le désire).</a:t>
            </a:r>
            <a:endParaRPr sz="1700"/>
          </a:p>
          <a:p>
            <a:pPr marL="0" lvl="0" indent="0" algn="l" rtl="0">
              <a:spcBef>
                <a:spcPts val="0"/>
              </a:spcBef>
              <a:spcAft>
                <a:spcPts val="0"/>
              </a:spcAft>
              <a:buNone/>
            </a:pPr>
            <a:endParaRPr sz="1700"/>
          </a:p>
          <a:p>
            <a:pPr marL="457200" lvl="0" indent="-336550" algn="l" rtl="0">
              <a:spcBef>
                <a:spcPts val="0"/>
              </a:spcBef>
              <a:spcAft>
                <a:spcPts val="0"/>
              </a:spcAft>
              <a:buSzPts val="1700"/>
              <a:buChar char="●"/>
            </a:pPr>
            <a:r>
              <a:rPr lang="fr-BE" sz="1700"/>
              <a:t>exo19-À l’aide de la boucle TantQue … Faire, réalisez un algorithme calculant le résultat de N</a:t>
            </a:r>
            <a:r>
              <a:rPr lang="fr-BE" sz="1700" baseline="30000"/>
              <a:t>10</a:t>
            </a:r>
            <a:r>
              <a:rPr lang="fr-BE" sz="1700"/>
              <a:t>. N étant un nombre saisi par l’utilisateur.</a:t>
            </a:r>
            <a:endParaRPr sz="1700"/>
          </a:p>
          <a:p>
            <a:pPr marL="0" lvl="0" indent="0" algn="l" rtl="0">
              <a:spcBef>
                <a:spcPts val="0"/>
              </a:spcBef>
              <a:spcAft>
                <a:spcPts val="0"/>
              </a:spcAft>
              <a:buNone/>
            </a:pPr>
            <a:endParaRPr sz="1700"/>
          </a:p>
          <a:p>
            <a:pPr marL="457200" lvl="0" indent="-336550" algn="l" rtl="0">
              <a:spcBef>
                <a:spcPts val="0"/>
              </a:spcBef>
              <a:spcAft>
                <a:spcPts val="0"/>
              </a:spcAft>
              <a:buSzPts val="1700"/>
              <a:buChar char="●"/>
            </a:pPr>
            <a:r>
              <a:rPr lang="fr-BE" sz="1700"/>
              <a:t>exo20-Reprenez l’exercice précédent et modifiez-le pour que l’utilisateur entre également l’exposant qu’il désire calculer.</a:t>
            </a:r>
            <a:endParaRPr sz="1700"/>
          </a:p>
        </p:txBody>
      </p:sp>
      <p:sp>
        <p:nvSpPr>
          <p:cNvPr id="1061" name="Google Shape;1061;p11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fr-BE" b="1">
                <a:solidFill>
                  <a:srgbClr val="000000"/>
                </a:solidFill>
              </a:rPr>
              <a:t>11</a:t>
            </a:fld>
            <a:endParaRPr b="1">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sp>
        <p:nvSpPr>
          <p:cNvPr id="1066" name="Google Shape;1066;p112"/>
          <p:cNvSpPr txBox="1">
            <a:spLocks noGrp="1"/>
          </p:cNvSpPr>
          <p:nvPr>
            <p:ph type="title"/>
          </p:nvPr>
        </p:nvSpPr>
        <p:spPr>
          <a:xfrm>
            <a:off x="311700" y="338125"/>
            <a:ext cx="85206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fr-BE"/>
              <a:t>Exercices</a:t>
            </a:r>
            <a:endParaRPr/>
          </a:p>
        </p:txBody>
      </p:sp>
      <p:sp>
        <p:nvSpPr>
          <p:cNvPr id="1067" name="Google Shape;1067;p112"/>
          <p:cNvSpPr txBox="1">
            <a:spLocks noGrp="1"/>
          </p:cNvSpPr>
          <p:nvPr>
            <p:ph type="body" idx="1"/>
          </p:nvPr>
        </p:nvSpPr>
        <p:spPr>
          <a:xfrm>
            <a:off x="514900" y="1145825"/>
            <a:ext cx="8041884" cy="3330759"/>
          </a:xfrm>
          <a:prstGeom prst="rect">
            <a:avLst/>
          </a:prstGeom>
          <a:noFill/>
          <a:ln>
            <a:noFill/>
          </a:ln>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fr-BE"/>
              <a:t>exo21- Améliorez le "C'est plus, c'est moins, c'est gagné" pour qu'il tourne en boucle tant que le juste_prix n'a pas été trouvé. </a:t>
            </a:r>
            <a:endParaRPr/>
          </a:p>
          <a:p>
            <a:pPr marL="0" lvl="0" indent="0" algn="l" rtl="0">
              <a:spcBef>
                <a:spcPts val="0"/>
              </a:spcBef>
              <a:spcAft>
                <a:spcPts val="0"/>
              </a:spcAft>
              <a:buNone/>
            </a:pPr>
            <a:endParaRPr/>
          </a:p>
          <a:p>
            <a:pPr marL="0" lvl="0" indent="0" algn="l" rtl="0">
              <a:spcBef>
                <a:spcPts val="0"/>
              </a:spcBef>
              <a:spcAft>
                <a:spcPts val="0"/>
              </a:spcAft>
              <a:buNone/>
            </a:pPr>
            <a:r>
              <a:rPr lang="fr-BE"/>
              <a:t>L'ordinateur choisit un nombre aléatoirement entre 1 et 100. </a:t>
            </a:r>
            <a:endParaRPr/>
          </a:p>
          <a:p>
            <a:pPr marL="0" lvl="0" indent="0" algn="l" rtl="0">
              <a:spcBef>
                <a:spcPts val="0"/>
              </a:spcBef>
              <a:spcAft>
                <a:spcPts val="0"/>
              </a:spcAft>
              <a:buNone/>
            </a:pPr>
            <a:endParaRPr/>
          </a:p>
          <a:p>
            <a:pPr marL="0" lvl="0" indent="0" algn="l" rtl="0">
              <a:spcBef>
                <a:spcPts val="0"/>
              </a:spcBef>
              <a:spcAft>
                <a:spcPts val="0"/>
              </a:spcAft>
              <a:buNone/>
            </a:pPr>
            <a:r>
              <a:rPr lang="fr-BE"/>
              <a:t>L'utilisateur est invité à entrer un nombre et l'algorithme nous répond "C'est plus" ou "C'est moins". </a:t>
            </a:r>
            <a:endParaRPr/>
          </a:p>
          <a:p>
            <a:pPr marL="0" lvl="0" indent="0" algn="l" rtl="0">
              <a:spcBef>
                <a:spcPts val="0"/>
              </a:spcBef>
              <a:spcAft>
                <a:spcPts val="0"/>
              </a:spcAft>
              <a:buNone/>
            </a:pPr>
            <a:endParaRPr/>
          </a:p>
          <a:p>
            <a:pPr marL="0" lvl="0" indent="0" algn="l" rtl="0">
              <a:spcBef>
                <a:spcPts val="0"/>
              </a:spcBef>
              <a:spcAft>
                <a:spcPts val="0"/>
              </a:spcAft>
              <a:buNone/>
            </a:pPr>
            <a:r>
              <a:rPr lang="fr-BE"/>
              <a:t>Lorsqu'on a trouvé le bon nombre, l'algorithme affiche le nombre de tentatives effectuées pour trouver le résultat</a:t>
            </a:r>
            <a:endParaRPr/>
          </a:p>
        </p:txBody>
      </p:sp>
      <p:sp>
        <p:nvSpPr>
          <p:cNvPr id="1068" name="Google Shape;1068;p11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fr-BE" b="1">
                <a:solidFill>
                  <a:srgbClr val="000000"/>
                </a:solidFill>
              </a:rPr>
              <a:t>12</a:t>
            </a:fld>
            <a:endParaRPr b="1">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Google Shape;1073;p113"/>
          <p:cNvSpPr txBox="1">
            <a:spLocks noGrp="1"/>
          </p:cNvSpPr>
          <p:nvPr>
            <p:ph type="body" idx="1"/>
          </p:nvPr>
        </p:nvSpPr>
        <p:spPr>
          <a:xfrm>
            <a:off x="514900" y="1145825"/>
            <a:ext cx="8175876" cy="3477900"/>
          </a:xfrm>
          <a:prstGeom prst="rect">
            <a:avLst/>
          </a:prstGeom>
          <a:noFill/>
          <a:ln>
            <a:noFill/>
          </a:ln>
        </p:spPr>
        <p:txBody>
          <a:bodyPr spcFirstLastPara="1" wrap="square" lIns="91425" tIns="91425" rIns="91425" bIns="91425" anchor="t" anchorCtr="0">
            <a:normAutofit/>
          </a:bodyPr>
          <a:lstStyle/>
          <a:p>
            <a:pPr marL="457200" lvl="0" indent="-330200" algn="l" rtl="0">
              <a:spcBef>
                <a:spcPts val="0"/>
              </a:spcBef>
              <a:spcAft>
                <a:spcPts val="0"/>
              </a:spcAft>
              <a:buSzPts val="1600"/>
              <a:buAutoNum type="arabicPeriod"/>
            </a:pPr>
            <a:r>
              <a:rPr lang="fr-BE" sz="1600"/>
              <a:t>Réalisez un système de connexion à l'aide d'un mot de passe. L'algorithme demande à l'utilisateur de saisir son mot de passe. Si ce dernier valide de bon mot de passe, on le salue. Par contre, si il fait une erreur trois fois de suite, un message lui signalera que son compte est bloqué et il ne pourra pas réessayer une quatrième fois</a:t>
            </a:r>
            <a:endParaRPr sz="1600"/>
          </a:p>
          <a:p>
            <a:pPr marL="457200" lvl="0" indent="0" algn="l" rtl="0">
              <a:spcBef>
                <a:spcPts val="0"/>
              </a:spcBef>
              <a:spcAft>
                <a:spcPts val="0"/>
              </a:spcAft>
              <a:buNone/>
            </a:pPr>
            <a:endParaRPr sz="1600"/>
          </a:p>
          <a:p>
            <a:pPr marL="457200" lvl="0" indent="-330200" algn="l" rtl="0">
              <a:spcBef>
                <a:spcPts val="0"/>
              </a:spcBef>
              <a:spcAft>
                <a:spcPts val="0"/>
              </a:spcAft>
              <a:buSzPts val="1600"/>
              <a:buAutoNum type="arabicPeriod"/>
            </a:pPr>
            <a:r>
              <a:rPr lang="fr-BE" sz="1600"/>
              <a:t>Ecrivez un algorithme qui demande à l’utilisateur de taper 10 entiers et qui affiche le plus petit de ces entiers.</a:t>
            </a:r>
            <a:endParaRPr sz="1600"/>
          </a:p>
          <a:p>
            <a:pPr marL="0" lvl="0" indent="0" algn="l" rtl="0">
              <a:spcBef>
                <a:spcPts val="0"/>
              </a:spcBef>
              <a:spcAft>
                <a:spcPts val="0"/>
              </a:spcAft>
              <a:buNone/>
            </a:pPr>
            <a:endParaRPr sz="1600"/>
          </a:p>
          <a:p>
            <a:pPr marL="457200" lvl="0" indent="-330200" algn="l" rtl="0">
              <a:spcBef>
                <a:spcPts val="0"/>
              </a:spcBef>
              <a:spcAft>
                <a:spcPts val="0"/>
              </a:spcAft>
              <a:buSzPts val="1600"/>
              <a:buAutoNum type="arabicPeriod"/>
            </a:pPr>
            <a:r>
              <a:rPr lang="fr-BE" sz="1600"/>
              <a:t>Algorithme demandant 3 nombres : nbRep, nbTiret, nbEspace. Ce dernier affiche à l'écran autant de tiret que la valeur de nbTiret, suivi d'autant d'espace que la valeur de nbEspace. Le tout autant de fois que la valeur de nbRep.Exemple : si nbRep = 2, nbTiret = 1 et nbEspace = 3 le résultat est le suivant :|-   -   |</a:t>
            </a:r>
            <a:endParaRPr sz="1600"/>
          </a:p>
        </p:txBody>
      </p:sp>
      <p:sp>
        <p:nvSpPr>
          <p:cNvPr id="1074" name="Google Shape;1074;p113"/>
          <p:cNvSpPr txBox="1">
            <a:spLocks noGrp="1"/>
          </p:cNvSpPr>
          <p:nvPr>
            <p:ph type="title"/>
          </p:nvPr>
        </p:nvSpPr>
        <p:spPr>
          <a:xfrm>
            <a:off x="311700" y="338125"/>
            <a:ext cx="85206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3600"/>
              <a:buNone/>
            </a:pPr>
            <a:r>
              <a:rPr lang="fr-BE"/>
              <a:t>Exercices supplémentaires</a:t>
            </a:r>
            <a:endParaRPr/>
          </a:p>
        </p:txBody>
      </p:sp>
      <p:sp>
        <p:nvSpPr>
          <p:cNvPr id="1075" name="Google Shape;1075;p11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fr-BE" b="1">
                <a:solidFill>
                  <a:srgbClr val="000000"/>
                </a:solidFill>
              </a:rPr>
              <a:t>13</a:t>
            </a:fld>
            <a:endParaRPr b="1">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1080" name="Google Shape;1080;p114"/>
          <p:cNvSpPr txBox="1">
            <a:spLocks noGrp="1"/>
          </p:cNvSpPr>
          <p:nvPr>
            <p:ph type="title"/>
          </p:nvPr>
        </p:nvSpPr>
        <p:spPr>
          <a:xfrm>
            <a:off x="311700" y="338125"/>
            <a:ext cx="85206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fr-BE"/>
              <a:t>Projet : justePrix</a:t>
            </a:r>
            <a:endParaRPr/>
          </a:p>
        </p:txBody>
      </p:sp>
      <p:sp>
        <p:nvSpPr>
          <p:cNvPr id="1081" name="Google Shape;1081;p114"/>
          <p:cNvSpPr txBox="1">
            <a:spLocks noGrp="1"/>
          </p:cNvSpPr>
          <p:nvPr>
            <p:ph type="body" idx="1"/>
          </p:nvPr>
        </p:nvSpPr>
        <p:spPr>
          <a:xfrm>
            <a:off x="182800" y="1063575"/>
            <a:ext cx="8852700" cy="35601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fr-BE"/>
              <a:t>Améliorez encore le justePrix : l'utilisateur a droit à 10 essais après ces 10 essais, il a perdu et l'ordinateur affiche le justePrix </a:t>
            </a:r>
            <a:br>
              <a:rPr lang="fr-BE"/>
            </a:br>
            <a:endParaRPr/>
          </a:p>
          <a:p>
            <a:pPr marL="457200" lvl="0" indent="-342900" algn="l" rtl="0">
              <a:lnSpc>
                <a:spcPct val="115000"/>
              </a:lnSpc>
              <a:spcBef>
                <a:spcPts val="0"/>
              </a:spcBef>
              <a:spcAft>
                <a:spcPts val="0"/>
              </a:spcAft>
              <a:buSzPts val="1800"/>
              <a:buChar char="●"/>
            </a:pPr>
            <a:r>
              <a:rPr lang="fr-BE"/>
              <a:t>Ajouter un niveau :</a:t>
            </a:r>
            <a:endParaRPr/>
          </a:p>
          <a:p>
            <a:pPr marL="914400" lvl="1" indent="-330200" algn="l" rtl="0">
              <a:lnSpc>
                <a:spcPct val="115000"/>
              </a:lnSpc>
              <a:spcBef>
                <a:spcPts val="0"/>
              </a:spcBef>
              <a:spcAft>
                <a:spcPts val="0"/>
              </a:spcAft>
              <a:buSzPts val="1600"/>
              <a:buChar char="○"/>
            </a:pPr>
            <a:r>
              <a:rPr lang="fr-BE"/>
              <a:t>facile : entre 1 et 10</a:t>
            </a:r>
            <a:endParaRPr/>
          </a:p>
          <a:p>
            <a:pPr marL="914400" lvl="1" indent="-330200" algn="l" rtl="0">
              <a:lnSpc>
                <a:spcPct val="115000"/>
              </a:lnSpc>
              <a:spcBef>
                <a:spcPts val="0"/>
              </a:spcBef>
              <a:spcAft>
                <a:spcPts val="0"/>
              </a:spcAft>
              <a:buSzPts val="1600"/>
              <a:buChar char="○"/>
            </a:pPr>
            <a:r>
              <a:rPr lang="fr-BE"/>
              <a:t>moyen : entre 1 et 100</a:t>
            </a:r>
            <a:endParaRPr/>
          </a:p>
          <a:p>
            <a:pPr marL="914400" lvl="1" indent="-330200" algn="l" rtl="0">
              <a:lnSpc>
                <a:spcPct val="115000"/>
              </a:lnSpc>
              <a:spcBef>
                <a:spcPts val="0"/>
              </a:spcBef>
              <a:spcAft>
                <a:spcPts val="0"/>
              </a:spcAft>
              <a:buSzPts val="1600"/>
              <a:buChar char="○"/>
            </a:pPr>
            <a:r>
              <a:rPr lang="fr-BE"/>
              <a:t>difficile : entre 1 et 1000</a:t>
            </a:r>
            <a:br>
              <a:rPr lang="fr-BE"/>
            </a:br>
            <a:endParaRPr/>
          </a:p>
          <a:p>
            <a:pPr marL="457200" lvl="0" indent="-342900" algn="l" rtl="0">
              <a:lnSpc>
                <a:spcPct val="115000"/>
              </a:lnSpc>
              <a:spcBef>
                <a:spcPts val="0"/>
              </a:spcBef>
              <a:spcAft>
                <a:spcPts val="0"/>
              </a:spcAft>
              <a:buSzPts val="1800"/>
              <a:buChar char="●"/>
            </a:pPr>
            <a:r>
              <a:rPr lang="fr-BE"/>
              <a:t>Tant que la personne veut rejouer, redemandez le niveau et générez un nombre</a:t>
            </a:r>
            <a:endParaRPr/>
          </a:p>
          <a:p>
            <a:pPr marL="457200" lvl="0" indent="0" algn="l" rtl="0">
              <a:lnSpc>
                <a:spcPct val="115000"/>
              </a:lnSpc>
              <a:spcBef>
                <a:spcPts val="0"/>
              </a:spcBef>
              <a:spcAft>
                <a:spcPts val="0"/>
              </a:spcAft>
              <a:buNone/>
            </a:pPr>
            <a:endParaRPr/>
          </a:p>
          <a:p>
            <a:pPr marL="457200" lvl="0" indent="-342900" algn="l" rtl="0">
              <a:lnSpc>
                <a:spcPct val="115000"/>
              </a:lnSpc>
              <a:spcBef>
                <a:spcPts val="0"/>
              </a:spcBef>
              <a:spcAft>
                <a:spcPts val="0"/>
              </a:spcAft>
              <a:buSzPts val="1800"/>
              <a:buChar char="●"/>
            </a:pPr>
            <a:r>
              <a:rPr lang="fr-BE"/>
              <a:t>Vérifiez que tout caractère entré est correct, c'est-à-dire pour que le programme ne plante jamais.</a:t>
            </a:r>
            <a:endParaRPr/>
          </a:p>
        </p:txBody>
      </p:sp>
      <p:sp>
        <p:nvSpPr>
          <p:cNvPr id="1082" name="Google Shape;1082;p11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fr-BE" b="1">
                <a:solidFill>
                  <a:srgbClr val="000000"/>
                </a:solidFill>
              </a:rPr>
              <a:t>14</a:t>
            </a:fld>
            <a:endParaRPr b="1">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86"/>
        <p:cNvGrpSpPr/>
        <p:nvPr/>
      </p:nvGrpSpPr>
      <p:grpSpPr>
        <a:xfrm>
          <a:off x="0" y="0"/>
          <a:ext cx="0" cy="0"/>
          <a:chOff x="0" y="0"/>
          <a:chExt cx="0" cy="0"/>
        </a:xfrm>
      </p:grpSpPr>
      <p:sp>
        <p:nvSpPr>
          <p:cNvPr id="1087" name="Google Shape;1087;p115"/>
          <p:cNvSpPr txBox="1">
            <a:spLocks noGrp="1"/>
          </p:cNvSpPr>
          <p:nvPr>
            <p:ph type="title"/>
          </p:nvPr>
        </p:nvSpPr>
        <p:spPr>
          <a:xfrm>
            <a:off x="311700" y="338125"/>
            <a:ext cx="85206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fr-BE"/>
              <a:t>Indices</a:t>
            </a:r>
            <a:endParaRPr/>
          </a:p>
        </p:txBody>
      </p:sp>
      <p:sp>
        <p:nvSpPr>
          <p:cNvPr id="1088" name="Google Shape;1088;p115"/>
          <p:cNvSpPr txBox="1">
            <a:spLocks noGrp="1"/>
          </p:cNvSpPr>
          <p:nvPr>
            <p:ph type="body" idx="1"/>
          </p:nvPr>
        </p:nvSpPr>
        <p:spPr>
          <a:xfrm>
            <a:off x="182800" y="1145825"/>
            <a:ext cx="8852700" cy="34779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fr-BE"/>
              <a:t>Pour générer un nombre entre 0 et 10 non compris, il faut :</a:t>
            </a:r>
            <a:endParaRPr/>
          </a:p>
          <a:p>
            <a:pPr marL="584200" lvl="1" indent="0" algn="l" rtl="0">
              <a:lnSpc>
                <a:spcPct val="115000"/>
              </a:lnSpc>
              <a:spcBef>
                <a:spcPts val="1600"/>
              </a:spcBef>
              <a:spcAft>
                <a:spcPts val="0"/>
              </a:spcAft>
              <a:buSzPts val="1600"/>
              <a:buNone/>
            </a:pPr>
            <a:r>
              <a:rPr lang="fr-BE">
                <a:solidFill>
                  <a:srgbClr val="B20E29"/>
                </a:solidFill>
                <a:latin typeface="Consolas"/>
                <a:ea typeface="Consolas"/>
                <a:cs typeface="Consolas"/>
                <a:sym typeface="Consolas"/>
              </a:rPr>
              <a:t>int</a:t>
            </a:r>
            <a:r>
              <a:rPr lang="fr-BE">
                <a:latin typeface="Consolas"/>
                <a:ea typeface="Consolas"/>
                <a:cs typeface="Consolas"/>
                <a:sym typeface="Consolas"/>
              </a:rPr>
              <a:t> max </a:t>
            </a:r>
            <a:r>
              <a:rPr lang="fr-BE">
                <a:solidFill>
                  <a:srgbClr val="B20E29"/>
                </a:solidFill>
                <a:latin typeface="Consolas"/>
                <a:ea typeface="Consolas"/>
                <a:cs typeface="Consolas"/>
                <a:sym typeface="Consolas"/>
              </a:rPr>
              <a:t>=</a:t>
            </a:r>
            <a:r>
              <a:rPr lang="fr-BE">
                <a:latin typeface="Consolas"/>
                <a:ea typeface="Consolas"/>
                <a:cs typeface="Consolas"/>
                <a:sym typeface="Consolas"/>
              </a:rPr>
              <a:t> 10;</a:t>
            </a:r>
            <a:endParaRPr>
              <a:latin typeface="Consolas"/>
              <a:ea typeface="Consolas"/>
              <a:cs typeface="Consolas"/>
              <a:sym typeface="Consolas"/>
            </a:endParaRPr>
          </a:p>
          <a:p>
            <a:pPr marL="584200" lvl="1" indent="0" algn="l" rtl="0">
              <a:spcBef>
                <a:spcPts val="1600"/>
              </a:spcBef>
              <a:spcAft>
                <a:spcPts val="0"/>
              </a:spcAft>
              <a:buClr>
                <a:schemeClr val="dk1"/>
              </a:buClr>
              <a:buSzPts val="1600"/>
              <a:buFont typeface="Arial"/>
              <a:buNone/>
            </a:pPr>
            <a:r>
              <a:rPr lang="fr-BE">
                <a:solidFill>
                  <a:srgbClr val="0070C0"/>
                </a:solidFill>
                <a:latin typeface="Consolas"/>
                <a:ea typeface="Consolas"/>
                <a:cs typeface="Consolas"/>
                <a:sym typeface="Consolas"/>
              </a:rPr>
              <a:t>Random </a:t>
            </a:r>
            <a:r>
              <a:rPr lang="fr-BE">
                <a:latin typeface="Consolas"/>
                <a:ea typeface="Consolas"/>
                <a:cs typeface="Consolas"/>
                <a:sym typeface="Consolas"/>
              </a:rPr>
              <a:t>rng = </a:t>
            </a:r>
            <a:r>
              <a:rPr lang="fr-BE" i="1">
                <a:solidFill>
                  <a:srgbClr val="00B050"/>
                </a:solidFill>
                <a:latin typeface="Consolas"/>
                <a:ea typeface="Consolas"/>
                <a:cs typeface="Consolas"/>
                <a:sym typeface="Consolas"/>
              </a:rPr>
              <a:t>new </a:t>
            </a:r>
            <a:r>
              <a:rPr lang="fr-BE">
                <a:solidFill>
                  <a:srgbClr val="0070C0"/>
                </a:solidFill>
                <a:latin typeface="Consolas"/>
                <a:ea typeface="Consolas"/>
                <a:cs typeface="Consolas"/>
                <a:sym typeface="Consolas"/>
              </a:rPr>
              <a:t>Random</a:t>
            </a:r>
            <a:r>
              <a:rPr lang="fr-BE">
                <a:latin typeface="Consolas"/>
                <a:ea typeface="Consolas"/>
                <a:cs typeface="Consolas"/>
                <a:sym typeface="Consolas"/>
              </a:rPr>
              <a:t>();</a:t>
            </a:r>
            <a:endParaRPr>
              <a:latin typeface="Consolas"/>
              <a:ea typeface="Consolas"/>
              <a:cs typeface="Consolas"/>
              <a:sym typeface="Consolas"/>
            </a:endParaRPr>
          </a:p>
          <a:p>
            <a:pPr marL="584200" lvl="1" indent="0" algn="l" rtl="0">
              <a:lnSpc>
                <a:spcPct val="115000"/>
              </a:lnSpc>
              <a:spcBef>
                <a:spcPts val="1600"/>
              </a:spcBef>
              <a:spcAft>
                <a:spcPts val="0"/>
              </a:spcAft>
              <a:buSzPts val="1600"/>
              <a:buNone/>
            </a:pPr>
            <a:r>
              <a:rPr lang="fr-BE">
                <a:solidFill>
                  <a:srgbClr val="B20E29"/>
                </a:solidFill>
                <a:latin typeface="Consolas"/>
                <a:ea typeface="Consolas"/>
                <a:cs typeface="Consolas"/>
                <a:sym typeface="Consolas"/>
              </a:rPr>
              <a:t>int</a:t>
            </a:r>
            <a:r>
              <a:rPr lang="fr-BE">
                <a:latin typeface="Consolas"/>
                <a:ea typeface="Consolas"/>
                <a:cs typeface="Consolas"/>
                <a:sym typeface="Consolas"/>
              </a:rPr>
              <a:t> valeur = rng.</a:t>
            </a:r>
            <a:r>
              <a:rPr lang="fr-BE" i="1">
                <a:solidFill>
                  <a:srgbClr val="00B050"/>
                </a:solidFill>
                <a:latin typeface="Consolas"/>
                <a:ea typeface="Consolas"/>
                <a:cs typeface="Consolas"/>
                <a:sym typeface="Consolas"/>
              </a:rPr>
              <a:t>nextInt</a:t>
            </a:r>
            <a:r>
              <a:rPr lang="fr-BE">
                <a:latin typeface="Consolas"/>
                <a:ea typeface="Consolas"/>
                <a:cs typeface="Consolas"/>
                <a:sym typeface="Consolas"/>
              </a:rPr>
              <a:t>(max)</a:t>
            </a:r>
            <a:r>
              <a:rPr lang="fr-BE" i="1">
                <a:latin typeface="Consolas"/>
                <a:ea typeface="Consolas"/>
                <a:cs typeface="Consolas"/>
                <a:sym typeface="Consolas"/>
              </a:rPr>
              <a:t>;</a:t>
            </a:r>
            <a:endParaRPr i="1">
              <a:latin typeface="Consolas"/>
              <a:ea typeface="Consolas"/>
              <a:cs typeface="Consolas"/>
              <a:sym typeface="Consolas"/>
            </a:endParaRPr>
          </a:p>
          <a:p>
            <a:pPr marL="584200" lvl="1" indent="0" algn="l" rtl="0">
              <a:lnSpc>
                <a:spcPct val="115000"/>
              </a:lnSpc>
              <a:spcBef>
                <a:spcPts val="1600"/>
              </a:spcBef>
              <a:spcAft>
                <a:spcPts val="0"/>
              </a:spcAft>
              <a:buSzPts val="1600"/>
              <a:buNone/>
            </a:pPr>
            <a:endParaRPr i="1">
              <a:latin typeface="Consolas"/>
              <a:ea typeface="Consolas"/>
              <a:cs typeface="Consolas"/>
              <a:sym typeface="Consolas"/>
            </a:endParaRPr>
          </a:p>
          <a:p>
            <a:pPr marL="457200" lvl="0" indent="-342900" algn="l" rtl="0">
              <a:lnSpc>
                <a:spcPct val="115000"/>
              </a:lnSpc>
              <a:spcBef>
                <a:spcPts val="0"/>
              </a:spcBef>
              <a:spcAft>
                <a:spcPts val="0"/>
              </a:spcAft>
              <a:buSzPts val="1800"/>
              <a:buChar char="●"/>
            </a:pPr>
            <a:r>
              <a:rPr lang="fr-BE"/>
              <a:t>Pour effacer l'écran, il faut 2 choses :</a:t>
            </a:r>
            <a:endParaRPr/>
          </a:p>
          <a:p>
            <a:pPr marL="400050" lvl="1" indent="0" algn="l" rtl="0">
              <a:lnSpc>
                <a:spcPct val="115000"/>
              </a:lnSpc>
              <a:spcBef>
                <a:spcPts val="1600"/>
              </a:spcBef>
              <a:spcAft>
                <a:spcPts val="0"/>
              </a:spcAft>
              <a:buSzPts val="1600"/>
              <a:buNone/>
            </a:pPr>
            <a:r>
              <a:rPr lang="fr-BE"/>
              <a:t>- c'est impossible en java : il faut donc ajouter des retours à la ligne pour que le texte disparaisse.</a:t>
            </a:r>
            <a:endParaRPr/>
          </a:p>
        </p:txBody>
      </p:sp>
      <p:sp>
        <p:nvSpPr>
          <p:cNvPr id="1089" name="Google Shape;1089;p11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fr-BE" b="1">
                <a:solidFill>
                  <a:srgbClr val="000000"/>
                </a:solidFill>
              </a:rPr>
              <a:t>15</a:t>
            </a:fld>
            <a:endParaRPr b="1">
              <a:solidFill>
                <a:srgbClr val="000000"/>
              </a:solidFill>
            </a:endParaRPr>
          </a:p>
        </p:txBody>
      </p:sp>
      <p:sp>
        <p:nvSpPr>
          <p:cNvPr id="1090" name="Google Shape;1090;p115"/>
          <p:cNvSpPr/>
          <p:nvPr/>
        </p:nvSpPr>
        <p:spPr>
          <a:xfrm>
            <a:off x="763325" y="1645920"/>
            <a:ext cx="5931673" cy="140738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1" name="Google Shape;1091;p115" descr="Résultat de recherche d'images pour &quot;java&quot;"/>
          <p:cNvPicPr preferRelativeResize="0"/>
          <p:nvPr/>
        </p:nvPicPr>
        <p:blipFill rotWithShape="1">
          <a:blip r:embed="rId3">
            <a:alphaModFix/>
          </a:blip>
          <a:srcRect/>
          <a:stretch/>
        </p:blipFill>
        <p:spPr>
          <a:xfrm>
            <a:off x="7663666" y="142046"/>
            <a:ext cx="1288135" cy="96485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sp>
        <p:nvSpPr>
          <p:cNvPr id="1096" name="Google Shape;1096;p116"/>
          <p:cNvSpPr txBox="1">
            <a:spLocks noGrp="1"/>
          </p:cNvSpPr>
          <p:nvPr>
            <p:ph type="title"/>
          </p:nvPr>
        </p:nvSpPr>
        <p:spPr>
          <a:xfrm>
            <a:off x="311700" y="338125"/>
            <a:ext cx="85206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fr-BE"/>
              <a:t>Indices</a:t>
            </a:r>
            <a:endParaRPr/>
          </a:p>
        </p:txBody>
      </p:sp>
      <p:sp>
        <p:nvSpPr>
          <p:cNvPr id="1097" name="Google Shape;1097;p116"/>
          <p:cNvSpPr txBox="1">
            <a:spLocks noGrp="1"/>
          </p:cNvSpPr>
          <p:nvPr>
            <p:ph type="body" idx="1"/>
          </p:nvPr>
        </p:nvSpPr>
        <p:spPr>
          <a:xfrm>
            <a:off x="182800" y="1145825"/>
            <a:ext cx="8852700" cy="34779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fr-BE" sz="2400"/>
              <a:t>Pour vérifier qu'une chaine de caractères est un nombre : </a:t>
            </a:r>
            <a:endParaRPr/>
          </a:p>
        </p:txBody>
      </p:sp>
      <p:sp>
        <p:nvSpPr>
          <p:cNvPr id="1098" name="Google Shape;1098;p11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fr-BE" b="1">
                <a:solidFill>
                  <a:srgbClr val="000000"/>
                </a:solidFill>
              </a:rPr>
              <a:t>16</a:t>
            </a:fld>
            <a:endParaRPr b="1">
              <a:solidFill>
                <a:srgbClr val="000000"/>
              </a:solidFill>
            </a:endParaRPr>
          </a:p>
        </p:txBody>
      </p:sp>
      <p:sp>
        <p:nvSpPr>
          <p:cNvPr id="1099" name="Google Shape;1099;p116"/>
          <p:cNvSpPr txBox="1"/>
          <p:nvPr/>
        </p:nvSpPr>
        <p:spPr>
          <a:xfrm>
            <a:off x="898500" y="1677725"/>
            <a:ext cx="7347000" cy="29460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400050" marR="0" lvl="1" indent="0" algn="l" rtl="0">
              <a:lnSpc>
                <a:spcPct val="100000"/>
              </a:lnSpc>
              <a:spcBef>
                <a:spcPts val="0"/>
              </a:spcBef>
              <a:spcAft>
                <a:spcPts val="0"/>
              </a:spcAft>
              <a:buClr>
                <a:srgbClr val="000000"/>
              </a:buClr>
              <a:buSzPts val="1600"/>
              <a:buFont typeface="Arial"/>
              <a:buNone/>
            </a:pPr>
            <a:r>
              <a:rPr lang="fr-BE" sz="1600" b="0" i="0" u="none" strike="noStrike" cap="none">
                <a:solidFill>
                  <a:srgbClr val="0070C0"/>
                </a:solidFill>
                <a:latin typeface="Consolas"/>
                <a:ea typeface="Consolas"/>
                <a:cs typeface="Consolas"/>
                <a:sym typeface="Consolas"/>
              </a:rPr>
              <a:t>String</a:t>
            </a:r>
            <a:r>
              <a:rPr lang="fr-BE" sz="1600" b="0" i="0" u="none" strike="noStrike" cap="none">
                <a:solidFill>
                  <a:srgbClr val="000000"/>
                </a:solidFill>
                <a:latin typeface="Consolas"/>
                <a:ea typeface="Consolas"/>
                <a:cs typeface="Consolas"/>
                <a:sym typeface="Consolas"/>
              </a:rPr>
              <a:t> chaine </a:t>
            </a:r>
            <a:r>
              <a:rPr lang="fr-BE" sz="1600" b="0" i="0" u="none" strike="noStrike" cap="none">
                <a:solidFill>
                  <a:srgbClr val="C00000"/>
                </a:solidFill>
                <a:latin typeface="Consolas"/>
                <a:ea typeface="Consolas"/>
                <a:cs typeface="Consolas"/>
                <a:sym typeface="Consolas"/>
              </a:rPr>
              <a:t>=</a:t>
            </a:r>
            <a:r>
              <a:rPr lang="fr-BE" sz="1600" b="0" i="0" u="none" strike="noStrike" cap="none">
                <a:solidFill>
                  <a:srgbClr val="000000"/>
                </a:solidFill>
                <a:latin typeface="Consolas"/>
                <a:ea typeface="Consolas"/>
                <a:cs typeface="Consolas"/>
                <a:sym typeface="Consolas"/>
              </a:rPr>
              <a:t> </a:t>
            </a:r>
            <a:r>
              <a:rPr lang="fr-BE" sz="1600" b="0" i="0" u="none" strike="noStrike" cap="none">
                <a:solidFill>
                  <a:srgbClr val="FFC000"/>
                </a:solidFill>
                <a:latin typeface="Consolas"/>
                <a:ea typeface="Consolas"/>
                <a:cs typeface="Consolas"/>
                <a:sym typeface="Consolas"/>
              </a:rPr>
              <a:t>"4"</a:t>
            </a:r>
            <a:r>
              <a:rPr lang="fr-BE" sz="1600" b="0" i="0" u="none" strike="noStrike" cap="none">
                <a:solidFill>
                  <a:srgbClr val="000000"/>
                </a:solidFill>
                <a:latin typeface="Consolas"/>
                <a:ea typeface="Consolas"/>
                <a:cs typeface="Consolas"/>
                <a:sym typeface="Consolas"/>
              </a:rPr>
              <a:t>;</a:t>
            </a:r>
            <a:endParaRPr/>
          </a:p>
          <a:p>
            <a:pPr marL="400050" marR="0" lvl="1" indent="0" algn="l" rtl="0">
              <a:lnSpc>
                <a:spcPct val="100000"/>
              </a:lnSpc>
              <a:spcBef>
                <a:spcPts val="0"/>
              </a:spcBef>
              <a:spcAft>
                <a:spcPts val="0"/>
              </a:spcAft>
              <a:buClr>
                <a:srgbClr val="000000"/>
              </a:buClr>
              <a:buSzPts val="1600"/>
              <a:buFont typeface="Arial"/>
              <a:buNone/>
            </a:pPr>
            <a:r>
              <a:rPr lang="fr-BE" sz="1600" b="0" i="0" u="none" strike="noStrike" cap="none">
                <a:solidFill>
                  <a:srgbClr val="0070C0"/>
                </a:solidFill>
                <a:latin typeface="Consolas"/>
                <a:ea typeface="Consolas"/>
                <a:cs typeface="Consolas"/>
                <a:sym typeface="Consolas"/>
              </a:rPr>
              <a:t>System</a:t>
            </a:r>
            <a:r>
              <a:rPr lang="fr-BE" sz="1600" b="0" i="0" u="none" strike="noStrike" cap="none">
                <a:solidFill>
                  <a:srgbClr val="000000"/>
                </a:solidFill>
                <a:latin typeface="Consolas"/>
                <a:ea typeface="Consolas"/>
                <a:cs typeface="Consolas"/>
                <a:sym typeface="Consolas"/>
              </a:rPr>
              <a:t>.out.</a:t>
            </a:r>
            <a:r>
              <a:rPr lang="fr-BE" sz="1600" b="0" i="0" u="none" strike="noStrike" cap="none">
                <a:solidFill>
                  <a:srgbClr val="0070C0"/>
                </a:solidFill>
                <a:latin typeface="Consolas"/>
                <a:ea typeface="Consolas"/>
                <a:cs typeface="Consolas"/>
                <a:sym typeface="Consolas"/>
              </a:rPr>
              <a:t>println</a:t>
            </a:r>
            <a:r>
              <a:rPr lang="fr-BE" sz="1600" b="0" i="0" u="none" strike="noStrike" cap="none">
                <a:solidFill>
                  <a:srgbClr val="000000"/>
                </a:solidFill>
                <a:latin typeface="Consolas"/>
                <a:ea typeface="Consolas"/>
                <a:cs typeface="Consolas"/>
                <a:sym typeface="Consolas"/>
              </a:rPr>
              <a:t>(</a:t>
            </a:r>
            <a:r>
              <a:rPr lang="fr-BE" sz="1600" b="0" i="0" u="none" strike="noStrike" cap="none">
                <a:solidFill>
                  <a:srgbClr val="0070C0"/>
                </a:solidFill>
                <a:latin typeface="Consolas"/>
                <a:ea typeface="Consolas"/>
                <a:cs typeface="Consolas"/>
                <a:sym typeface="Consolas"/>
              </a:rPr>
              <a:t>estEntier</a:t>
            </a:r>
            <a:r>
              <a:rPr lang="fr-BE" sz="1600" b="0" i="0" u="none" strike="noStrike" cap="none">
                <a:solidFill>
                  <a:srgbClr val="000000"/>
                </a:solidFill>
                <a:latin typeface="Consolas"/>
                <a:ea typeface="Consolas"/>
                <a:cs typeface="Consolas"/>
                <a:sym typeface="Consolas"/>
              </a:rPr>
              <a:t>(chaine));</a:t>
            </a:r>
            <a:endParaRPr/>
          </a:p>
          <a:p>
            <a:pPr marL="400050" marR="0" lvl="1" indent="0" algn="l" rtl="0">
              <a:lnSpc>
                <a:spcPct val="100000"/>
              </a:lnSpc>
              <a:spcBef>
                <a:spcPts val="0"/>
              </a:spcBef>
              <a:spcAft>
                <a:spcPts val="0"/>
              </a:spcAft>
              <a:buClr>
                <a:srgbClr val="000000"/>
              </a:buClr>
              <a:buSzPts val="1600"/>
              <a:buFont typeface="Arial"/>
              <a:buNone/>
            </a:pPr>
            <a:endParaRPr sz="1600" b="1" i="1" u="none" strike="noStrike" cap="none">
              <a:solidFill>
                <a:srgbClr val="000000"/>
              </a:solidFill>
              <a:latin typeface="Consolas"/>
              <a:ea typeface="Consolas"/>
              <a:cs typeface="Consolas"/>
              <a:sym typeface="Consolas"/>
            </a:endParaRPr>
          </a:p>
          <a:p>
            <a:pPr marL="400050" marR="0" lvl="1" indent="0" algn="l" rtl="0">
              <a:lnSpc>
                <a:spcPct val="100000"/>
              </a:lnSpc>
              <a:spcBef>
                <a:spcPts val="0"/>
              </a:spcBef>
              <a:spcAft>
                <a:spcPts val="0"/>
              </a:spcAft>
              <a:buClr>
                <a:srgbClr val="000000"/>
              </a:buClr>
              <a:buSzPts val="1600"/>
              <a:buFont typeface="Arial"/>
              <a:buNone/>
            </a:pPr>
            <a:r>
              <a:rPr lang="fr-BE" sz="1600" b="0" i="0" u="none" strike="noStrike" cap="none">
                <a:solidFill>
                  <a:srgbClr val="C00000"/>
                </a:solidFill>
                <a:latin typeface="Consolas"/>
                <a:ea typeface="Consolas"/>
                <a:cs typeface="Consolas"/>
                <a:sym typeface="Consolas"/>
              </a:rPr>
              <a:t>public static boolean </a:t>
            </a:r>
            <a:r>
              <a:rPr lang="fr-BE" sz="1600" b="0" i="0" u="none" strike="noStrike" cap="none">
                <a:solidFill>
                  <a:srgbClr val="00B050"/>
                </a:solidFill>
                <a:latin typeface="Consolas"/>
                <a:ea typeface="Consolas"/>
                <a:cs typeface="Consolas"/>
                <a:sym typeface="Consolas"/>
              </a:rPr>
              <a:t>estEntier</a:t>
            </a:r>
            <a:r>
              <a:rPr lang="fr-BE" sz="1600" b="0" i="0" u="none" strike="noStrike" cap="none">
                <a:solidFill>
                  <a:srgbClr val="000000"/>
                </a:solidFill>
                <a:latin typeface="Consolas"/>
                <a:ea typeface="Consolas"/>
                <a:cs typeface="Consolas"/>
                <a:sym typeface="Consolas"/>
              </a:rPr>
              <a:t>(</a:t>
            </a:r>
            <a:r>
              <a:rPr lang="fr-BE" sz="1600" b="0" i="0" u="none" strike="noStrike" cap="none">
                <a:solidFill>
                  <a:srgbClr val="0070C0"/>
                </a:solidFill>
                <a:latin typeface="Consolas"/>
                <a:ea typeface="Consolas"/>
                <a:cs typeface="Consolas"/>
                <a:sym typeface="Consolas"/>
              </a:rPr>
              <a:t>String</a:t>
            </a:r>
            <a:r>
              <a:rPr lang="fr-BE" sz="1600" b="0" i="0" u="none" strike="noStrike" cap="none">
                <a:solidFill>
                  <a:srgbClr val="000000"/>
                </a:solidFill>
                <a:latin typeface="Consolas"/>
                <a:ea typeface="Consolas"/>
                <a:cs typeface="Consolas"/>
                <a:sym typeface="Consolas"/>
              </a:rPr>
              <a:t> chaine) {</a:t>
            </a:r>
            <a:endParaRPr/>
          </a:p>
          <a:p>
            <a:pPr marL="400050" marR="0" lvl="1" indent="0" algn="l" rtl="0">
              <a:lnSpc>
                <a:spcPct val="100000"/>
              </a:lnSpc>
              <a:spcBef>
                <a:spcPts val="0"/>
              </a:spcBef>
              <a:spcAft>
                <a:spcPts val="0"/>
              </a:spcAft>
              <a:buClr>
                <a:srgbClr val="000000"/>
              </a:buClr>
              <a:buSzPts val="1600"/>
              <a:buFont typeface="Arial"/>
              <a:buNone/>
            </a:pPr>
            <a:r>
              <a:rPr lang="fr-BE" sz="1600" b="0" i="0" u="none" strike="noStrike" cap="none">
                <a:solidFill>
                  <a:srgbClr val="000000"/>
                </a:solidFill>
                <a:latin typeface="Consolas"/>
                <a:ea typeface="Consolas"/>
                <a:cs typeface="Consolas"/>
                <a:sym typeface="Consolas"/>
              </a:rPr>
              <a:t>    </a:t>
            </a:r>
            <a:r>
              <a:rPr lang="fr-BE" sz="1600" b="0" i="0" u="none" strike="noStrike" cap="none">
                <a:solidFill>
                  <a:srgbClr val="C00000"/>
                </a:solidFill>
                <a:latin typeface="Consolas"/>
                <a:ea typeface="Consolas"/>
                <a:cs typeface="Consolas"/>
                <a:sym typeface="Consolas"/>
              </a:rPr>
              <a:t>try</a:t>
            </a:r>
            <a:r>
              <a:rPr lang="fr-BE" sz="1600" b="0" i="0" u="none" strike="noStrike" cap="none">
                <a:solidFill>
                  <a:srgbClr val="000000"/>
                </a:solidFill>
                <a:latin typeface="Consolas"/>
                <a:ea typeface="Consolas"/>
                <a:cs typeface="Consolas"/>
                <a:sym typeface="Consolas"/>
              </a:rPr>
              <a:t> {</a:t>
            </a:r>
            <a:endParaRPr/>
          </a:p>
          <a:p>
            <a:pPr marL="400050" marR="0" lvl="1" indent="0" algn="l" rtl="0">
              <a:lnSpc>
                <a:spcPct val="100000"/>
              </a:lnSpc>
              <a:spcBef>
                <a:spcPts val="0"/>
              </a:spcBef>
              <a:spcAft>
                <a:spcPts val="0"/>
              </a:spcAft>
              <a:buClr>
                <a:srgbClr val="000000"/>
              </a:buClr>
              <a:buSzPts val="1600"/>
              <a:buFont typeface="Arial"/>
              <a:buNone/>
            </a:pPr>
            <a:r>
              <a:rPr lang="fr-BE" sz="1600" b="0" i="0" u="none" strike="noStrike" cap="none">
                <a:solidFill>
                  <a:srgbClr val="000000"/>
                </a:solidFill>
                <a:latin typeface="Consolas"/>
                <a:ea typeface="Consolas"/>
                <a:cs typeface="Consolas"/>
                <a:sym typeface="Consolas"/>
              </a:rPr>
              <a:t>        </a:t>
            </a:r>
            <a:r>
              <a:rPr lang="fr-BE" sz="1600" b="0" i="0" u="none" strike="noStrike" cap="none">
                <a:solidFill>
                  <a:srgbClr val="0070C0"/>
                </a:solidFill>
                <a:latin typeface="Consolas"/>
                <a:ea typeface="Consolas"/>
                <a:cs typeface="Consolas"/>
                <a:sym typeface="Consolas"/>
              </a:rPr>
              <a:t>Integer</a:t>
            </a:r>
            <a:r>
              <a:rPr lang="fr-BE" sz="1600" b="0" i="0" u="none" strike="noStrike" cap="none">
                <a:solidFill>
                  <a:srgbClr val="000000"/>
                </a:solidFill>
                <a:latin typeface="Consolas"/>
                <a:ea typeface="Consolas"/>
                <a:cs typeface="Consolas"/>
                <a:sym typeface="Consolas"/>
              </a:rPr>
              <a:t>.</a:t>
            </a:r>
            <a:r>
              <a:rPr lang="fr-BE" sz="1600" b="0" i="0" u="none" strike="noStrike" cap="none">
                <a:solidFill>
                  <a:srgbClr val="C00000"/>
                </a:solidFill>
                <a:latin typeface="Consolas"/>
                <a:ea typeface="Consolas"/>
                <a:cs typeface="Consolas"/>
                <a:sym typeface="Consolas"/>
              </a:rPr>
              <a:t>parseInt</a:t>
            </a:r>
            <a:r>
              <a:rPr lang="fr-BE" sz="1600" b="0" i="0" u="none" strike="noStrike" cap="none">
                <a:solidFill>
                  <a:srgbClr val="000000"/>
                </a:solidFill>
                <a:latin typeface="Consolas"/>
                <a:ea typeface="Consolas"/>
                <a:cs typeface="Consolas"/>
                <a:sym typeface="Consolas"/>
              </a:rPr>
              <a:t>(chaine);</a:t>
            </a:r>
            <a:endParaRPr/>
          </a:p>
          <a:p>
            <a:pPr marL="400050" marR="0" lvl="1" indent="0" algn="l" rtl="0">
              <a:lnSpc>
                <a:spcPct val="100000"/>
              </a:lnSpc>
              <a:spcBef>
                <a:spcPts val="0"/>
              </a:spcBef>
              <a:spcAft>
                <a:spcPts val="0"/>
              </a:spcAft>
              <a:buClr>
                <a:srgbClr val="000000"/>
              </a:buClr>
              <a:buSzPts val="1600"/>
              <a:buFont typeface="Arial"/>
              <a:buNone/>
            </a:pPr>
            <a:r>
              <a:rPr lang="fr-BE" sz="1600" b="0" i="0" u="none" strike="noStrike" cap="none">
                <a:solidFill>
                  <a:srgbClr val="000000"/>
                </a:solidFill>
                <a:latin typeface="Consolas"/>
                <a:ea typeface="Consolas"/>
                <a:cs typeface="Consolas"/>
                <a:sym typeface="Consolas"/>
              </a:rPr>
              <a:t>    } </a:t>
            </a:r>
            <a:r>
              <a:rPr lang="fr-BE" sz="1600" b="0" i="0" u="none" strike="noStrike" cap="none">
                <a:solidFill>
                  <a:srgbClr val="C00000"/>
                </a:solidFill>
                <a:latin typeface="Consolas"/>
                <a:ea typeface="Consolas"/>
                <a:cs typeface="Consolas"/>
                <a:sym typeface="Consolas"/>
              </a:rPr>
              <a:t>catch</a:t>
            </a:r>
            <a:r>
              <a:rPr lang="fr-BE" sz="1600" b="0" i="0" u="none" strike="noStrike" cap="none">
                <a:solidFill>
                  <a:srgbClr val="000000"/>
                </a:solidFill>
                <a:latin typeface="Consolas"/>
                <a:ea typeface="Consolas"/>
                <a:cs typeface="Consolas"/>
                <a:sym typeface="Consolas"/>
              </a:rPr>
              <a:t> (</a:t>
            </a:r>
            <a:r>
              <a:rPr lang="fr-BE" sz="1600" b="0" i="0" u="none" strike="noStrike" cap="none">
                <a:solidFill>
                  <a:srgbClr val="0070C0"/>
                </a:solidFill>
                <a:latin typeface="Consolas"/>
                <a:ea typeface="Consolas"/>
                <a:cs typeface="Consolas"/>
                <a:sym typeface="Consolas"/>
              </a:rPr>
              <a:t>NumberFormatException</a:t>
            </a:r>
            <a:r>
              <a:rPr lang="fr-BE" sz="1600" b="0" i="0" u="none" strike="noStrike" cap="none">
                <a:solidFill>
                  <a:srgbClr val="000000"/>
                </a:solidFill>
                <a:latin typeface="Consolas"/>
                <a:ea typeface="Consolas"/>
                <a:cs typeface="Consolas"/>
                <a:sym typeface="Consolas"/>
              </a:rPr>
              <a:t> e){</a:t>
            </a:r>
            <a:endParaRPr/>
          </a:p>
          <a:p>
            <a:pPr marL="400050" marR="0" lvl="1" indent="0" algn="l" rtl="0">
              <a:lnSpc>
                <a:spcPct val="100000"/>
              </a:lnSpc>
              <a:spcBef>
                <a:spcPts val="0"/>
              </a:spcBef>
              <a:spcAft>
                <a:spcPts val="0"/>
              </a:spcAft>
              <a:buClr>
                <a:srgbClr val="000000"/>
              </a:buClr>
              <a:buSzPts val="1600"/>
              <a:buFont typeface="Arial"/>
              <a:buNone/>
            </a:pPr>
            <a:r>
              <a:rPr lang="fr-BE" sz="1600" b="0" i="0" u="none" strike="noStrike" cap="none">
                <a:solidFill>
                  <a:srgbClr val="000000"/>
                </a:solidFill>
                <a:latin typeface="Consolas"/>
                <a:ea typeface="Consolas"/>
                <a:cs typeface="Consolas"/>
                <a:sym typeface="Consolas"/>
              </a:rPr>
              <a:t>        </a:t>
            </a:r>
            <a:r>
              <a:rPr lang="fr-BE" sz="1600" b="0" i="0" u="none" strike="noStrike" cap="none">
                <a:solidFill>
                  <a:srgbClr val="C00000"/>
                </a:solidFill>
                <a:latin typeface="Consolas"/>
                <a:ea typeface="Consolas"/>
                <a:cs typeface="Consolas"/>
                <a:sym typeface="Consolas"/>
              </a:rPr>
              <a:t>return false</a:t>
            </a:r>
            <a:r>
              <a:rPr lang="fr-BE" sz="1600" b="0" i="0" u="none" strike="noStrike" cap="none">
                <a:solidFill>
                  <a:srgbClr val="000000"/>
                </a:solidFill>
                <a:latin typeface="Consolas"/>
                <a:ea typeface="Consolas"/>
                <a:cs typeface="Consolas"/>
                <a:sym typeface="Consolas"/>
              </a:rPr>
              <a:t>;</a:t>
            </a:r>
            <a:endParaRPr/>
          </a:p>
          <a:p>
            <a:pPr marL="400050" marR="0" lvl="1" indent="0" algn="l" rtl="0">
              <a:lnSpc>
                <a:spcPct val="100000"/>
              </a:lnSpc>
              <a:spcBef>
                <a:spcPts val="0"/>
              </a:spcBef>
              <a:spcAft>
                <a:spcPts val="0"/>
              </a:spcAft>
              <a:buClr>
                <a:srgbClr val="000000"/>
              </a:buClr>
              <a:buSzPts val="1600"/>
              <a:buFont typeface="Arial"/>
              <a:buNone/>
            </a:pPr>
            <a:r>
              <a:rPr lang="fr-BE" sz="1600" b="0" i="0" u="none" strike="noStrike" cap="none">
                <a:solidFill>
                  <a:srgbClr val="000000"/>
                </a:solidFill>
                <a:latin typeface="Consolas"/>
                <a:ea typeface="Consolas"/>
                <a:cs typeface="Consolas"/>
                <a:sym typeface="Consolas"/>
              </a:rPr>
              <a:t>    } </a:t>
            </a:r>
            <a:endParaRPr/>
          </a:p>
          <a:p>
            <a:pPr marL="400050" marR="0" lvl="1" indent="0" algn="l" rtl="0">
              <a:lnSpc>
                <a:spcPct val="100000"/>
              </a:lnSpc>
              <a:spcBef>
                <a:spcPts val="0"/>
              </a:spcBef>
              <a:spcAft>
                <a:spcPts val="0"/>
              </a:spcAft>
              <a:buClr>
                <a:srgbClr val="000000"/>
              </a:buClr>
              <a:buSzPts val="1600"/>
              <a:buFont typeface="Arial"/>
              <a:buNone/>
            </a:pPr>
            <a:r>
              <a:rPr lang="fr-BE" sz="1600" b="0" i="0" u="none" strike="noStrike" cap="none">
                <a:solidFill>
                  <a:srgbClr val="000000"/>
                </a:solidFill>
                <a:latin typeface="Consolas"/>
                <a:ea typeface="Consolas"/>
                <a:cs typeface="Consolas"/>
                <a:sym typeface="Consolas"/>
              </a:rPr>
              <a:t>    </a:t>
            </a:r>
            <a:r>
              <a:rPr lang="fr-BE" sz="1600" b="0" i="0" u="none" strike="noStrike" cap="none">
                <a:solidFill>
                  <a:srgbClr val="C00000"/>
                </a:solidFill>
                <a:latin typeface="Consolas"/>
                <a:ea typeface="Consolas"/>
                <a:cs typeface="Consolas"/>
                <a:sym typeface="Consolas"/>
              </a:rPr>
              <a:t>return true</a:t>
            </a:r>
            <a:r>
              <a:rPr lang="fr-BE" sz="1600" b="0" i="0" u="none" strike="noStrike" cap="none">
                <a:solidFill>
                  <a:srgbClr val="000000"/>
                </a:solidFill>
                <a:latin typeface="Consolas"/>
                <a:ea typeface="Consolas"/>
                <a:cs typeface="Consolas"/>
                <a:sym typeface="Consolas"/>
              </a:rPr>
              <a:t>;</a:t>
            </a:r>
            <a:endParaRPr/>
          </a:p>
          <a:p>
            <a:pPr marL="400050" marR="0" lvl="1" indent="0" algn="l" rtl="0">
              <a:lnSpc>
                <a:spcPct val="100000"/>
              </a:lnSpc>
              <a:spcBef>
                <a:spcPts val="0"/>
              </a:spcBef>
              <a:spcAft>
                <a:spcPts val="0"/>
              </a:spcAft>
              <a:buClr>
                <a:srgbClr val="000000"/>
              </a:buClr>
              <a:buSzPts val="1600"/>
              <a:buFont typeface="Arial"/>
              <a:buNone/>
            </a:pPr>
            <a:r>
              <a:rPr lang="fr-BE" sz="16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None/>
            </a:pPr>
            <a:endParaRPr sz="1600" b="0" i="0" u="none" strike="noStrike" cap="none">
              <a:solidFill>
                <a:srgbClr val="000000"/>
              </a:solidFill>
              <a:latin typeface="Consolas"/>
              <a:ea typeface="Consolas"/>
              <a:cs typeface="Consolas"/>
              <a:sym typeface="Consolas"/>
            </a:endParaRPr>
          </a:p>
        </p:txBody>
      </p:sp>
      <p:pic>
        <p:nvPicPr>
          <p:cNvPr id="1100" name="Google Shape;1100;p116" descr="Résultat de recherche d'images pour &quot;java&quot;"/>
          <p:cNvPicPr preferRelativeResize="0"/>
          <p:nvPr/>
        </p:nvPicPr>
        <p:blipFill rotWithShape="1">
          <a:blip r:embed="rId3">
            <a:alphaModFix/>
          </a:blip>
          <a:srcRect/>
          <a:stretch/>
        </p:blipFill>
        <p:spPr>
          <a:xfrm>
            <a:off x="7663666" y="142046"/>
            <a:ext cx="1288135" cy="96485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sp>
        <p:nvSpPr>
          <p:cNvPr id="1338" name="Google Shape;1338;p134"/>
          <p:cNvSpPr txBox="1">
            <a:spLocks noGrp="1"/>
          </p:cNvSpPr>
          <p:nvPr>
            <p:ph type="title"/>
          </p:nvPr>
        </p:nvSpPr>
        <p:spPr>
          <a:xfrm>
            <a:off x="311700" y="338125"/>
            <a:ext cx="85206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fr-BE"/>
              <a:t>Exercices</a:t>
            </a:r>
            <a:endParaRPr/>
          </a:p>
        </p:txBody>
      </p:sp>
      <p:sp>
        <p:nvSpPr>
          <p:cNvPr id="1339" name="Google Shape;1339;p134"/>
          <p:cNvSpPr txBox="1">
            <a:spLocks noGrp="1"/>
          </p:cNvSpPr>
          <p:nvPr>
            <p:ph type="body" idx="1"/>
          </p:nvPr>
        </p:nvSpPr>
        <p:spPr>
          <a:xfrm>
            <a:off x="182800" y="1145825"/>
            <a:ext cx="8852700" cy="34779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Font typeface="Arial"/>
              <a:buChar char="•"/>
            </a:pPr>
            <a:r>
              <a:rPr lang="fr-BE"/>
              <a:t>exo22-Écrire un algorithme qui saisit 6 entiers et les stocke dans un tableau, puis affiche le contenu de ce tableau une fois qu’il est rempli.</a:t>
            </a:r>
            <a:endParaRPr/>
          </a:p>
          <a:p>
            <a:pPr marL="457200" lvl="0" indent="-228600" algn="l" rtl="0">
              <a:lnSpc>
                <a:spcPct val="115000"/>
              </a:lnSpc>
              <a:spcBef>
                <a:spcPts val="0"/>
              </a:spcBef>
              <a:spcAft>
                <a:spcPts val="0"/>
              </a:spcAft>
              <a:buSzPts val="1800"/>
              <a:buFont typeface="Arial"/>
              <a:buNone/>
            </a:pPr>
            <a:endParaRPr/>
          </a:p>
          <a:p>
            <a:pPr marL="457200" lvl="0" indent="-342900" algn="l" rtl="0">
              <a:lnSpc>
                <a:spcPct val="115000"/>
              </a:lnSpc>
              <a:spcBef>
                <a:spcPts val="0"/>
              </a:spcBef>
              <a:spcAft>
                <a:spcPts val="0"/>
              </a:spcAft>
              <a:buSzPts val="1800"/>
              <a:buFont typeface="Arial"/>
              <a:buChar char="•"/>
            </a:pPr>
            <a:r>
              <a:rPr lang="fr-BE"/>
              <a:t>exo23-BONUS : initialiser un tableau de 10 entiers avec les valeurs 2, 4, 8, 16, 32, 64, 128, 256, 512, 1024 à l’aide d’une boucle. Ensuite, à l’aide d’une boucle afficher la valeur de chaque cellule du tableau avec l’opération Ecrire().</a:t>
            </a:r>
            <a:endParaRPr/>
          </a:p>
        </p:txBody>
      </p:sp>
      <p:sp>
        <p:nvSpPr>
          <p:cNvPr id="1340" name="Google Shape;1340;p13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fr-BE" b="1">
                <a:solidFill>
                  <a:srgbClr val="000000"/>
                </a:solidFill>
              </a:rPr>
              <a:t>17</a:t>
            </a:fld>
            <a:endParaRPr b="1">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25"/>
        <p:cNvGrpSpPr/>
        <p:nvPr/>
      </p:nvGrpSpPr>
      <p:grpSpPr>
        <a:xfrm>
          <a:off x="0" y="0"/>
          <a:ext cx="0" cy="0"/>
          <a:chOff x="0" y="0"/>
          <a:chExt cx="0" cy="0"/>
        </a:xfrm>
      </p:grpSpPr>
      <p:sp>
        <p:nvSpPr>
          <p:cNvPr id="1426" name="Google Shape;1426;p143"/>
          <p:cNvSpPr txBox="1">
            <a:spLocks noGrp="1"/>
          </p:cNvSpPr>
          <p:nvPr>
            <p:ph type="title"/>
          </p:nvPr>
        </p:nvSpPr>
        <p:spPr>
          <a:xfrm>
            <a:off x="311700" y="338125"/>
            <a:ext cx="85206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fr-BE"/>
              <a:t>Exercices</a:t>
            </a:r>
            <a:endParaRPr/>
          </a:p>
        </p:txBody>
      </p:sp>
      <p:sp>
        <p:nvSpPr>
          <p:cNvPr id="1427" name="Google Shape;1427;p143"/>
          <p:cNvSpPr txBox="1">
            <a:spLocks noGrp="1"/>
          </p:cNvSpPr>
          <p:nvPr>
            <p:ph type="body" idx="1"/>
          </p:nvPr>
        </p:nvSpPr>
        <p:spPr>
          <a:xfrm>
            <a:off x="182800" y="1145825"/>
            <a:ext cx="8852700" cy="34779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Font typeface="Arial"/>
              <a:buChar char="•"/>
            </a:pPr>
            <a:r>
              <a:rPr lang="fr-BE" sz="1665"/>
              <a:t>exo24-Écrire un algorithme demandant à l’utilisateur le nombre de joueurs (max 10 joueurs). Ensuite, l’algorithme doit demander à l’utilisateur le score de chaque joueur. Une fois ceci fini, il faut afficher la moyenne des scores. Faites de même en Java</a:t>
            </a:r>
            <a:endParaRPr/>
          </a:p>
          <a:p>
            <a:pPr marL="457200" lvl="0" indent="-228600" algn="l" rtl="0">
              <a:lnSpc>
                <a:spcPct val="115000"/>
              </a:lnSpc>
              <a:spcBef>
                <a:spcPts val="0"/>
              </a:spcBef>
              <a:spcAft>
                <a:spcPts val="0"/>
              </a:spcAft>
              <a:buSzPts val="1800"/>
              <a:buFont typeface="Arial"/>
              <a:buNone/>
            </a:pPr>
            <a:endParaRPr sz="1665"/>
          </a:p>
          <a:p>
            <a:pPr marL="457200" lvl="0" indent="-342900" algn="l" rtl="0">
              <a:lnSpc>
                <a:spcPct val="115000"/>
              </a:lnSpc>
              <a:spcBef>
                <a:spcPts val="0"/>
              </a:spcBef>
              <a:spcAft>
                <a:spcPts val="0"/>
              </a:spcAft>
              <a:buSzPts val="1800"/>
              <a:buFont typeface="Arial"/>
              <a:buChar char="•"/>
            </a:pPr>
            <a:r>
              <a:rPr lang="fr-BE" sz="1665"/>
              <a:t>exo25-Inverser un tableau : soit un tableau T. Saisir ce tableau. Changer de place les éléments de ce tableau de façon à ce que le nouveau tableau soit une sorte de miroir de l'ancien et afficher le nouveau tableau.</a:t>
            </a:r>
            <a:endParaRPr/>
          </a:p>
          <a:p>
            <a:pPr marL="457200" lvl="0" indent="-228600" algn="l" rtl="0">
              <a:lnSpc>
                <a:spcPct val="115000"/>
              </a:lnSpc>
              <a:spcBef>
                <a:spcPts val="0"/>
              </a:spcBef>
              <a:spcAft>
                <a:spcPts val="0"/>
              </a:spcAft>
              <a:buSzPts val="1800"/>
              <a:buFont typeface="Arial"/>
              <a:buNone/>
            </a:pPr>
            <a:endParaRPr sz="1665"/>
          </a:p>
          <a:p>
            <a:pPr marL="457200" lvl="0" indent="-342900" algn="l" rtl="0">
              <a:lnSpc>
                <a:spcPct val="115000"/>
              </a:lnSpc>
              <a:spcBef>
                <a:spcPts val="0"/>
              </a:spcBef>
              <a:spcAft>
                <a:spcPts val="0"/>
              </a:spcAft>
              <a:buSzPts val="1800"/>
              <a:buFont typeface="Arial"/>
              <a:buChar char="•"/>
            </a:pPr>
            <a:r>
              <a:rPr lang="fr-BE" sz="1665"/>
              <a:t>exo26-À l’aide des boucles, réalisez un algorithme permettant de trier un tableau d’entiers dans l’ordre croissant. Mettez-le ensuite en pratique avec Java.</a:t>
            </a:r>
            <a:endParaRPr/>
          </a:p>
          <a:p>
            <a:pPr marL="457200" lvl="0" indent="-228600" algn="l" rtl="0">
              <a:lnSpc>
                <a:spcPct val="115000"/>
              </a:lnSpc>
              <a:spcBef>
                <a:spcPts val="0"/>
              </a:spcBef>
              <a:spcAft>
                <a:spcPts val="0"/>
              </a:spcAft>
              <a:buSzPts val="1800"/>
              <a:buFont typeface="Arial"/>
              <a:buNone/>
            </a:pPr>
            <a:endParaRPr sz="1665"/>
          </a:p>
          <a:p>
            <a:pPr marL="457200" lvl="0" indent="-228600" algn="l" rtl="0">
              <a:lnSpc>
                <a:spcPct val="115000"/>
              </a:lnSpc>
              <a:spcBef>
                <a:spcPts val="0"/>
              </a:spcBef>
              <a:spcAft>
                <a:spcPts val="0"/>
              </a:spcAft>
              <a:buSzPts val="1800"/>
              <a:buFont typeface="Arial"/>
              <a:buNone/>
            </a:pPr>
            <a:endParaRPr sz="1665"/>
          </a:p>
        </p:txBody>
      </p:sp>
      <p:sp>
        <p:nvSpPr>
          <p:cNvPr id="1428" name="Google Shape;1428;p14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fr-BE" b="1">
                <a:solidFill>
                  <a:srgbClr val="000000"/>
                </a:solidFill>
              </a:rPr>
              <a:t>18</a:t>
            </a:fld>
            <a:endParaRPr b="1">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32"/>
        <p:cNvGrpSpPr/>
        <p:nvPr/>
      </p:nvGrpSpPr>
      <p:grpSpPr>
        <a:xfrm>
          <a:off x="0" y="0"/>
          <a:ext cx="0" cy="0"/>
          <a:chOff x="0" y="0"/>
          <a:chExt cx="0" cy="0"/>
        </a:xfrm>
      </p:grpSpPr>
      <p:sp>
        <p:nvSpPr>
          <p:cNvPr id="1433" name="Google Shape;1433;p144"/>
          <p:cNvSpPr txBox="1">
            <a:spLocks noGrp="1"/>
          </p:cNvSpPr>
          <p:nvPr>
            <p:ph type="title"/>
          </p:nvPr>
        </p:nvSpPr>
        <p:spPr>
          <a:xfrm>
            <a:off x="311700" y="338125"/>
            <a:ext cx="85206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fr-BE"/>
              <a:t>Java : Quelle touche enfoncée ?</a:t>
            </a:r>
            <a:endParaRPr/>
          </a:p>
        </p:txBody>
      </p:sp>
      <p:sp>
        <p:nvSpPr>
          <p:cNvPr id="1434" name="Google Shape;1434;p144"/>
          <p:cNvSpPr txBox="1">
            <a:spLocks noGrp="1"/>
          </p:cNvSpPr>
          <p:nvPr>
            <p:ph type="body" idx="1"/>
          </p:nvPr>
        </p:nvSpPr>
        <p:spPr>
          <a:xfrm>
            <a:off x="182800" y="1145825"/>
            <a:ext cx="8852700" cy="34779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fr-BE"/>
              <a:t>Pour récupérer le premier caractère d'une String :</a:t>
            </a: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1" indent="0" algn="l" rtl="0">
              <a:lnSpc>
                <a:spcPct val="115000"/>
              </a:lnSpc>
              <a:spcBef>
                <a:spcPts val="1600"/>
              </a:spcBef>
              <a:spcAft>
                <a:spcPts val="0"/>
              </a:spcAft>
              <a:buSzPts val="16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None/>
            </a:pPr>
            <a:endParaRPr/>
          </a:p>
        </p:txBody>
      </p:sp>
      <p:sp>
        <p:nvSpPr>
          <p:cNvPr id="1435" name="Google Shape;1435;p14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fr-BE" b="1">
                <a:solidFill>
                  <a:srgbClr val="000000"/>
                </a:solidFill>
              </a:rPr>
              <a:t>19</a:t>
            </a:fld>
            <a:endParaRPr b="1">
              <a:solidFill>
                <a:srgbClr val="000000"/>
              </a:solidFill>
            </a:endParaRPr>
          </a:p>
        </p:txBody>
      </p:sp>
      <p:sp>
        <p:nvSpPr>
          <p:cNvPr id="1436" name="Google Shape;1436;p144"/>
          <p:cNvSpPr txBox="1"/>
          <p:nvPr/>
        </p:nvSpPr>
        <p:spPr>
          <a:xfrm>
            <a:off x="1102134" y="2571750"/>
            <a:ext cx="6517866" cy="738664"/>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BE" sz="1400" b="0" i="0" u="none" strike="noStrike" cap="none">
                <a:solidFill>
                  <a:srgbClr val="0070C0"/>
                </a:solidFill>
                <a:latin typeface="Consolas"/>
                <a:ea typeface="Consolas"/>
                <a:cs typeface="Consolas"/>
                <a:sym typeface="Consolas"/>
              </a:rPr>
              <a:t>Scanner</a:t>
            </a:r>
            <a:r>
              <a:rPr lang="fr-BE" sz="1400" b="0" i="0" u="none" strike="noStrike" cap="none">
                <a:solidFill>
                  <a:srgbClr val="000000"/>
                </a:solidFill>
                <a:latin typeface="Consolas"/>
                <a:ea typeface="Consolas"/>
                <a:cs typeface="Consolas"/>
                <a:sym typeface="Consolas"/>
              </a:rPr>
              <a:t> sc </a:t>
            </a:r>
            <a:r>
              <a:rPr lang="fr-BE" sz="1400" b="0" i="0" u="none" strike="noStrike" cap="none">
                <a:solidFill>
                  <a:srgbClr val="C00000"/>
                </a:solidFill>
                <a:latin typeface="Consolas"/>
                <a:ea typeface="Consolas"/>
                <a:cs typeface="Consolas"/>
                <a:sym typeface="Consolas"/>
              </a:rPr>
              <a:t>= new </a:t>
            </a:r>
            <a:r>
              <a:rPr lang="fr-BE" sz="1400" b="0" i="0" u="none" strike="noStrike" cap="none">
                <a:solidFill>
                  <a:srgbClr val="0070C0"/>
                </a:solidFill>
                <a:latin typeface="Consolas"/>
                <a:ea typeface="Consolas"/>
                <a:cs typeface="Consolas"/>
                <a:sym typeface="Consolas"/>
              </a:rPr>
              <a:t>Scanner</a:t>
            </a:r>
            <a:r>
              <a:rPr lang="fr-BE" sz="1400" b="0" i="0" u="none" strike="noStrike" cap="none">
                <a:solidFill>
                  <a:srgbClr val="000000"/>
                </a:solidFill>
                <a:latin typeface="Consolas"/>
                <a:ea typeface="Consolas"/>
                <a:cs typeface="Consolas"/>
                <a:sym typeface="Consolas"/>
              </a:rPr>
              <a:t>(</a:t>
            </a:r>
            <a:r>
              <a:rPr lang="fr-BE" sz="1400" b="0" i="0" u="none" strike="noStrike" cap="none">
                <a:solidFill>
                  <a:srgbClr val="0070C0"/>
                </a:solidFill>
                <a:latin typeface="Consolas"/>
                <a:ea typeface="Consolas"/>
                <a:cs typeface="Consolas"/>
                <a:sym typeface="Consolas"/>
              </a:rPr>
              <a:t>System</a:t>
            </a:r>
            <a:r>
              <a:rPr lang="fr-BE" sz="1400" b="0" i="0" u="none" strike="noStrike" cap="none">
                <a:solidFill>
                  <a:srgbClr val="000000"/>
                </a:solidFill>
                <a:latin typeface="Consolas"/>
                <a:ea typeface="Consolas"/>
                <a:cs typeface="Consolas"/>
                <a:sym typeface="Consolas"/>
              </a:rPr>
              <a:t>.in);</a:t>
            </a:r>
            <a:endParaRPr/>
          </a:p>
          <a:p>
            <a:pPr marL="0" marR="0" lvl="0" indent="0" algn="l" rtl="0">
              <a:lnSpc>
                <a:spcPct val="100000"/>
              </a:lnSpc>
              <a:spcBef>
                <a:spcPts val="0"/>
              </a:spcBef>
              <a:spcAft>
                <a:spcPts val="0"/>
              </a:spcAft>
              <a:buNone/>
            </a:pPr>
            <a:r>
              <a:rPr lang="fr-BE" sz="1400" b="0" i="0" u="none" strike="noStrike" cap="none">
                <a:solidFill>
                  <a:srgbClr val="0070C0"/>
                </a:solidFill>
                <a:latin typeface="Consolas"/>
                <a:ea typeface="Consolas"/>
                <a:cs typeface="Consolas"/>
                <a:sym typeface="Consolas"/>
              </a:rPr>
              <a:t>String</a:t>
            </a:r>
            <a:r>
              <a:rPr lang="fr-BE" sz="1400" b="0" i="0" u="none" strike="noStrike" cap="none">
                <a:solidFill>
                  <a:srgbClr val="000000"/>
                </a:solidFill>
                <a:latin typeface="Consolas"/>
                <a:ea typeface="Consolas"/>
                <a:cs typeface="Consolas"/>
                <a:sym typeface="Consolas"/>
              </a:rPr>
              <a:t> s </a:t>
            </a:r>
            <a:r>
              <a:rPr lang="fr-BE" sz="1400" b="0" i="0" u="none" strike="noStrike" cap="none">
                <a:solidFill>
                  <a:srgbClr val="C00000"/>
                </a:solidFill>
                <a:latin typeface="Consolas"/>
                <a:ea typeface="Consolas"/>
                <a:cs typeface="Consolas"/>
                <a:sym typeface="Consolas"/>
              </a:rPr>
              <a:t>=</a:t>
            </a:r>
            <a:r>
              <a:rPr lang="fr-BE" sz="1400" b="0" i="0" u="none" strike="noStrike" cap="none">
                <a:solidFill>
                  <a:srgbClr val="000000"/>
                </a:solidFill>
                <a:latin typeface="Consolas"/>
                <a:ea typeface="Consolas"/>
                <a:cs typeface="Consolas"/>
                <a:sym typeface="Consolas"/>
              </a:rPr>
              <a:t> sc.</a:t>
            </a:r>
            <a:r>
              <a:rPr lang="fr-BE" sz="1400" b="0" i="0" u="none" strike="noStrike" cap="none">
                <a:solidFill>
                  <a:srgbClr val="0070C0"/>
                </a:solidFill>
                <a:latin typeface="Consolas"/>
                <a:ea typeface="Consolas"/>
                <a:cs typeface="Consolas"/>
                <a:sym typeface="Consolas"/>
              </a:rPr>
              <a:t>nextLine</a:t>
            </a:r>
            <a:r>
              <a:rPr lang="fr-BE" sz="14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fr-BE" sz="1400" b="0" i="0" u="none" strike="noStrike" cap="none">
                <a:solidFill>
                  <a:srgbClr val="C00000"/>
                </a:solidFill>
                <a:latin typeface="Consolas"/>
                <a:ea typeface="Consolas"/>
                <a:cs typeface="Consolas"/>
                <a:sym typeface="Consolas"/>
              </a:rPr>
              <a:t>char</a:t>
            </a:r>
            <a:r>
              <a:rPr lang="fr-BE" sz="1400" b="0" i="0" u="none" strike="noStrike" cap="none">
                <a:solidFill>
                  <a:srgbClr val="000000"/>
                </a:solidFill>
                <a:latin typeface="Consolas"/>
                <a:ea typeface="Consolas"/>
                <a:cs typeface="Consolas"/>
                <a:sym typeface="Consolas"/>
              </a:rPr>
              <a:t> c </a:t>
            </a:r>
            <a:r>
              <a:rPr lang="fr-BE" sz="1400" b="0" i="0" u="none" strike="noStrike" cap="none">
                <a:solidFill>
                  <a:srgbClr val="C00000"/>
                </a:solidFill>
                <a:latin typeface="Consolas"/>
                <a:ea typeface="Consolas"/>
                <a:cs typeface="Consolas"/>
                <a:sym typeface="Consolas"/>
              </a:rPr>
              <a:t>=</a:t>
            </a:r>
            <a:r>
              <a:rPr lang="fr-BE" sz="1400" b="0" i="0" u="none" strike="noStrike" cap="none">
                <a:solidFill>
                  <a:srgbClr val="000000"/>
                </a:solidFill>
                <a:latin typeface="Consolas"/>
                <a:ea typeface="Consolas"/>
                <a:cs typeface="Consolas"/>
                <a:sym typeface="Consolas"/>
              </a:rPr>
              <a:t> s.</a:t>
            </a:r>
            <a:r>
              <a:rPr lang="fr-BE" sz="1400" b="0" i="0" u="none" strike="noStrike" cap="none">
                <a:solidFill>
                  <a:srgbClr val="0070C0"/>
                </a:solidFill>
                <a:latin typeface="Consolas"/>
                <a:ea typeface="Consolas"/>
                <a:cs typeface="Consolas"/>
                <a:sym typeface="Consolas"/>
              </a:rPr>
              <a:t>charAt</a:t>
            </a:r>
            <a:r>
              <a:rPr lang="fr-BE" sz="1400" b="0" i="0" u="none" strike="noStrike" cap="none">
                <a:solidFill>
                  <a:srgbClr val="000000"/>
                </a:solidFill>
                <a:latin typeface="Consolas"/>
                <a:ea typeface="Consolas"/>
                <a:cs typeface="Consolas"/>
                <a:sym typeface="Consolas"/>
              </a:rPr>
              <a:t>(</a:t>
            </a:r>
            <a:r>
              <a:rPr lang="fr-BE" sz="1400" b="0" i="0" u="none" strike="noStrike" cap="none">
                <a:solidFill>
                  <a:srgbClr val="7030A0"/>
                </a:solidFill>
                <a:latin typeface="Consolas"/>
                <a:ea typeface="Consolas"/>
                <a:cs typeface="Consolas"/>
                <a:sym typeface="Consolas"/>
              </a:rPr>
              <a:t>0</a:t>
            </a:r>
            <a:r>
              <a:rPr lang="fr-BE" sz="1400" b="0" i="0" u="none" strike="noStrike" cap="none">
                <a:solidFill>
                  <a:srgbClr val="000000"/>
                </a:solidFill>
                <a:latin typeface="Consolas"/>
                <a:ea typeface="Consolas"/>
                <a:cs typeface="Consolas"/>
                <a:sym typeface="Consolas"/>
              </a:rPr>
              <a:t>);</a:t>
            </a:r>
            <a:endParaRPr sz="1400" b="0" i="0" u="none" strike="noStrike" cap="none">
              <a:solidFill>
                <a:srgbClr val="000000"/>
              </a:solidFill>
              <a:latin typeface="Consolas"/>
              <a:ea typeface="Consolas"/>
              <a:cs typeface="Consolas"/>
              <a:sym typeface="Consolas"/>
            </a:endParaRPr>
          </a:p>
        </p:txBody>
      </p:sp>
      <p:pic>
        <p:nvPicPr>
          <p:cNvPr id="1437" name="Google Shape;1437;p144" descr="Résultat de recherche d'images pour &quot;java&quot;"/>
          <p:cNvPicPr preferRelativeResize="0"/>
          <p:nvPr/>
        </p:nvPicPr>
        <p:blipFill rotWithShape="1">
          <a:blip r:embed="rId3">
            <a:alphaModFix/>
          </a:blip>
          <a:srcRect/>
          <a:stretch/>
        </p:blipFill>
        <p:spPr>
          <a:xfrm>
            <a:off x="7663666" y="142046"/>
            <a:ext cx="1288135" cy="96485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46"/>
          <p:cNvSpPr txBox="1">
            <a:spLocks noGrp="1"/>
          </p:cNvSpPr>
          <p:nvPr>
            <p:ph type="title"/>
          </p:nvPr>
        </p:nvSpPr>
        <p:spPr>
          <a:xfrm>
            <a:off x="311700" y="338125"/>
            <a:ext cx="85206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fr-BE"/>
              <a:t>Exercice</a:t>
            </a:r>
            <a:endParaRPr/>
          </a:p>
        </p:txBody>
      </p:sp>
      <p:sp>
        <p:nvSpPr>
          <p:cNvPr id="511" name="Google Shape;511;p46"/>
          <p:cNvSpPr txBox="1">
            <a:spLocks noGrp="1"/>
          </p:cNvSpPr>
          <p:nvPr>
            <p:ph type="body" idx="1"/>
          </p:nvPr>
        </p:nvSpPr>
        <p:spPr>
          <a:xfrm>
            <a:off x="182800" y="1145825"/>
            <a:ext cx="8852700" cy="34779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fr-BE"/>
              <a:t>exo02-Récupérer le nom et le prénom du l'utilisateur puis affichez le message "Bienvenue prenom nom"</a:t>
            </a:r>
            <a:endParaRPr/>
          </a:p>
          <a:p>
            <a:pPr marL="457200" lvl="0" indent="-342900" algn="l" rtl="0">
              <a:lnSpc>
                <a:spcPct val="115000"/>
              </a:lnSpc>
              <a:spcBef>
                <a:spcPts val="0"/>
              </a:spcBef>
              <a:spcAft>
                <a:spcPts val="0"/>
              </a:spcAft>
              <a:buSzPts val="1800"/>
              <a:buChar char="●"/>
            </a:pPr>
            <a:r>
              <a:rPr lang="fr-BE"/>
              <a:t>Ex : Bienvenue Jules César</a:t>
            </a:r>
            <a:endParaRPr/>
          </a:p>
        </p:txBody>
      </p:sp>
      <p:sp>
        <p:nvSpPr>
          <p:cNvPr id="512" name="Google Shape;512;p4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fr-BE" b="1">
                <a:solidFill>
                  <a:srgbClr val="000000"/>
                </a:solidFill>
              </a:rPr>
              <a:t>2</a:t>
            </a:fld>
            <a:endParaRPr b="1">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41"/>
        <p:cNvGrpSpPr/>
        <p:nvPr/>
      </p:nvGrpSpPr>
      <p:grpSpPr>
        <a:xfrm>
          <a:off x="0" y="0"/>
          <a:ext cx="0" cy="0"/>
          <a:chOff x="0" y="0"/>
          <a:chExt cx="0" cy="0"/>
        </a:xfrm>
      </p:grpSpPr>
      <p:sp>
        <p:nvSpPr>
          <p:cNvPr id="1442" name="Google Shape;1442;p145"/>
          <p:cNvSpPr txBox="1">
            <a:spLocks noGrp="1"/>
          </p:cNvSpPr>
          <p:nvPr>
            <p:ph type="title"/>
          </p:nvPr>
        </p:nvSpPr>
        <p:spPr>
          <a:xfrm>
            <a:off x="311700" y="338125"/>
            <a:ext cx="85206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fr-BE"/>
              <a:t>Exercices</a:t>
            </a:r>
            <a:endParaRPr/>
          </a:p>
        </p:txBody>
      </p:sp>
      <p:sp>
        <p:nvSpPr>
          <p:cNvPr id="1443" name="Google Shape;1443;p145"/>
          <p:cNvSpPr txBox="1">
            <a:spLocks noGrp="1"/>
          </p:cNvSpPr>
          <p:nvPr>
            <p:ph type="body" idx="1"/>
          </p:nvPr>
        </p:nvSpPr>
        <p:spPr>
          <a:xfrm>
            <a:off x="457200" y="1012874"/>
            <a:ext cx="8229600" cy="3581749"/>
          </a:xfrm>
          <a:prstGeom prst="rect">
            <a:avLst/>
          </a:prstGeom>
          <a:noFill/>
          <a:ln>
            <a:noFill/>
          </a:ln>
        </p:spPr>
        <p:txBody>
          <a:bodyPr spcFirstLastPara="1" wrap="square" lIns="91425" tIns="91425" rIns="91425" bIns="91425" anchor="t" anchorCtr="0">
            <a:normAutofit/>
          </a:bodyPr>
          <a:lstStyle/>
          <a:p>
            <a:pPr marL="457200" lvl="0" indent="-342900" algn="l" rtl="0">
              <a:lnSpc>
                <a:spcPct val="105000"/>
              </a:lnSpc>
              <a:spcBef>
                <a:spcPts val="0"/>
              </a:spcBef>
              <a:spcAft>
                <a:spcPts val="0"/>
              </a:spcAft>
              <a:buSzPts val="1800"/>
              <a:buChar char="●"/>
            </a:pPr>
            <a:r>
              <a:rPr lang="fr-BE" sz="1665"/>
              <a:t>exo27-Refaites l'algorithme qui demande à l’utilisateur de taper 10 entiers et qui affiche le plus petit de ces entiers mais cette fois-ci à l'aide d'un tableau et sans retenir le minimum lors de la saisie. </a:t>
            </a:r>
            <a:endParaRPr/>
          </a:p>
          <a:p>
            <a:pPr marL="457200" lvl="0" indent="-228600" algn="l" rtl="0">
              <a:lnSpc>
                <a:spcPct val="105000"/>
              </a:lnSpc>
              <a:spcBef>
                <a:spcPts val="0"/>
              </a:spcBef>
              <a:spcAft>
                <a:spcPts val="0"/>
              </a:spcAft>
              <a:buSzPts val="1800"/>
              <a:buNone/>
            </a:pPr>
            <a:endParaRPr sz="1665"/>
          </a:p>
          <a:p>
            <a:pPr marL="457200" lvl="0" indent="-342900" algn="l" rtl="0">
              <a:lnSpc>
                <a:spcPct val="105000"/>
              </a:lnSpc>
              <a:spcBef>
                <a:spcPts val="0"/>
              </a:spcBef>
              <a:spcAft>
                <a:spcPts val="0"/>
              </a:spcAft>
              <a:buSzPts val="1800"/>
              <a:buChar char="●"/>
            </a:pPr>
            <a:r>
              <a:rPr lang="fr-BE" sz="1665"/>
              <a:t>exo28-Réalisez un algorithme permettant de rechercher une valeur dans un tableau. Si la valeur se trouve bien dans le tableau, nous affichons sa position. </a:t>
            </a:r>
            <a:endParaRPr/>
          </a:p>
          <a:p>
            <a:pPr marL="114300" lvl="0" indent="0" algn="l" rtl="0">
              <a:lnSpc>
                <a:spcPct val="105000"/>
              </a:lnSpc>
              <a:spcBef>
                <a:spcPts val="0"/>
              </a:spcBef>
              <a:spcAft>
                <a:spcPts val="0"/>
              </a:spcAft>
              <a:buSzPts val="1800"/>
              <a:buNone/>
            </a:pPr>
            <a:endParaRPr sz="1665"/>
          </a:p>
          <a:p>
            <a:pPr marL="457200" lvl="0" indent="-342900" algn="l" rtl="0">
              <a:lnSpc>
                <a:spcPct val="105000"/>
              </a:lnSpc>
              <a:spcBef>
                <a:spcPts val="0"/>
              </a:spcBef>
              <a:spcAft>
                <a:spcPts val="0"/>
              </a:spcAft>
              <a:buSzPts val="1800"/>
              <a:buChar char="●"/>
            </a:pPr>
            <a:r>
              <a:rPr lang="fr-BE" sz="1665"/>
              <a:t>exo29-Réalisez un algorithme nous permettant de déplacer un pion dans un tableau de 10 éléments. Au début, le pion se trouve dans la première case du tableau. Nous pouvons ensuite le déplacer par la gauche (g), par la droite (d) ou de stopper l'algorithme (q). </a:t>
            </a:r>
            <a:endParaRPr/>
          </a:p>
          <a:p>
            <a:pPr marL="457200" lvl="0" indent="-228600" algn="l" rtl="0">
              <a:lnSpc>
                <a:spcPct val="105000"/>
              </a:lnSpc>
              <a:spcBef>
                <a:spcPts val="0"/>
              </a:spcBef>
              <a:spcAft>
                <a:spcPts val="0"/>
              </a:spcAft>
              <a:buSzPts val="1800"/>
              <a:buNone/>
            </a:pPr>
            <a:endParaRPr sz="1665"/>
          </a:p>
        </p:txBody>
      </p:sp>
      <p:sp>
        <p:nvSpPr>
          <p:cNvPr id="1444" name="Google Shape;1444;p14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fr-BE" b="1">
                <a:solidFill>
                  <a:srgbClr val="000000"/>
                </a:solidFill>
              </a:rPr>
              <a:t>20</a:t>
            </a:fld>
            <a:endParaRPr b="1">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48"/>
        <p:cNvGrpSpPr/>
        <p:nvPr/>
      </p:nvGrpSpPr>
      <p:grpSpPr>
        <a:xfrm>
          <a:off x="0" y="0"/>
          <a:ext cx="0" cy="0"/>
          <a:chOff x="0" y="0"/>
          <a:chExt cx="0" cy="0"/>
        </a:xfrm>
      </p:grpSpPr>
      <p:sp>
        <p:nvSpPr>
          <p:cNvPr id="1449" name="Google Shape;1449;p146"/>
          <p:cNvSpPr txBox="1">
            <a:spLocks noGrp="1"/>
          </p:cNvSpPr>
          <p:nvPr>
            <p:ph type="title"/>
          </p:nvPr>
        </p:nvSpPr>
        <p:spPr>
          <a:xfrm>
            <a:off x="311700" y="338125"/>
            <a:ext cx="85206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fr-BE"/>
              <a:t>Exercices</a:t>
            </a:r>
            <a:endParaRPr/>
          </a:p>
        </p:txBody>
      </p:sp>
      <p:sp>
        <p:nvSpPr>
          <p:cNvPr id="1450" name="Google Shape;1450;p146"/>
          <p:cNvSpPr txBox="1">
            <a:spLocks noGrp="1"/>
          </p:cNvSpPr>
          <p:nvPr>
            <p:ph type="body" idx="1"/>
          </p:nvPr>
        </p:nvSpPr>
        <p:spPr>
          <a:xfrm>
            <a:off x="457200" y="1063229"/>
            <a:ext cx="8229600" cy="3531394"/>
          </a:xfrm>
          <a:prstGeom prst="rect">
            <a:avLst/>
          </a:prstGeom>
          <a:noFill/>
          <a:ln>
            <a:noFill/>
          </a:ln>
        </p:spPr>
        <p:txBody>
          <a:bodyPr spcFirstLastPara="1" wrap="square" lIns="91425" tIns="91425" rIns="91425" bIns="91425" anchor="t" anchorCtr="0">
            <a:normAutofit/>
          </a:bodyPr>
          <a:lstStyle/>
          <a:p>
            <a:pPr marL="457200" lvl="0" indent="-342900" algn="l" rtl="0">
              <a:lnSpc>
                <a:spcPct val="95000"/>
              </a:lnSpc>
              <a:spcBef>
                <a:spcPts val="0"/>
              </a:spcBef>
              <a:spcAft>
                <a:spcPts val="0"/>
              </a:spcAft>
              <a:buSzPts val="1800"/>
              <a:buChar char="●"/>
            </a:pPr>
            <a:r>
              <a:rPr lang="fr-BE" sz="1665"/>
              <a:t>exo30-En considérant un tableau d'entiers trié dans l'ordre croissant, réalisez un algorithme étant capable d'insérer une nouvelle valeur dans le tableau de façon à ce que le tableau reste trié. Le but n'est évidemment pas d'insérer la valeur à la fin et de trier après mais bien de l'insérer au bon endroit directement. </a:t>
            </a:r>
            <a:endParaRPr/>
          </a:p>
          <a:p>
            <a:pPr marL="457200" lvl="0" indent="-228600" algn="l" rtl="0">
              <a:lnSpc>
                <a:spcPct val="95000"/>
              </a:lnSpc>
              <a:spcBef>
                <a:spcPts val="0"/>
              </a:spcBef>
              <a:spcAft>
                <a:spcPts val="0"/>
              </a:spcAft>
              <a:buSzPts val="1800"/>
              <a:buNone/>
            </a:pPr>
            <a:endParaRPr sz="1665"/>
          </a:p>
          <a:p>
            <a:pPr marL="457200" lvl="0" indent="-342900" algn="l" rtl="0">
              <a:lnSpc>
                <a:spcPct val="95000"/>
              </a:lnSpc>
              <a:spcBef>
                <a:spcPts val="0"/>
              </a:spcBef>
              <a:spcAft>
                <a:spcPts val="0"/>
              </a:spcAft>
              <a:buSzPts val="1800"/>
              <a:buChar char="●"/>
            </a:pPr>
            <a:r>
              <a:rPr lang="fr-BE" sz="1665"/>
              <a:t>exo31-Réalisez un algorithme dans lequel nous devons rechercher une valeur (entrée par l'utilisateur) dans un tableau d'entiers. </a:t>
            </a:r>
            <a:endParaRPr/>
          </a:p>
          <a:p>
            <a:pPr marL="457200" lvl="0" indent="-228600" algn="l" rtl="0">
              <a:lnSpc>
                <a:spcPct val="95000"/>
              </a:lnSpc>
              <a:spcBef>
                <a:spcPts val="0"/>
              </a:spcBef>
              <a:spcAft>
                <a:spcPts val="0"/>
              </a:spcAft>
              <a:buSzPts val="1800"/>
              <a:buNone/>
            </a:pPr>
            <a:endParaRPr sz="1665"/>
          </a:p>
          <a:p>
            <a:pPr marL="457200" lvl="0" indent="-342900" algn="l" rtl="0">
              <a:lnSpc>
                <a:spcPct val="95000"/>
              </a:lnSpc>
              <a:spcBef>
                <a:spcPts val="0"/>
              </a:spcBef>
              <a:spcAft>
                <a:spcPts val="0"/>
              </a:spcAft>
              <a:buSzPts val="1800"/>
              <a:buChar char="●"/>
            </a:pPr>
            <a:r>
              <a:rPr lang="fr-BE" sz="1665"/>
              <a:t>exo32-En considérant deux tableaux d'entiers (non triés), réalisez un algorithme qui place tous les éléments des deux tableaux dans un troisième. Ce dernier doit être trié une fois l'algorithme terminé. Notez que le tri doit être fait en même temps que la fusion des deux tableaux et pas après. </a:t>
            </a:r>
            <a:endParaRPr/>
          </a:p>
          <a:p>
            <a:pPr marL="457200" lvl="0" indent="-228600" algn="l" rtl="0">
              <a:lnSpc>
                <a:spcPct val="95000"/>
              </a:lnSpc>
              <a:spcBef>
                <a:spcPts val="0"/>
              </a:spcBef>
              <a:spcAft>
                <a:spcPts val="0"/>
              </a:spcAft>
              <a:buSzPts val="1800"/>
              <a:buNone/>
            </a:pPr>
            <a:endParaRPr sz="1665"/>
          </a:p>
          <a:p>
            <a:pPr marL="457200" lvl="0" indent="-228600" algn="l" rtl="0">
              <a:lnSpc>
                <a:spcPct val="95000"/>
              </a:lnSpc>
              <a:spcBef>
                <a:spcPts val="0"/>
              </a:spcBef>
              <a:spcAft>
                <a:spcPts val="0"/>
              </a:spcAft>
              <a:buSzPts val="1800"/>
              <a:buNone/>
            </a:pPr>
            <a:endParaRPr sz="1665"/>
          </a:p>
        </p:txBody>
      </p:sp>
      <p:sp>
        <p:nvSpPr>
          <p:cNvPr id="1451" name="Google Shape;1451;p14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fr-BE" b="1">
                <a:solidFill>
                  <a:srgbClr val="000000"/>
                </a:solidFill>
              </a:rPr>
              <a:t>21</a:t>
            </a:fld>
            <a:endParaRPr b="1">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82"/>
        <p:cNvGrpSpPr/>
        <p:nvPr/>
      </p:nvGrpSpPr>
      <p:grpSpPr>
        <a:xfrm>
          <a:off x="0" y="0"/>
          <a:ext cx="0" cy="0"/>
          <a:chOff x="0" y="0"/>
          <a:chExt cx="0" cy="0"/>
        </a:xfrm>
      </p:grpSpPr>
      <p:sp>
        <p:nvSpPr>
          <p:cNvPr id="1683" name="Google Shape;1683;p167"/>
          <p:cNvSpPr txBox="1">
            <a:spLocks noGrp="1"/>
          </p:cNvSpPr>
          <p:nvPr>
            <p:ph type="title"/>
          </p:nvPr>
        </p:nvSpPr>
        <p:spPr>
          <a:xfrm>
            <a:off x="311700" y="338125"/>
            <a:ext cx="85206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fr-BE"/>
              <a:t>Exercices</a:t>
            </a:r>
            <a:endParaRPr/>
          </a:p>
        </p:txBody>
      </p:sp>
      <p:sp>
        <p:nvSpPr>
          <p:cNvPr id="1684" name="Google Shape;1684;p167"/>
          <p:cNvSpPr txBox="1">
            <a:spLocks noGrp="1"/>
          </p:cNvSpPr>
          <p:nvPr>
            <p:ph type="body" idx="1"/>
          </p:nvPr>
        </p:nvSpPr>
        <p:spPr>
          <a:xfrm>
            <a:off x="182800" y="1145825"/>
            <a:ext cx="8852700" cy="34779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fr-BE"/>
              <a:t>exo33-Réalisez une fonction calculant le carré d’un nombre entier donné en paramètre.</a:t>
            </a: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fr-BE"/>
              <a:t>exo34-Réalisez une fonction de recherche dans un tableau. Cette fonction va recevoir un tableau, la taille du tableau, et la valeur recherchée en paramètres et renvoyer l’indice de l’élément dans le tableau. Si l’élément ne s’y trouve pas, la fonction renvoie -1.</a:t>
            </a: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fr-BE"/>
              <a:t>exo35-Réalisez une procédure dont l’objectif est de fusionner deux tableaux d’entiers.</a:t>
            </a:r>
            <a:endParaRPr/>
          </a:p>
        </p:txBody>
      </p:sp>
      <p:sp>
        <p:nvSpPr>
          <p:cNvPr id="1685" name="Google Shape;1685;p16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fr-BE" b="1">
                <a:solidFill>
                  <a:srgbClr val="000000"/>
                </a:solidFill>
              </a:rPr>
              <a:t>22</a:t>
            </a:fld>
            <a:endParaRPr b="1">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53"/>
          <p:cNvSpPr txBox="1">
            <a:spLocks noGrp="1"/>
          </p:cNvSpPr>
          <p:nvPr>
            <p:ph type="title"/>
          </p:nvPr>
        </p:nvSpPr>
        <p:spPr>
          <a:xfrm>
            <a:off x="311700" y="338125"/>
            <a:ext cx="8520600" cy="572700"/>
          </a:xfrm>
          <a:prstGeom prst="rect">
            <a:avLst/>
          </a:prstGeom>
          <a:noFill/>
          <a:ln>
            <a:noFill/>
          </a:ln>
        </p:spPr>
        <p:txBody>
          <a:bodyPr spcFirstLastPara="1" wrap="square" lIns="91425" tIns="91425" rIns="91425" bIns="91425" anchor="ctr" anchorCtr="0">
            <a:normAutofit fontScale="90000"/>
          </a:bodyPr>
          <a:lstStyle/>
          <a:p>
            <a:pPr marL="0" lvl="0" indent="0" algn="l" rtl="0">
              <a:lnSpc>
                <a:spcPct val="100000"/>
              </a:lnSpc>
              <a:spcBef>
                <a:spcPts val="0"/>
              </a:spcBef>
              <a:spcAft>
                <a:spcPts val="0"/>
              </a:spcAft>
              <a:buSzPts val="3600"/>
              <a:buNone/>
            </a:pPr>
            <a:r>
              <a:rPr lang="fr-BE" sz="3240"/>
              <a:t>Opérateurs arithmétiques : Exercices</a:t>
            </a:r>
            <a:endParaRPr/>
          </a:p>
        </p:txBody>
      </p:sp>
      <p:sp>
        <p:nvSpPr>
          <p:cNvPr id="573" name="Google Shape;573;p53"/>
          <p:cNvSpPr txBox="1">
            <a:spLocks noGrp="1"/>
          </p:cNvSpPr>
          <p:nvPr>
            <p:ph type="body" idx="1"/>
          </p:nvPr>
        </p:nvSpPr>
        <p:spPr>
          <a:xfrm>
            <a:off x="323528" y="1203598"/>
            <a:ext cx="8362950" cy="3384649"/>
          </a:xfrm>
          <a:prstGeom prst="rect">
            <a:avLst/>
          </a:prstGeom>
          <a:noFill/>
          <a:ln>
            <a:noFill/>
          </a:ln>
        </p:spPr>
        <p:txBody>
          <a:bodyPr spcFirstLastPara="1" wrap="square" lIns="91425" tIns="91425" rIns="91425" bIns="91425" anchor="t" anchorCtr="0">
            <a:normAutofit/>
          </a:bodyPr>
          <a:lstStyle/>
          <a:p>
            <a:pPr marL="457200" lvl="0" indent="-342900" algn="l" rtl="0">
              <a:lnSpc>
                <a:spcPct val="95000"/>
              </a:lnSpc>
              <a:spcBef>
                <a:spcPts val="0"/>
              </a:spcBef>
              <a:spcAft>
                <a:spcPts val="0"/>
              </a:spcAft>
              <a:buSzPts val="1800"/>
              <a:buFont typeface="Arial"/>
              <a:buChar char="•"/>
            </a:pPr>
            <a:r>
              <a:rPr lang="fr-BE" sz="1960"/>
              <a:t>exo03a-Déterminez la valeur des variables de ce pseudo-code. </a:t>
            </a:r>
            <a:endParaRPr/>
          </a:p>
          <a:p>
            <a:pPr marL="457200" lvl="0" indent="-228600" algn="l" rtl="0">
              <a:lnSpc>
                <a:spcPct val="95000"/>
              </a:lnSpc>
              <a:spcBef>
                <a:spcPts val="0"/>
              </a:spcBef>
              <a:spcAft>
                <a:spcPts val="0"/>
              </a:spcAft>
              <a:buSzPts val="1800"/>
              <a:buFont typeface="Arial"/>
              <a:buNone/>
            </a:pPr>
            <a:endParaRPr sz="1960"/>
          </a:p>
          <a:p>
            <a:pPr marL="457200" lvl="0" indent="-342900" algn="l" rtl="0">
              <a:lnSpc>
                <a:spcPct val="95000"/>
              </a:lnSpc>
              <a:spcBef>
                <a:spcPts val="0"/>
              </a:spcBef>
              <a:spcAft>
                <a:spcPts val="0"/>
              </a:spcAft>
              <a:buSzPts val="1800"/>
              <a:buNone/>
            </a:pPr>
            <a:endParaRPr sz="1960"/>
          </a:p>
          <a:p>
            <a:pPr marL="457200" lvl="0" indent="-228600" algn="l" rtl="0">
              <a:lnSpc>
                <a:spcPct val="95000"/>
              </a:lnSpc>
              <a:spcBef>
                <a:spcPts val="0"/>
              </a:spcBef>
              <a:spcAft>
                <a:spcPts val="0"/>
              </a:spcAft>
              <a:buSzPts val="1800"/>
              <a:buFont typeface="Arial"/>
              <a:buNone/>
            </a:pPr>
            <a:endParaRPr sz="1960"/>
          </a:p>
          <a:p>
            <a:pPr marL="457200" lvl="0" indent="-228600" algn="l" rtl="0">
              <a:lnSpc>
                <a:spcPct val="95000"/>
              </a:lnSpc>
              <a:spcBef>
                <a:spcPts val="0"/>
              </a:spcBef>
              <a:spcAft>
                <a:spcPts val="0"/>
              </a:spcAft>
              <a:buSzPts val="1800"/>
              <a:buFont typeface="Arial"/>
              <a:buNone/>
            </a:pPr>
            <a:endParaRPr sz="1960"/>
          </a:p>
          <a:p>
            <a:pPr marL="457200" lvl="0" indent="-342900" algn="l" rtl="0">
              <a:lnSpc>
                <a:spcPct val="95000"/>
              </a:lnSpc>
              <a:spcBef>
                <a:spcPts val="0"/>
              </a:spcBef>
              <a:spcAft>
                <a:spcPts val="0"/>
              </a:spcAft>
              <a:buSzPts val="1800"/>
              <a:buFont typeface="Arial"/>
              <a:buChar char="•"/>
            </a:pPr>
            <a:r>
              <a:rPr lang="fr-BE" sz="1960"/>
              <a:t>exo03b-Vérifiez vos réponses en utilisant </a:t>
            </a:r>
            <a:br>
              <a:rPr lang="fr-BE" sz="1960"/>
            </a:br>
            <a:r>
              <a:rPr lang="fr-BE" sz="1960"/>
              <a:t>Java.</a:t>
            </a:r>
            <a:endParaRPr/>
          </a:p>
          <a:p>
            <a:pPr marL="0" lvl="0" indent="0" algn="l" rtl="0">
              <a:lnSpc>
                <a:spcPct val="95000"/>
              </a:lnSpc>
              <a:spcBef>
                <a:spcPts val="0"/>
              </a:spcBef>
              <a:spcAft>
                <a:spcPts val="0"/>
              </a:spcAft>
              <a:buSzPts val="1800"/>
              <a:buNone/>
            </a:pPr>
            <a:endParaRPr sz="1960"/>
          </a:p>
          <a:p>
            <a:pPr marL="457200" lvl="0" indent="-342900" algn="l" rtl="0">
              <a:lnSpc>
                <a:spcPct val="95000"/>
              </a:lnSpc>
              <a:spcBef>
                <a:spcPts val="0"/>
              </a:spcBef>
              <a:spcAft>
                <a:spcPts val="0"/>
              </a:spcAft>
              <a:buSzPts val="1800"/>
              <a:buFont typeface="Arial"/>
              <a:buChar char="•"/>
            </a:pPr>
            <a:r>
              <a:rPr lang="fr-BE" sz="1960"/>
              <a:t>exo04-Bonus : Imaginez une méthode permettant d’inverser le contenu d’une variable entière SANS utiliser une variable temporaire.</a:t>
            </a:r>
            <a:endParaRPr/>
          </a:p>
          <a:p>
            <a:pPr marL="457200" lvl="0" indent="-342900" algn="l" rtl="0">
              <a:lnSpc>
                <a:spcPct val="95000"/>
              </a:lnSpc>
              <a:spcBef>
                <a:spcPts val="0"/>
              </a:spcBef>
              <a:spcAft>
                <a:spcPts val="0"/>
              </a:spcAft>
              <a:buSzPts val="1800"/>
              <a:buFont typeface="Arial"/>
              <a:buNone/>
            </a:pPr>
            <a:endParaRPr sz="1960"/>
          </a:p>
          <a:p>
            <a:pPr marL="457200" lvl="0" indent="-342900" algn="l" rtl="0">
              <a:lnSpc>
                <a:spcPct val="95000"/>
              </a:lnSpc>
              <a:spcBef>
                <a:spcPts val="0"/>
              </a:spcBef>
              <a:spcAft>
                <a:spcPts val="0"/>
              </a:spcAft>
              <a:buSzPts val="1800"/>
              <a:buFont typeface="Arial"/>
              <a:buNone/>
            </a:pPr>
            <a:endParaRPr sz="1960"/>
          </a:p>
          <a:p>
            <a:pPr marL="457200" lvl="0" indent="-228600" algn="l" rtl="0">
              <a:lnSpc>
                <a:spcPct val="95000"/>
              </a:lnSpc>
              <a:spcBef>
                <a:spcPts val="0"/>
              </a:spcBef>
              <a:spcAft>
                <a:spcPts val="0"/>
              </a:spcAft>
              <a:buSzPts val="1800"/>
              <a:buFont typeface="Arial"/>
              <a:buNone/>
            </a:pPr>
            <a:endParaRPr sz="1960"/>
          </a:p>
        </p:txBody>
      </p:sp>
      <p:sp>
        <p:nvSpPr>
          <p:cNvPr id="574" name="Google Shape;574;p53"/>
          <p:cNvSpPr txBox="1">
            <a:spLocks noGrp="1"/>
          </p:cNvSpPr>
          <p:nvPr>
            <p:ph type="body" idx="2"/>
          </p:nvPr>
        </p:nvSpPr>
        <p:spPr>
          <a:xfrm>
            <a:off x="5662464" y="1635646"/>
            <a:ext cx="3024336" cy="1872208"/>
          </a:xfrm>
          <a:prstGeom prst="rect">
            <a:avLst/>
          </a:prstGeom>
          <a:solidFill>
            <a:srgbClr val="FBFBFB"/>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Arial"/>
              <a:buNone/>
            </a:pPr>
            <a:r>
              <a:rPr lang="fr-BE" sz="1200">
                <a:latin typeface="Consolas"/>
                <a:ea typeface="Consolas"/>
                <a:cs typeface="Consolas"/>
                <a:sym typeface="Consolas"/>
              </a:rPr>
              <a:t>Variable a, b, c, d, e : Entier</a:t>
            </a:r>
            <a:endParaRPr/>
          </a:p>
          <a:p>
            <a:pPr marL="457200" lvl="0" indent="-342900" algn="l" rtl="0">
              <a:lnSpc>
                <a:spcPct val="115000"/>
              </a:lnSpc>
              <a:spcBef>
                <a:spcPts val="0"/>
              </a:spcBef>
              <a:spcAft>
                <a:spcPts val="0"/>
              </a:spcAft>
              <a:buSzPts val="1800"/>
              <a:buFont typeface="Arial"/>
              <a:buNone/>
            </a:pPr>
            <a:r>
              <a:rPr lang="fr-BE" sz="1200">
                <a:latin typeface="Consolas"/>
                <a:ea typeface="Consolas"/>
                <a:cs typeface="Consolas"/>
                <a:sym typeface="Consolas"/>
              </a:rPr>
              <a:t>DEBUT</a:t>
            </a:r>
            <a:endParaRPr/>
          </a:p>
          <a:p>
            <a:pPr marL="457200" lvl="0" indent="-342900" algn="l" rtl="0">
              <a:lnSpc>
                <a:spcPct val="115000"/>
              </a:lnSpc>
              <a:spcBef>
                <a:spcPts val="0"/>
              </a:spcBef>
              <a:spcAft>
                <a:spcPts val="0"/>
              </a:spcAft>
              <a:buSzPts val="1800"/>
              <a:buFont typeface="Arial"/>
              <a:buNone/>
            </a:pPr>
            <a:r>
              <a:rPr lang="fr-BE" sz="1200">
                <a:latin typeface="Consolas"/>
                <a:ea typeface="Consolas"/>
                <a:cs typeface="Consolas"/>
                <a:sym typeface="Consolas"/>
              </a:rPr>
              <a:t>   a ← 8 MOD 3</a:t>
            </a:r>
            <a:endParaRPr/>
          </a:p>
          <a:p>
            <a:pPr marL="457200" lvl="0" indent="-342900" algn="l" rtl="0">
              <a:lnSpc>
                <a:spcPct val="115000"/>
              </a:lnSpc>
              <a:spcBef>
                <a:spcPts val="0"/>
              </a:spcBef>
              <a:spcAft>
                <a:spcPts val="0"/>
              </a:spcAft>
              <a:buSzPts val="1800"/>
              <a:buFont typeface="Arial"/>
              <a:buNone/>
            </a:pPr>
            <a:r>
              <a:rPr lang="fr-BE" sz="1200">
                <a:latin typeface="Consolas"/>
                <a:ea typeface="Consolas"/>
                <a:cs typeface="Consolas"/>
                <a:sym typeface="Consolas"/>
              </a:rPr>
              <a:t>   b ← 4 + a</a:t>
            </a:r>
            <a:endParaRPr/>
          </a:p>
          <a:p>
            <a:pPr marL="457200" lvl="0" indent="-342900" algn="l" rtl="0">
              <a:lnSpc>
                <a:spcPct val="115000"/>
              </a:lnSpc>
              <a:spcBef>
                <a:spcPts val="0"/>
              </a:spcBef>
              <a:spcAft>
                <a:spcPts val="0"/>
              </a:spcAft>
              <a:buSzPts val="1800"/>
              <a:buFont typeface="Arial"/>
              <a:buNone/>
            </a:pPr>
            <a:r>
              <a:rPr lang="fr-BE" sz="1200">
                <a:latin typeface="Consolas"/>
                <a:ea typeface="Consolas"/>
                <a:cs typeface="Consolas"/>
                <a:sym typeface="Consolas"/>
              </a:rPr>
              <a:t>   c ← b * a</a:t>
            </a:r>
            <a:endParaRPr/>
          </a:p>
          <a:p>
            <a:pPr marL="457200" lvl="0" indent="-342900" algn="l" rtl="0">
              <a:lnSpc>
                <a:spcPct val="115000"/>
              </a:lnSpc>
              <a:spcBef>
                <a:spcPts val="0"/>
              </a:spcBef>
              <a:spcAft>
                <a:spcPts val="0"/>
              </a:spcAft>
              <a:buSzPts val="1800"/>
              <a:buFont typeface="Arial"/>
              <a:buNone/>
            </a:pPr>
            <a:r>
              <a:rPr lang="fr-BE" sz="1200">
                <a:latin typeface="Consolas"/>
                <a:ea typeface="Consolas"/>
                <a:cs typeface="Consolas"/>
                <a:sym typeface="Consolas"/>
              </a:rPr>
              <a:t>   d ← (c – a) * b</a:t>
            </a:r>
            <a:endParaRPr/>
          </a:p>
          <a:p>
            <a:pPr marL="457200" lvl="0" indent="-342900" algn="l" rtl="0">
              <a:lnSpc>
                <a:spcPct val="115000"/>
              </a:lnSpc>
              <a:spcBef>
                <a:spcPts val="0"/>
              </a:spcBef>
              <a:spcAft>
                <a:spcPts val="0"/>
              </a:spcAft>
              <a:buSzPts val="1800"/>
              <a:buFont typeface="Arial"/>
              <a:buNone/>
            </a:pPr>
            <a:r>
              <a:rPr lang="fr-BE" sz="1200">
                <a:latin typeface="Consolas"/>
                <a:ea typeface="Consolas"/>
                <a:cs typeface="Consolas"/>
                <a:sym typeface="Consolas"/>
              </a:rPr>
              <a:t>   e ← ((a + 7) * (d DIV a)) * 0</a:t>
            </a:r>
            <a:endParaRPr/>
          </a:p>
          <a:p>
            <a:pPr marL="457200" lvl="0" indent="-342900" algn="l" rtl="0">
              <a:lnSpc>
                <a:spcPct val="115000"/>
              </a:lnSpc>
              <a:spcBef>
                <a:spcPts val="0"/>
              </a:spcBef>
              <a:spcAft>
                <a:spcPts val="0"/>
              </a:spcAft>
              <a:buSzPts val="1800"/>
              <a:buFont typeface="Arial"/>
              <a:buNone/>
            </a:pPr>
            <a:r>
              <a:rPr lang="fr-BE" sz="1200">
                <a:latin typeface="Consolas"/>
                <a:ea typeface="Consolas"/>
                <a:cs typeface="Consolas"/>
                <a:sym typeface="Consolas"/>
              </a:rPr>
              <a:t>FIN</a:t>
            </a:r>
            <a:endParaRPr/>
          </a:p>
        </p:txBody>
      </p:sp>
      <p:sp>
        <p:nvSpPr>
          <p:cNvPr id="575" name="Google Shape;575;p5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fr-BE" b="1">
                <a:solidFill>
                  <a:srgbClr val="000000"/>
                </a:solidFill>
              </a:rPr>
              <a:t>3</a:t>
            </a:fld>
            <a:endParaRPr b="1">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54"/>
          <p:cNvSpPr txBox="1">
            <a:spLocks noGrp="1"/>
          </p:cNvSpPr>
          <p:nvPr>
            <p:ph type="title"/>
          </p:nvPr>
        </p:nvSpPr>
        <p:spPr>
          <a:xfrm>
            <a:off x="311700" y="338125"/>
            <a:ext cx="85206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fr-BE"/>
              <a:t>Un dernier pour la route</a:t>
            </a:r>
            <a:endParaRPr/>
          </a:p>
        </p:txBody>
      </p:sp>
      <p:sp>
        <p:nvSpPr>
          <p:cNvPr id="582" name="Google Shape;582;p54"/>
          <p:cNvSpPr txBox="1">
            <a:spLocks noGrp="1"/>
          </p:cNvSpPr>
          <p:nvPr>
            <p:ph type="body" idx="1"/>
          </p:nvPr>
        </p:nvSpPr>
        <p:spPr>
          <a:xfrm>
            <a:off x="457200" y="1200150"/>
            <a:ext cx="8291264" cy="3394075"/>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fr-BE"/>
              <a:t>exo05-Réalisez un algorithme convertisseur de secondes. Ce dernier reçoit un nombre de secondes et détermine le nombre de jours, heures, minutes et secondes auquel il correspond.</a:t>
            </a: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fr-BE"/>
              <a:t>Exemple : </a:t>
            </a:r>
            <a:endParaRPr/>
          </a:p>
          <a:p>
            <a:pPr marL="628650" lvl="0" indent="0" algn="l" rtl="0">
              <a:lnSpc>
                <a:spcPct val="115000"/>
              </a:lnSpc>
              <a:spcBef>
                <a:spcPts val="0"/>
              </a:spcBef>
              <a:spcAft>
                <a:spcPts val="0"/>
              </a:spcAft>
              <a:buSzPts val="1800"/>
              <a:buNone/>
            </a:pPr>
            <a:r>
              <a:rPr lang="fr-BE"/>
              <a:t>4561 secondes correspondent à 0 jour 1 heure 16 minutes et 1 seconde.</a:t>
            </a: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fr-BE"/>
              <a:t>Réfléchissez à la méthode que nous devons utiliser. </a:t>
            </a: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fr-BE"/>
              <a:t>Une fois l’algorithme réalisé, testez-le en Java.</a:t>
            </a:r>
            <a:endParaRPr/>
          </a:p>
        </p:txBody>
      </p:sp>
      <p:sp>
        <p:nvSpPr>
          <p:cNvPr id="583" name="Google Shape;583;p5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fr-BE" b="1">
                <a:solidFill>
                  <a:srgbClr val="000000"/>
                </a:solidFill>
              </a:rPr>
              <a:t>4</a:t>
            </a:fld>
            <a:endParaRPr b="1">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p70"/>
          <p:cNvSpPr txBox="1">
            <a:spLocks noGrp="1"/>
          </p:cNvSpPr>
          <p:nvPr>
            <p:ph type="title"/>
          </p:nvPr>
        </p:nvSpPr>
        <p:spPr>
          <a:xfrm>
            <a:off x="311700" y="338125"/>
            <a:ext cx="85206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fr-BE"/>
              <a:t>Exercices</a:t>
            </a:r>
            <a:endParaRPr/>
          </a:p>
        </p:txBody>
      </p:sp>
      <p:sp>
        <p:nvSpPr>
          <p:cNvPr id="722" name="Google Shape;722;p70"/>
          <p:cNvSpPr txBox="1">
            <a:spLocks noGrp="1"/>
          </p:cNvSpPr>
          <p:nvPr>
            <p:ph type="body" idx="1"/>
          </p:nvPr>
        </p:nvSpPr>
        <p:spPr>
          <a:xfrm>
            <a:off x="342592" y="1409875"/>
            <a:ext cx="6551100" cy="3384300"/>
          </a:xfrm>
          <a:prstGeom prst="rect">
            <a:avLst/>
          </a:prstGeom>
          <a:noFill/>
          <a:ln>
            <a:noFill/>
          </a:ln>
        </p:spPr>
        <p:txBody>
          <a:bodyPr spcFirstLastPara="1" wrap="square" lIns="91425" tIns="91425" rIns="91425" bIns="91425" anchor="t" anchorCtr="0">
            <a:noAutofit/>
          </a:bodyPr>
          <a:lstStyle/>
          <a:p>
            <a:pPr marL="514350" lvl="0" indent="-514350" algn="l" rtl="0">
              <a:lnSpc>
                <a:spcPct val="100000"/>
              </a:lnSpc>
              <a:spcBef>
                <a:spcPts val="600"/>
              </a:spcBef>
              <a:spcAft>
                <a:spcPts val="0"/>
              </a:spcAft>
              <a:buSzPts val="1800"/>
              <a:buFont typeface="Arial"/>
              <a:buNone/>
            </a:pPr>
            <a:r>
              <a:rPr lang="fr-BE" sz="1500" u="sng">
                <a:solidFill>
                  <a:srgbClr val="000000"/>
                </a:solidFill>
                <a:latin typeface="Arial"/>
                <a:ea typeface="Arial"/>
                <a:cs typeface="Arial"/>
                <a:sym typeface="Arial"/>
              </a:rPr>
              <a:t>Notation pseudo-code :</a:t>
            </a:r>
            <a:endParaRPr/>
          </a:p>
          <a:p>
            <a:pPr marL="914400" lvl="1" indent="-514350" algn="l" rtl="0">
              <a:lnSpc>
                <a:spcPct val="100000"/>
              </a:lnSpc>
              <a:spcBef>
                <a:spcPts val="600"/>
              </a:spcBef>
              <a:spcAft>
                <a:spcPts val="0"/>
              </a:spcAft>
              <a:buSzPts val="1600"/>
              <a:buFont typeface="Arial"/>
              <a:buAutoNum type="arabicPeriod"/>
            </a:pPr>
            <a:r>
              <a:rPr lang="fr-BE" sz="1500">
                <a:solidFill>
                  <a:srgbClr val="000000"/>
                </a:solidFill>
                <a:latin typeface="Arial"/>
                <a:ea typeface="Arial"/>
                <a:cs typeface="Arial"/>
                <a:sym typeface="Arial"/>
              </a:rPr>
              <a:t>(A &gt; 8)</a:t>
            </a:r>
            <a:endParaRPr/>
          </a:p>
          <a:p>
            <a:pPr marL="914400" lvl="1" indent="-514350" algn="l" rtl="0">
              <a:lnSpc>
                <a:spcPct val="100000"/>
              </a:lnSpc>
              <a:spcBef>
                <a:spcPts val="600"/>
              </a:spcBef>
              <a:spcAft>
                <a:spcPts val="0"/>
              </a:spcAft>
              <a:buSzPts val="1600"/>
              <a:buFont typeface="Arial"/>
              <a:buAutoNum type="arabicPeriod"/>
            </a:pPr>
            <a:r>
              <a:rPr lang="fr-BE" sz="1500">
                <a:solidFill>
                  <a:srgbClr val="000000"/>
                </a:solidFill>
                <a:latin typeface="Arial"/>
                <a:ea typeface="Arial"/>
                <a:cs typeface="Arial"/>
                <a:sym typeface="Arial"/>
              </a:rPr>
              <a:t>(B == 9)</a:t>
            </a:r>
            <a:endParaRPr/>
          </a:p>
          <a:p>
            <a:pPr marL="914400" lvl="1" indent="-514350" algn="l" rtl="0">
              <a:lnSpc>
                <a:spcPct val="100000"/>
              </a:lnSpc>
              <a:spcBef>
                <a:spcPts val="600"/>
              </a:spcBef>
              <a:spcAft>
                <a:spcPts val="0"/>
              </a:spcAft>
              <a:buSzPts val="1600"/>
              <a:buFont typeface="Arial"/>
              <a:buAutoNum type="arabicPeriod"/>
            </a:pPr>
            <a:r>
              <a:rPr lang="fr-BE" sz="1500">
                <a:solidFill>
                  <a:srgbClr val="000000"/>
                </a:solidFill>
                <a:latin typeface="Arial"/>
                <a:ea typeface="Arial"/>
                <a:cs typeface="Arial"/>
                <a:sym typeface="Arial"/>
              </a:rPr>
              <a:t>(NON(A != 3))</a:t>
            </a:r>
            <a:endParaRPr/>
          </a:p>
          <a:p>
            <a:pPr marL="914400" lvl="1" indent="-514350" algn="l" rtl="0">
              <a:lnSpc>
                <a:spcPct val="100000"/>
              </a:lnSpc>
              <a:spcBef>
                <a:spcPts val="600"/>
              </a:spcBef>
              <a:spcAft>
                <a:spcPts val="0"/>
              </a:spcAft>
              <a:buSzPts val="1600"/>
              <a:buFont typeface="Arial"/>
              <a:buAutoNum type="arabicPeriod"/>
            </a:pPr>
            <a:r>
              <a:rPr lang="fr-BE" sz="1500">
                <a:solidFill>
                  <a:srgbClr val="000000"/>
                </a:solidFill>
                <a:latin typeface="Arial"/>
                <a:ea typeface="Arial"/>
                <a:cs typeface="Arial"/>
                <a:sym typeface="Arial"/>
              </a:rPr>
              <a:t>(NON(C))</a:t>
            </a:r>
            <a:endParaRPr/>
          </a:p>
          <a:p>
            <a:pPr marL="914400" lvl="1" indent="-514350" algn="l" rtl="0">
              <a:lnSpc>
                <a:spcPct val="100000"/>
              </a:lnSpc>
              <a:spcBef>
                <a:spcPts val="600"/>
              </a:spcBef>
              <a:spcAft>
                <a:spcPts val="0"/>
              </a:spcAft>
              <a:buSzPts val="1600"/>
              <a:buFont typeface="Arial"/>
              <a:buAutoNum type="arabicPeriod"/>
            </a:pPr>
            <a:r>
              <a:rPr lang="fr-BE" sz="1500">
                <a:solidFill>
                  <a:srgbClr val="000000"/>
                </a:solidFill>
                <a:latin typeface="Arial"/>
                <a:ea typeface="Arial"/>
                <a:cs typeface="Arial"/>
                <a:sym typeface="Arial"/>
              </a:rPr>
              <a:t>((A &lt; B) OU C)</a:t>
            </a:r>
            <a:endParaRPr/>
          </a:p>
          <a:p>
            <a:pPr marL="914400" lvl="1" indent="-514350" algn="l" rtl="0">
              <a:lnSpc>
                <a:spcPct val="100000"/>
              </a:lnSpc>
              <a:spcBef>
                <a:spcPts val="600"/>
              </a:spcBef>
              <a:spcAft>
                <a:spcPts val="0"/>
              </a:spcAft>
              <a:buSzPts val="1600"/>
              <a:buFont typeface="Arial"/>
              <a:buAutoNum type="arabicPeriod"/>
            </a:pPr>
            <a:r>
              <a:rPr lang="fr-BE" sz="1500">
                <a:solidFill>
                  <a:srgbClr val="000000"/>
                </a:solidFill>
                <a:latin typeface="Arial"/>
                <a:ea typeface="Arial"/>
                <a:cs typeface="Arial"/>
                <a:sym typeface="Arial"/>
              </a:rPr>
              <a:t>NON((A + B) != 12)</a:t>
            </a:r>
            <a:endParaRPr/>
          </a:p>
          <a:p>
            <a:pPr marL="914400" lvl="1" indent="-514350" algn="l" rtl="0">
              <a:lnSpc>
                <a:spcPct val="100000"/>
              </a:lnSpc>
              <a:spcBef>
                <a:spcPts val="600"/>
              </a:spcBef>
              <a:spcAft>
                <a:spcPts val="0"/>
              </a:spcAft>
              <a:buSzPts val="1600"/>
              <a:buFont typeface="Arial"/>
              <a:buAutoNum type="arabicPeriod"/>
            </a:pPr>
            <a:r>
              <a:rPr lang="fr-BE" sz="1500">
                <a:solidFill>
                  <a:srgbClr val="000000"/>
                </a:solidFill>
                <a:latin typeface="Arial"/>
                <a:ea typeface="Arial"/>
                <a:cs typeface="Arial"/>
                <a:sym typeface="Arial"/>
              </a:rPr>
              <a:t>((B == 5) OU ( (E &gt; 10) ET (A &lt; 8) ))</a:t>
            </a:r>
            <a:endParaRPr sz="1500">
              <a:solidFill>
                <a:srgbClr val="000000"/>
              </a:solidFill>
              <a:latin typeface="Arial"/>
              <a:ea typeface="Arial"/>
              <a:cs typeface="Arial"/>
              <a:sym typeface="Arial"/>
            </a:endParaRPr>
          </a:p>
          <a:p>
            <a:pPr marL="914400" lvl="1" indent="-514350" algn="l" rtl="0">
              <a:lnSpc>
                <a:spcPct val="100000"/>
              </a:lnSpc>
              <a:spcBef>
                <a:spcPts val="600"/>
              </a:spcBef>
              <a:spcAft>
                <a:spcPts val="0"/>
              </a:spcAft>
              <a:buSzPts val="1600"/>
              <a:buFont typeface="Arial"/>
              <a:buAutoNum type="arabicPeriod"/>
            </a:pPr>
            <a:r>
              <a:rPr lang="fr-BE" sz="1500">
                <a:solidFill>
                  <a:srgbClr val="000000"/>
                </a:solidFill>
                <a:latin typeface="Arial"/>
                <a:ea typeface="Arial"/>
                <a:cs typeface="Arial"/>
                <a:sym typeface="Arial"/>
              </a:rPr>
              <a:t>((((B == 5) OU ((E &gt; 10) ET (A &lt; 8))) OU (A &lt; B) OU C) ET C)</a:t>
            </a:r>
            <a:endParaRPr/>
          </a:p>
          <a:p>
            <a:pPr marL="0" lvl="1" indent="0" algn="l" rtl="0">
              <a:lnSpc>
                <a:spcPct val="115000"/>
              </a:lnSpc>
              <a:spcBef>
                <a:spcPts val="1600"/>
              </a:spcBef>
              <a:spcAft>
                <a:spcPts val="0"/>
              </a:spcAft>
              <a:buSzPts val="1600"/>
              <a:buNone/>
            </a:pPr>
            <a:endParaRPr sz="800"/>
          </a:p>
        </p:txBody>
      </p:sp>
      <p:sp>
        <p:nvSpPr>
          <p:cNvPr id="723" name="Google Shape;723;p70"/>
          <p:cNvSpPr txBox="1">
            <a:spLocks noGrp="1"/>
          </p:cNvSpPr>
          <p:nvPr>
            <p:ph type="sldNum" idx="12"/>
          </p:nvPr>
        </p:nvSpPr>
        <p:spPr>
          <a:xfrm>
            <a:off x="8556784" y="4597451"/>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fr-BE" b="1">
                <a:solidFill>
                  <a:srgbClr val="000000"/>
                </a:solidFill>
              </a:rPr>
              <a:t>5</a:t>
            </a:fld>
            <a:endParaRPr b="1">
              <a:solidFill>
                <a:srgbClr val="000000"/>
              </a:solidFill>
            </a:endParaRPr>
          </a:p>
        </p:txBody>
      </p:sp>
      <p:sp>
        <p:nvSpPr>
          <p:cNvPr id="724" name="Google Shape;724;p70"/>
          <p:cNvSpPr txBox="1"/>
          <p:nvPr/>
        </p:nvSpPr>
        <p:spPr>
          <a:xfrm>
            <a:off x="323850" y="979488"/>
            <a:ext cx="8280300" cy="503100"/>
          </a:xfrm>
          <a:prstGeom prst="rect">
            <a:avLst/>
          </a:prstGeom>
          <a:noFill/>
          <a:ln>
            <a:noFill/>
          </a:ln>
        </p:spPr>
        <p:txBody>
          <a:bodyPr spcFirstLastPara="1" wrap="square" lIns="91425" tIns="45700" rIns="91425" bIns="45700" anchor="t" anchorCtr="0">
            <a:normAutofit/>
          </a:bodyPr>
          <a:lstStyle/>
          <a:p>
            <a:pPr marL="514350" marR="0" lvl="0" indent="-514350" algn="l" rtl="0">
              <a:lnSpc>
                <a:spcPct val="80000"/>
              </a:lnSpc>
              <a:spcBef>
                <a:spcPts val="0"/>
              </a:spcBef>
              <a:spcAft>
                <a:spcPts val="0"/>
              </a:spcAft>
              <a:buClr>
                <a:srgbClr val="000000"/>
              </a:buClr>
              <a:buSzPts val="1500"/>
              <a:buFont typeface="Arial"/>
              <a:buChar char="•"/>
            </a:pPr>
            <a:r>
              <a:rPr lang="fr-BE" sz="1500" b="0" i="0" u="none" strike="noStrike" cap="none">
                <a:solidFill>
                  <a:srgbClr val="000000"/>
                </a:solidFill>
                <a:latin typeface="Arial"/>
                <a:ea typeface="Arial"/>
                <a:cs typeface="Arial"/>
                <a:sym typeface="Arial"/>
              </a:rPr>
              <a:t>Considérons A = 3, B = 9, C = Faux, D = NON (C), E = 9.</a:t>
            </a:r>
            <a:endParaRPr/>
          </a:p>
          <a:p>
            <a:pPr marL="514350" marR="0" lvl="0" indent="-514350" algn="l" rtl="0">
              <a:lnSpc>
                <a:spcPct val="80000"/>
              </a:lnSpc>
              <a:spcBef>
                <a:spcPts val="300"/>
              </a:spcBef>
              <a:spcAft>
                <a:spcPts val="0"/>
              </a:spcAft>
              <a:buClr>
                <a:srgbClr val="000000"/>
              </a:buClr>
              <a:buSzPts val="1500"/>
              <a:buFont typeface="Arial"/>
              <a:buChar char="•"/>
            </a:pPr>
            <a:r>
              <a:rPr lang="fr-BE" sz="1500" b="0" i="0" u="none" strike="noStrike" cap="none">
                <a:solidFill>
                  <a:srgbClr val="000000"/>
                </a:solidFill>
                <a:latin typeface="Arial"/>
                <a:ea typeface="Arial"/>
                <a:cs typeface="Arial"/>
                <a:sym typeface="Arial"/>
              </a:rPr>
              <a:t>Donnez le résultat pour chacune de ces instructions :</a:t>
            </a:r>
            <a:endParaRPr/>
          </a:p>
        </p:txBody>
      </p:sp>
      <p:sp>
        <p:nvSpPr>
          <p:cNvPr id="725" name="Google Shape;725;p70"/>
          <p:cNvSpPr txBox="1"/>
          <p:nvPr/>
        </p:nvSpPr>
        <p:spPr>
          <a:xfrm>
            <a:off x="342592" y="4401356"/>
            <a:ext cx="8280300" cy="5031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None/>
            </a:pPr>
            <a:r>
              <a:rPr lang="fr-BE" sz="1600" b="0" i="0" u="none" strike="noStrike" cap="none">
                <a:solidFill>
                  <a:srgbClr val="000000"/>
                </a:solidFill>
                <a:latin typeface="Arial"/>
                <a:ea typeface="Arial"/>
                <a:cs typeface="Arial"/>
                <a:sym typeface="Arial"/>
              </a:rPr>
              <a:t>exo06 - Vérifiez avec Java </a:t>
            </a:r>
            <a:endParaRPr sz="1600" b="0" i="0" u="none" strike="noStrike" cap="none">
              <a:solidFill>
                <a:srgbClr val="000000"/>
              </a:solidFill>
              <a:latin typeface="Arial"/>
              <a:ea typeface="Arial"/>
              <a:cs typeface="Arial"/>
              <a:sym typeface="Arial"/>
            </a:endParaRPr>
          </a:p>
        </p:txBody>
      </p:sp>
      <p:sp>
        <p:nvSpPr>
          <p:cNvPr id="726" name="Google Shape;726;p70"/>
          <p:cNvSpPr txBox="1"/>
          <p:nvPr/>
        </p:nvSpPr>
        <p:spPr>
          <a:xfrm>
            <a:off x="5980778" y="1521688"/>
            <a:ext cx="2704500" cy="1946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chemeClr val="dk1"/>
              </a:buClr>
              <a:buSzPts val="1800"/>
              <a:buFont typeface="Arial"/>
              <a:buNone/>
            </a:pPr>
            <a:r>
              <a:rPr lang="fr-BE" sz="1500" b="0" i="0" u="sng" strike="noStrike" cap="none">
                <a:solidFill>
                  <a:srgbClr val="000000"/>
                </a:solidFill>
                <a:latin typeface="Arial"/>
                <a:ea typeface="Arial"/>
                <a:cs typeface="Arial"/>
                <a:sym typeface="Arial"/>
              </a:rPr>
              <a:t>Notation Java :</a:t>
            </a:r>
            <a:endParaRPr/>
          </a:p>
          <a:p>
            <a:pPr marL="400050" marR="0" lvl="1" indent="0" algn="l" rtl="0">
              <a:lnSpc>
                <a:spcPct val="100000"/>
              </a:lnSpc>
              <a:spcBef>
                <a:spcPts val="600"/>
              </a:spcBef>
              <a:spcAft>
                <a:spcPts val="0"/>
              </a:spcAft>
              <a:buClr>
                <a:schemeClr val="dk1"/>
              </a:buClr>
              <a:buSzPts val="1600"/>
              <a:buFont typeface="Arial"/>
              <a:buNone/>
            </a:pPr>
            <a:r>
              <a:rPr lang="fr-BE" sz="1500" b="0" i="0" u="none" strike="noStrike" cap="none">
                <a:solidFill>
                  <a:srgbClr val="000000"/>
                </a:solidFill>
                <a:latin typeface="Arial"/>
                <a:ea typeface="Arial"/>
                <a:cs typeface="Arial"/>
                <a:sym typeface="Arial"/>
              </a:rPr>
              <a:t>A != 3</a:t>
            </a:r>
            <a:endParaRPr/>
          </a:p>
          <a:p>
            <a:pPr marL="400050" marR="0" lvl="1" indent="0" algn="l" rtl="0">
              <a:lnSpc>
                <a:spcPct val="100000"/>
              </a:lnSpc>
              <a:spcBef>
                <a:spcPts val="600"/>
              </a:spcBef>
              <a:spcAft>
                <a:spcPts val="0"/>
              </a:spcAft>
              <a:buClr>
                <a:schemeClr val="dk1"/>
              </a:buClr>
              <a:buSzPts val="1600"/>
              <a:buFont typeface="Arial"/>
              <a:buNone/>
            </a:pPr>
            <a:r>
              <a:rPr lang="fr-BE" sz="1500" b="0" i="0" u="none" strike="noStrike" cap="none">
                <a:solidFill>
                  <a:srgbClr val="000000"/>
                </a:solidFill>
                <a:latin typeface="Arial"/>
                <a:ea typeface="Arial"/>
                <a:cs typeface="Arial"/>
                <a:sym typeface="Arial"/>
              </a:rPr>
              <a:t>!(D) || C</a:t>
            </a:r>
            <a:endParaRPr/>
          </a:p>
          <a:p>
            <a:pPr marL="400050" marR="0" lvl="1" indent="0" algn="l" rtl="0">
              <a:lnSpc>
                <a:spcPct val="100000"/>
              </a:lnSpc>
              <a:spcBef>
                <a:spcPts val="600"/>
              </a:spcBef>
              <a:spcAft>
                <a:spcPts val="0"/>
              </a:spcAft>
              <a:buClr>
                <a:schemeClr val="dk1"/>
              </a:buClr>
              <a:buSzPts val="1600"/>
              <a:buFont typeface="Arial"/>
              <a:buNone/>
            </a:pPr>
            <a:r>
              <a:rPr lang="fr-BE" sz="1500" b="0" i="0" u="none" strike="noStrike" cap="none">
                <a:solidFill>
                  <a:srgbClr val="000000"/>
                </a:solidFill>
                <a:latin typeface="Arial"/>
                <a:ea typeface="Arial"/>
                <a:cs typeface="Arial"/>
                <a:sym typeface="Arial"/>
              </a:rPr>
              <a:t>((A + B) == 12) &amp;&amp; 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88"/>
          <p:cNvSpPr txBox="1">
            <a:spLocks noGrp="1"/>
          </p:cNvSpPr>
          <p:nvPr>
            <p:ph type="title"/>
          </p:nvPr>
        </p:nvSpPr>
        <p:spPr>
          <a:xfrm>
            <a:off x="311700" y="338125"/>
            <a:ext cx="85206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fr-BE"/>
              <a:t>Exercices</a:t>
            </a:r>
            <a:endParaRPr/>
          </a:p>
        </p:txBody>
      </p:sp>
      <p:sp>
        <p:nvSpPr>
          <p:cNvPr id="870" name="Google Shape;870;p88"/>
          <p:cNvSpPr txBox="1">
            <a:spLocks noGrp="1"/>
          </p:cNvSpPr>
          <p:nvPr>
            <p:ph type="body" idx="1"/>
          </p:nvPr>
        </p:nvSpPr>
        <p:spPr>
          <a:xfrm>
            <a:off x="467544" y="1059581"/>
            <a:ext cx="8219256" cy="3877940"/>
          </a:xfrm>
          <a:prstGeom prst="rect">
            <a:avLst/>
          </a:prstGeom>
          <a:noFill/>
          <a:ln>
            <a:noFill/>
          </a:ln>
        </p:spPr>
        <p:txBody>
          <a:bodyPr spcFirstLastPara="1" wrap="square" lIns="91425" tIns="91425" rIns="91425" bIns="91425" anchor="t" anchorCtr="0">
            <a:normAutofit/>
          </a:bodyPr>
          <a:lstStyle/>
          <a:p>
            <a:pPr marL="457200" lvl="0" indent="-330200" algn="l" rtl="0">
              <a:lnSpc>
                <a:spcPct val="95000"/>
              </a:lnSpc>
              <a:spcBef>
                <a:spcPts val="0"/>
              </a:spcBef>
              <a:spcAft>
                <a:spcPts val="0"/>
              </a:spcAft>
              <a:buSzPts val="1600"/>
              <a:buChar char="●"/>
            </a:pPr>
            <a:r>
              <a:rPr lang="fr-BE" sz="1600" b="1"/>
              <a:t>exo07-Année bissextile (Pseudo-Code + Java)</a:t>
            </a:r>
            <a:endParaRPr sz="1600"/>
          </a:p>
          <a:p>
            <a:pPr marL="174625" lvl="0" indent="0" algn="l" rtl="0">
              <a:lnSpc>
                <a:spcPct val="95000"/>
              </a:lnSpc>
              <a:spcBef>
                <a:spcPts val="0"/>
              </a:spcBef>
              <a:spcAft>
                <a:spcPts val="0"/>
              </a:spcAft>
              <a:buSzPts val="1800"/>
              <a:buFont typeface="Arial"/>
              <a:buNone/>
            </a:pPr>
            <a:r>
              <a:rPr lang="fr-BE" sz="1600"/>
              <a:t>Réalisez un petit algorithme qui sur base d’une année donnée va déterminer s’il s’agit d’une année bissextile. Une année est bissextile si elle est divisible par 4, mais non divisible par 100. Ou si elle est divisible par 400.</a:t>
            </a:r>
            <a:endParaRPr sz="1600"/>
          </a:p>
          <a:p>
            <a:pPr marL="174625" lvl="0" indent="0" algn="l" rtl="0">
              <a:lnSpc>
                <a:spcPct val="95000"/>
              </a:lnSpc>
              <a:spcBef>
                <a:spcPts val="0"/>
              </a:spcBef>
              <a:spcAft>
                <a:spcPts val="0"/>
              </a:spcAft>
              <a:buSzPts val="1800"/>
              <a:buFont typeface="Arial"/>
              <a:buNone/>
            </a:pPr>
            <a:r>
              <a:rPr lang="fr-BE" sz="1600"/>
              <a:t>Bissextile : 2000, 1996 	  		!Bissextile : 1900, 1997</a:t>
            </a:r>
            <a:endParaRPr sz="1600"/>
          </a:p>
          <a:p>
            <a:pPr marL="457200" lvl="0" indent="-342900" algn="l" rtl="0">
              <a:lnSpc>
                <a:spcPct val="95000"/>
              </a:lnSpc>
              <a:spcBef>
                <a:spcPts val="0"/>
              </a:spcBef>
              <a:spcAft>
                <a:spcPts val="0"/>
              </a:spcAft>
              <a:buSzPts val="1800"/>
              <a:buFont typeface="Arial"/>
              <a:buNone/>
            </a:pPr>
            <a:endParaRPr sz="1600"/>
          </a:p>
          <a:p>
            <a:pPr marL="457200" lvl="0" indent="-330200" algn="l" rtl="0">
              <a:lnSpc>
                <a:spcPct val="95000"/>
              </a:lnSpc>
              <a:spcBef>
                <a:spcPts val="0"/>
              </a:spcBef>
              <a:spcAft>
                <a:spcPts val="0"/>
              </a:spcAft>
              <a:buSzPts val="1600"/>
              <a:buChar char="●"/>
            </a:pPr>
            <a:r>
              <a:rPr lang="fr-BE" sz="1600" b="1"/>
              <a:t>exo8-Lanceur de balles de tennis (Pseudo-Code + Java) </a:t>
            </a:r>
            <a:endParaRPr sz="1600"/>
          </a:p>
          <a:p>
            <a:pPr marL="0" lvl="0" indent="0" algn="l" rtl="0">
              <a:lnSpc>
                <a:spcPct val="95000"/>
              </a:lnSpc>
              <a:spcBef>
                <a:spcPts val="0"/>
              </a:spcBef>
              <a:spcAft>
                <a:spcPts val="0"/>
              </a:spcAft>
              <a:buSzPts val="1800"/>
              <a:buFont typeface="Arial"/>
              <a:buNone/>
            </a:pPr>
            <a:r>
              <a:rPr lang="fr-BE" sz="1600"/>
              <a:t>Réalisez l’algorithme d’un lanceur de balles de tennis. Ce lanceur possède deux états :</a:t>
            </a:r>
            <a:endParaRPr sz="1600"/>
          </a:p>
          <a:p>
            <a:pPr marL="914400" lvl="0" indent="-330200" algn="l" rtl="0">
              <a:lnSpc>
                <a:spcPct val="95000"/>
              </a:lnSpc>
              <a:spcBef>
                <a:spcPts val="1600"/>
              </a:spcBef>
              <a:spcAft>
                <a:spcPts val="0"/>
              </a:spcAft>
              <a:buSzPts val="1600"/>
              <a:buChar char="●"/>
            </a:pPr>
            <a:r>
              <a:rPr lang="fr-BE" sz="1600"/>
              <a:t>pret : permet de savoir si le tennisman est prêt. Il ne faut pas lancer de balles dans le cas contraire</a:t>
            </a:r>
            <a:endParaRPr sz="1600"/>
          </a:p>
          <a:p>
            <a:pPr marL="914400" lvl="0" indent="-330200" algn="l" rtl="0">
              <a:lnSpc>
                <a:spcPct val="95000"/>
              </a:lnSpc>
              <a:spcBef>
                <a:spcPts val="0"/>
              </a:spcBef>
              <a:spcAft>
                <a:spcPts val="0"/>
              </a:spcAft>
              <a:buSzPts val="1600"/>
              <a:buChar char="●"/>
            </a:pPr>
            <a:r>
              <a:rPr lang="fr-BE" sz="1600"/>
              <a:t>panierVide : permet de savoir s’il y a encore des balles disponibles</a:t>
            </a:r>
            <a:br>
              <a:rPr lang="fr-BE" sz="1600"/>
            </a:br>
            <a:endParaRPr sz="1600"/>
          </a:p>
          <a:p>
            <a:pPr marL="0" lvl="0" indent="0" algn="l" rtl="0">
              <a:lnSpc>
                <a:spcPct val="95000"/>
              </a:lnSpc>
              <a:spcBef>
                <a:spcPts val="0"/>
              </a:spcBef>
              <a:spcAft>
                <a:spcPts val="0"/>
              </a:spcAft>
              <a:buSzPts val="1800"/>
              <a:buFont typeface="Arial"/>
              <a:buNone/>
            </a:pPr>
            <a:r>
              <a:rPr lang="fr-BE" sz="1600"/>
              <a:t>Le lanceur de balle possède l’opération « lancerBalle » qui, vous l’aurez compris, permet de lancer une balle.</a:t>
            </a:r>
            <a:endParaRPr sz="1600"/>
          </a:p>
        </p:txBody>
      </p:sp>
      <p:sp>
        <p:nvSpPr>
          <p:cNvPr id="871" name="Google Shape;871;p8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fr-BE" b="1">
                <a:solidFill>
                  <a:srgbClr val="000000"/>
                </a:solidFill>
              </a:rPr>
              <a:t>6</a:t>
            </a:fld>
            <a:endParaRPr b="1">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89"/>
          <p:cNvSpPr txBox="1">
            <a:spLocks noGrp="1"/>
          </p:cNvSpPr>
          <p:nvPr>
            <p:ph type="title"/>
          </p:nvPr>
        </p:nvSpPr>
        <p:spPr>
          <a:xfrm>
            <a:off x="311700" y="338125"/>
            <a:ext cx="85206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fr-BE"/>
              <a:t>Exercices</a:t>
            </a:r>
            <a:endParaRPr/>
          </a:p>
        </p:txBody>
      </p:sp>
      <p:sp>
        <p:nvSpPr>
          <p:cNvPr id="878" name="Google Shape;878;p89"/>
          <p:cNvSpPr txBox="1">
            <a:spLocks noGrp="1"/>
          </p:cNvSpPr>
          <p:nvPr>
            <p:ph type="body" idx="1"/>
          </p:nvPr>
        </p:nvSpPr>
        <p:spPr>
          <a:xfrm>
            <a:off x="467544" y="1059581"/>
            <a:ext cx="8219256" cy="3707681"/>
          </a:xfrm>
          <a:prstGeom prst="rect">
            <a:avLst/>
          </a:prstGeom>
          <a:noFill/>
          <a:ln>
            <a:noFill/>
          </a:ln>
        </p:spPr>
        <p:txBody>
          <a:bodyPr spcFirstLastPara="1" wrap="square" lIns="91425" tIns="91425" rIns="91425" bIns="91425" anchor="t" anchorCtr="0">
            <a:normAutofit/>
          </a:bodyPr>
          <a:lstStyle/>
          <a:p>
            <a:pPr marL="457200" lvl="0" indent="-330200" algn="l" rtl="0">
              <a:lnSpc>
                <a:spcPct val="95000"/>
              </a:lnSpc>
              <a:spcBef>
                <a:spcPts val="0"/>
              </a:spcBef>
              <a:spcAft>
                <a:spcPts val="0"/>
              </a:spcAft>
              <a:buSzPts val="1600"/>
              <a:buChar char="●"/>
            </a:pPr>
            <a:r>
              <a:rPr lang="fr-BE" sz="1600" b="1"/>
              <a:t>exo09-Distributeur de boissons (Pseudo-Code + Java) (switch())</a:t>
            </a:r>
            <a:endParaRPr sz="1600"/>
          </a:p>
          <a:p>
            <a:pPr marL="0" lvl="0" indent="0" algn="l" rtl="0">
              <a:lnSpc>
                <a:spcPct val="95000"/>
              </a:lnSpc>
              <a:spcBef>
                <a:spcPts val="0"/>
              </a:spcBef>
              <a:spcAft>
                <a:spcPts val="0"/>
              </a:spcAft>
              <a:buNone/>
            </a:pPr>
            <a:r>
              <a:rPr lang="fr-BE" sz="1600"/>
              <a:t>Réalisez l’algorithme d’un distributeur de boissons. Ce dernier propose plusieurs boissons et l’utilisateur choisit celle qu’il désire en entrant le numéro correspondant. N'oubliez pas de vérifier s’il y a encore des boissons en stock.</a:t>
            </a:r>
            <a:endParaRPr sz="1600"/>
          </a:p>
          <a:p>
            <a:pPr marL="174625" lvl="0" indent="0" algn="l" rtl="0">
              <a:lnSpc>
                <a:spcPct val="95000"/>
              </a:lnSpc>
              <a:spcBef>
                <a:spcPts val="0"/>
              </a:spcBef>
              <a:spcAft>
                <a:spcPts val="0"/>
              </a:spcAft>
              <a:buNone/>
            </a:pPr>
            <a:endParaRPr sz="1600"/>
          </a:p>
          <a:p>
            <a:pPr marL="174625" lvl="0" indent="0" algn="l" rtl="0">
              <a:lnSpc>
                <a:spcPct val="95000"/>
              </a:lnSpc>
              <a:spcBef>
                <a:spcPts val="0"/>
              </a:spcBef>
              <a:spcAft>
                <a:spcPts val="0"/>
              </a:spcAft>
              <a:buNone/>
            </a:pPr>
            <a:endParaRPr sz="1600"/>
          </a:p>
          <a:p>
            <a:pPr marL="457200" lvl="0" indent="-330200" algn="l" rtl="0">
              <a:lnSpc>
                <a:spcPct val="115000"/>
              </a:lnSpc>
              <a:spcBef>
                <a:spcPts val="0"/>
              </a:spcBef>
              <a:spcAft>
                <a:spcPts val="0"/>
              </a:spcAft>
              <a:buSzPts val="1600"/>
              <a:buChar char="●"/>
            </a:pPr>
            <a:r>
              <a:rPr lang="fr-BE" sz="1600" b="1"/>
              <a:t>exo10-Calculatrice (Pseudo-Code + Java) (switch())</a:t>
            </a:r>
            <a:endParaRPr sz="1600"/>
          </a:p>
          <a:p>
            <a:pPr marL="0" lvl="0" indent="0" algn="l" rtl="0">
              <a:lnSpc>
                <a:spcPct val="115000"/>
              </a:lnSpc>
              <a:spcBef>
                <a:spcPts val="0"/>
              </a:spcBef>
              <a:spcAft>
                <a:spcPts val="0"/>
              </a:spcAft>
              <a:buSzPts val="1800"/>
              <a:buFont typeface="Arial"/>
              <a:buNone/>
            </a:pPr>
            <a:r>
              <a:rPr lang="fr-BE" sz="1600"/>
              <a:t>Réaliser l’algorithme d’une calculatrice basique. L’utilisateur est invité à saisir un nombre, un opérateur, et un deuxième nombre. La calculatrice affiche ensuite le résultat. (Gérer la division par 0)</a:t>
            </a:r>
            <a:endParaRPr sz="1600"/>
          </a:p>
          <a:p>
            <a:pPr marL="174625" lvl="0" indent="0" algn="l" rtl="0">
              <a:lnSpc>
                <a:spcPct val="115000"/>
              </a:lnSpc>
              <a:spcBef>
                <a:spcPts val="0"/>
              </a:spcBef>
              <a:spcAft>
                <a:spcPts val="0"/>
              </a:spcAft>
              <a:buSzPts val="1800"/>
              <a:buFont typeface="Arial"/>
              <a:buNone/>
            </a:pPr>
            <a:endParaRPr sz="1600"/>
          </a:p>
          <a:p>
            <a:pPr marL="174625" lvl="0" indent="0" algn="l" rtl="0">
              <a:lnSpc>
                <a:spcPct val="115000"/>
              </a:lnSpc>
              <a:spcBef>
                <a:spcPts val="0"/>
              </a:spcBef>
              <a:spcAft>
                <a:spcPts val="0"/>
              </a:spcAft>
              <a:buSzPts val="1800"/>
              <a:buNone/>
            </a:pPr>
            <a:endParaRPr sz="1600"/>
          </a:p>
        </p:txBody>
      </p:sp>
      <p:sp>
        <p:nvSpPr>
          <p:cNvPr id="879" name="Google Shape;879;p8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fr-BE" b="1">
                <a:solidFill>
                  <a:srgbClr val="000000"/>
                </a:solidFill>
              </a:rPr>
              <a:t>7</a:t>
            </a:fld>
            <a:endParaRPr b="1">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90"/>
          <p:cNvSpPr txBox="1">
            <a:spLocks noGrp="1"/>
          </p:cNvSpPr>
          <p:nvPr>
            <p:ph type="title"/>
          </p:nvPr>
        </p:nvSpPr>
        <p:spPr>
          <a:xfrm>
            <a:off x="311700" y="338125"/>
            <a:ext cx="85206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fr-BE"/>
              <a:t>Exercices</a:t>
            </a:r>
            <a:endParaRPr/>
          </a:p>
        </p:txBody>
      </p:sp>
      <p:sp>
        <p:nvSpPr>
          <p:cNvPr id="885" name="Google Shape;885;p90"/>
          <p:cNvSpPr txBox="1">
            <a:spLocks noGrp="1"/>
          </p:cNvSpPr>
          <p:nvPr>
            <p:ph type="body" idx="1"/>
          </p:nvPr>
        </p:nvSpPr>
        <p:spPr>
          <a:xfrm>
            <a:off x="457200" y="1015353"/>
            <a:ext cx="8229600" cy="3657000"/>
          </a:xfrm>
          <a:prstGeom prst="rect">
            <a:avLst/>
          </a:prstGeom>
          <a:noFill/>
          <a:ln>
            <a:noFill/>
          </a:ln>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fr-BE" sz="1600" b="1"/>
              <a:t>exo11-Note (Pseudo-Code + Java)</a:t>
            </a:r>
            <a:endParaRPr sz="1600"/>
          </a:p>
          <a:p>
            <a:pPr marL="0" lvl="0" indent="0" algn="l" rtl="0">
              <a:spcBef>
                <a:spcPts val="0"/>
              </a:spcBef>
              <a:spcAft>
                <a:spcPts val="0"/>
              </a:spcAft>
              <a:buNone/>
            </a:pPr>
            <a:r>
              <a:rPr lang="fr-BE" sz="1600"/>
              <a:t>Ecrire un algorithme qui met l'appréciation par rapport à des notes.  Ces notes sont comprises entre 0 et 20.</a:t>
            </a:r>
            <a:endParaRPr sz="1600"/>
          </a:p>
          <a:p>
            <a:pPr marL="0" lvl="0" indent="0" algn="l" rtl="0">
              <a:spcBef>
                <a:spcPts val="0"/>
              </a:spcBef>
              <a:spcAft>
                <a:spcPts val="0"/>
              </a:spcAft>
              <a:buNone/>
            </a:pPr>
            <a:r>
              <a:rPr lang="fr-BE" sz="1600"/>
              <a:t>- 0-10 : I, 11-12 : S, 13-15 : B, 16-18 : TB, 19-20 : Excellent</a:t>
            </a:r>
            <a:endParaRPr sz="1600"/>
          </a:p>
          <a:p>
            <a:pPr marL="0" lvl="0" indent="0" algn="l" rtl="0">
              <a:spcBef>
                <a:spcPts val="0"/>
              </a:spcBef>
              <a:spcAft>
                <a:spcPts val="0"/>
              </a:spcAft>
              <a:buNone/>
            </a:pPr>
            <a:r>
              <a:rPr lang="fr-BE" sz="1600"/>
              <a:t>/!\ Gérer les erreurs : ex : -2; 25</a:t>
            </a:r>
            <a:endParaRPr sz="1600"/>
          </a:p>
          <a:p>
            <a:pPr marL="0" lvl="0" indent="0" algn="l" rtl="0">
              <a:spcBef>
                <a:spcPts val="0"/>
              </a:spcBef>
              <a:spcAft>
                <a:spcPts val="0"/>
              </a:spcAft>
              <a:buNone/>
            </a:pPr>
            <a:endParaRPr sz="1600"/>
          </a:p>
          <a:p>
            <a:pPr marL="457200" lvl="0" indent="-330200" algn="l" rtl="0">
              <a:spcBef>
                <a:spcPts val="0"/>
              </a:spcBef>
              <a:spcAft>
                <a:spcPts val="0"/>
              </a:spcAft>
              <a:buSzPts val="1600"/>
              <a:buChar char="●"/>
            </a:pPr>
            <a:r>
              <a:rPr lang="fr-BE" sz="1600" b="1"/>
              <a:t>exo12</a:t>
            </a:r>
            <a:endParaRPr sz="1600"/>
          </a:p>
          <a:p>
            <a:pPr marL="0" lvl="0" indent="0" algn="l" rtl="0">
              <a:spcBef>
                <a:spcPts val="0"/>
              </a:spcBef>
              <a:spcAft>
                <a:spcPts val="0"/>
              </a:spcAft>
              <a:buNone/>
            </a:pPr>
            <a:r>
              <a:rPr lang="fr-BE" sz="1600"/>
              <a:t>Réalisez un algorithme utilisant le convertisseur de secondes, il reçoit deux durées (jours, heures, minutes et secondes) et calcule la différence entre ces dernières.</a:t>
            </a:r>
            <a:endParaRPr sz="1600"/>
          </a:p>
          <a:p>
            <a:pPr marL="457200" lvl="0" indent="0" algn="l" rtl="0">
              <a:lnSpc>
                <a:spcPct val="115000"/>
              </a:lnSpc>
              <a:spcBef>
                <a:spcPts val="0"/>
              </a:spcBef>
              <a:spcAft>
                <a:spcPts val="0"/>
              </a:spcAft>
              <a:buNone/>
            </a:pPr>
            <a:endParaRPr sz="1600"/>
          </a:p>
        </p:txBody>
      </p:sp>
      <p:sp>
        <p:nvSpPr>
          <p:cNvPr id="886" name="Google Shape;886;p9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fr-BE" b="1">
                <a:solidFill>
                  <a:srgbClr val="000000"/>
                </a:solidFill>
              </a:rPr>
              <a:t>8</a:t>
            </a:fld>
            <a:endParaRPr b="1">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100"/>
          <p:cNvSpPr txBox="1">
            <a:spLocks noGrp="1"/>
          </p:cNvSpPr>
          <p:nvPr>
            <p:ph type="title"/>
          </p:nvPr>
        </p:nvSpPr>
        <p:spPr>
          <a:xfrm>
            <a:off x="311700" y="338125"/>
            <a:ext cx="85206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fr-BE"/>
              <a:t>Exercices</a:t>
            </a:r>
            <a:endParaRPr/>
          </a:p>
        </p:txBody>
      </p:sp>
      <p:sp>
        <p:nvSpPr>
          <p:cNvPr id="962" name="Google Shape;962;p100"/>
          <p:cNvSpPr txBox="1">
            <a:spLocks noGrp="1"/>
          </p:cNvSpPr>
          <p:nvPr>
            <p:ph type="body" idx="1"/>
          </p:nvPr>
        </p:nvSpPr>
        <p:spPr>
          <a:xfrm>
            <a:off x="182800" y="1145825"/>
            <a:ext cx="8852700" cy="34779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Font typeface="Arial"/>
              <a:buChar char="•"/>
            </a:pPr>
            <a:r>
              <a:rPr lang="fr-BE"/>
              <a:t>exo13-À l’aide d’une boucle, affichez la table de multiplication par 2. Ensuite, codez votre algorithme en Java.</a:t>
            </a:r>
            <a:endParaRPr/>
          </a:p>
          <a:p>
            <a:pPr marL="457200" lvl="0" indent="-228600" algn="l" rtl="0">
              <a:lnSpc>
                <a:spcPct val="115000"/>
              </a:lnSpc>
              <a:spcBef>
                <a:spcPts val="0"/>
              </a:spcBef>
              <a:spcAft>
                <a:spcPts val="0"/>
              </a:spcAft>
              <a:buSzPts val="1800"/>
              <a:buFont typeface="Arial"/>
              <a:buNone/>
            </a:pPr>
            <a:endParaRPr/>
          </a:p>
          <a:p>
            <a:pPr marL="457200" lvl="0" indent="-342900" algn="l" rtl="0">
              <a:lnSpc>
                <a:spcPct val="115000"/>
              </a:lnSpc>
              <a:spcBef>
                <a:spcPts val="0"/>
              </a:spcBef>
              <a:spcAft>
                <a:spcPts val="0"/>
              </a:spcAft>
              <a:buSzPts val="1800"/>
              <a:buFont typeface="Arial"/>
              <a:buChar char="•"/>
            </a:pPr>
            <a:r>
              <a:rPr lang="fr-BE"/>
              <a:t>exo14-Reprenez l’algorithme du lanceur de balles de tennis et faites en sorte qu’il lance une balle tant que le stock n’est pas vide. Il y a donc 2 variables stockBalles et pret</a:t>
            </a:r>
            <a:endParaRPr/>
          </a:p>
          <a:p>
            <a:pPr marL="457200" lvl="0" indent="-228600" algn="l" rtl="0">
              <a:lnSpc>
                <a:spcPct val="115000"/>
              </a:lnSpc>
              <a:spcBef>
                <a:spcPts val="0"/>
              </a:spcBef>
              <a:spcAft>
                <a:spcPts val="0"/>
              </a:spcAft>
              <a:buSzPts val="1800"/>
              <a:buFont typeface="Arial"/>
              <a:buNone/>
            </a:pPr>
            <a:endParaRPr/>
          </a:p>
          <a:p>
            <a:pPr marL="457200" lvl="0" indent="-342900" algn="l" rtl="0">
              <a:lnSpc>
                <a:spcPct val="115000"/>
              </a:lnSpc>
              <a:spcBef>
                <a:spcPts val="0"/>
              </a:spcBef>
              <a:spcAft>
                <a:spcPts val="0"/>
              </a:spcAft>
              <a:buSzPts val="1800"/>
              <a:buFont typeface="Arial"/>
              <a:buChar char="•"/>
            </a:pPr>
            <a:r>
              <a:rPr lang="fr-BE"/>
              <a:t>exo15-À l’aide de deux boucles, affichez les tables de multiplication de 1 à 9. Ensuite, codez votre algorithme en Java.</a:t>
            </a:r>
            <a:endParaRPr/>
          </a:p>
        </p:txBody>
      </p:sp>
      <p:sp>
        <p:nvSpPr>
          <p:cNvPr id="963" name="Google Shape;963;p10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fr-BE" b="1">
                <a:solidFill>
                  <a:srgbClr val="000000"/>
                </a:solidFill>
              </a:rPr>
              <a:t>9</a:t>
            </a:fld>
            <a:endParaRPr b="1">
              <a:solidFill>
                <a:srgbClr val="000000"/>
              </a:solidFill>
            </a:endParaRPr>
          </a:p>
        </p:txBody>
      </p:sp>
    </p:spTree>
  </p:cSld>
  <p:clrMapOvr>
    <a:masterClrMapping/>
  </p:clrMapOvr>
</p:sld>
</file>

<file path=ppt/theme/theme1.xml><?xml version="1.0" encoding="utf-8"?>
<a:theme xmlns:a="http://schemas.openxmlformats.org/drawingml/2006/main" name="BStorm v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Bureau">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2177</Words>
  <Application>Microsoft Office PowerPoint</Application>
  <PresentationFormat>Affichage à l'écran (16:9)</PresentationFormat>
  <Paragraphs>251</Paragraphs>
  <Slides>22</Slides>
  <Notes>22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22</vt:i4>
      </vt:variant>
    </vt:vector>
  </HeadingPairs>
  <TitlesOfParts>
    <vt:vector size="28" baseType="lpstr">
      <vt:lpstr>Arial</vt:lpstr>
      <vt:lpstr>Proxima Nova</vt:lpstr>
      <vt:lpstr>Cabin</vt:lpstr>
      <vt:lpstr>Consolas</vt:lpstr>
      <vt:lpstr>Calibri</vt:lpstr>
      <vt:lpstr>BStorm v2</vt:lpstr>
      <vt:lpstr>Exercice</vt:lpstr>
      <vt:lpstr>Exercice</vt:lpstr>
      <vt:lpstr>Opérateurs arithmétiques : Exercices</vt:lpstr>
      <vt:lpstr>Un dernier pour la route</vt:lpstr>
      <vt:lpstr>Exercices</vt:lpstr>
      <vt:lpstr>Exercices</vt:lpstr>
      <vt:lpstr>Exercices</vt:lpstr>
      <vt:lpstr>Exercices</vt:lpstr>
      <vt:lpstr>Exercices</vt:lpstr>
      <vt:lpstr>Plus ou Moins</vt:lpstr>
      <vt:lpstr>Exercices</vt:lpstr>
      <vt:lpstr>Exercices</vt:lpstr>
      <vt:lpstr>Exercices supplémentaires</vt:lpstr>
      <vt:lpstr>Projet : justePrix</vt:lpstr>
      <vt:lpstr>Indices</vt:lpstr>
      <vt:lpstr>Indices</vt:lpstr>
      <vt:lpstr>Exercices</vt:lpstr>
      <vt:lpstr>Exercices</vt:lpstr>
      <vt:lpstr>Java : Quelle touche enfoncée ?</vt:lpstr>
      <vt:lpstr>Exercices</vt:lpstr>
      <vt:lpstr>Exercices</vt:lpstr>
      <vt:lpstr>Exercices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Exercice</dc:title>
  <dc:creator>Benjamin Chkifi Laroussi</dc:creator>
  <cp:lastModifiedBy>GENARD  William</cp:lastModifiedBy>
  <cp:revision>1</cp:revision>
  <dcterms:created xsi:type="dcterms:W3CDTF">2014-10-23T12:46:58Z</dcterms:created>
  <dcterms:modified xsi:type="dcterms:W3CDTF">2022-05-13T09:26:03Z</dcterms:modified>
</cp:coreProperties>
</file>