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77" r:id="rId5"/>
    <p:sldId id="278" r:id="rId6"/>
    <p:sldId id="280" r:id="rId7"/>
    <p:sldId id="284" r:id="rId8"/>
    <p:sldId id="285" r:id="rId9"/>
    <p:sldId id="274" r:id="rId10"/>
    <p:sldId id="286" r:id="rId11"/>
    <p:sldId id="287" r:id="rId12"/>
    <p:sldId id="279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82" r:id="rId23"/>
    <p:sldId id="281" r:id="rId24"/>
    <p:sldId id="270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zChG7JNND04LVGjqRiIYlNzh3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6353F-9BA3-4161-BE0C-048CBD352072}" v="18" dt="2021-12-11T17:07:2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7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Eduardo Rodrigues Royo" userId="df0e9924-ab21-4282-ba5a-c4dbe4ba5949" providerId="ADAL" clId="{1466353F-9BA3-4161-BE0C-048CBD352072}"/>
    <pc:docChg chg="undo custSel addSld delSld modSld">
      <pc:chgData name="Luis Eduardo Rodrigues Royo" userId="df0e9924-ab21-4282-ba5a-c4dbe4ba5949" providerId="ADAL" clId="{1466353F-9BA3-4161-BE0C-048CBD352072}" dt="2021-12-11T17:08:25.902" v="527" actId="1076"/>
      <pc:docMkLst>
        <pc:docMk/>
      </pc:docMkLst>
      <pc:sldChg chg="addSp delSp modSp mod">
        <pc:chgData name="Luis Eduardo Rodrigues Royo" userId="df0e9924-ab21-4282-ba5a-c4dbe4ba5949" providerId="ADAL" clId="{1466353F-9BA3-4161-BE0C-048CBD352072}" dt="2021-12-11T15:20:55.592" v="229" actId="22"/>
        <pc:sldMkLst>
          <pc:docMk/>
          <pc:sldMk cId="3080918970" sldId="274"/>
        </pc:sldMkLst>
        <pc:spChg chg="mod">
          <ac:chgData name="Luis Eduardo Rodrigues Royo" userId="df0e9924-ab21-4282-ba5a-c4dbe4ba5949" providerId="ADAL" clId="{1466353F-9BA3-4161-BE0C-048CBD352072}" dt="2021-12-11T15:20:11.780" v="225" actId="14100"/>
          <ac:spMkLst>
            <pc:docMk/>
            <pc:sldMk cId="3080918970" sldId="274"/>
            <ac:spMk id="224" creationId="{00000000-0000-0000-0000-000000000000}"/>
          </ac:spMkLst>
        </pc:spChg>
        <pc:picChg chg="add mod modCrop">
          <ac:chgData name="Luis Eduardo Rodrigues Royo" userId="df0e9924-ab21-4282-ba5a-c4dbe4ba5949" providerId="ADAL" clId="{1466353F-9BA3-4161-BE0C-048CBD352072}" dt="2021-12-11T15:20:29.647" v="227" actId="14100"/>
          <ac:picMkLst>
            <pc:docMk/>
            <pc:sldMk cId="3080918970" sldId="274"/>
            <ac:picMk id="3" creationId="{A1586F98-B7C2-4F99-81C1-93381BE84B7A}"/>
          </ac:picMkLst>
        </pc:picChg>
        <pc:picChg chg="add del">
          <ac:chgData name="Luis Eduardo Rodrigues Royo" userId="df0e9924-ab21-4282-ba5a-c4dbe4ba5949" providerId="ADAL" clId="{1466353F-9BA3-4161-BE0C-048CBD352072}" dt="2021-12-11T15:20:55.592" v="229" actId="22"/>
          <ac:picMkLst>
            <pc:docMk/>
            <pc:sldMk cId="3080918970" sldId="274"/>
            <ac:picMk id="5" creationId="{D56F2604-F1A6-474D-8A91-0A022315EF00}"/>
          </ac:picMkLst>
        </pc:picChg>
        <pc:picChg chg="del">
          <ac:chgData name="Luis Eduardo Rodrigues Royo" userId="df0e9924-ab21-4282-ba5a-c4dbe4ba5949" providerId="ADAL" clId="{1466353F-9BA3-4161-BE0C-048CBD352072}" dt="2021-12-11T15:18:16.543" v="221" actId="478"/>
          <ac:picMkLst>
            <pc:docMk/>
            <pc:sldMk cId="3080918970" sldId="274"/>
            <ac:picMk id="6" creationId="{7E468BB8-AFE8-4D28-85BB-857CA97AA473}"/>
          </ac:picMkLst>
        </pc:picChg>
      </pc:sldChg>
      <pc:sldChg chg="del">
        <pc:chgData name="Luis Eduardo Rodrigues Royo" userId="df0e9924-ab21-4282-ba5a-c4dbe4ba5949" providerId="ADAL" clId="{1466353F-9BA3-4161-BE0C-048CBD352072}" dt="2021-12-08T00:46:28.031" v="55" actId="47"/>
        <pc:sldMkLst>
          <pc:docMk/>
          <pc:sldMk cId="23683432" sldId="276"/>
        </pc:sldMkLst>
      </pc:sldChg>
      <pc:sldChg chg="addSp delSp modSp mod">
        <pc:chgData name="Luis Eduardo Rodrigues Royo" userId="df0e9924-ab21-4282-ba5a-c4dbe4ba5949" providerId="ADAL" clId="{1466353F-9BA3-4161-BE0C-048CBD352072}" dt="2021-12-11T15:00:02.485" v="94" actId="14100"/>
        <pc:sldMkLst>
          <pc:docMk/>
          <pc:sldMk cId="1687622175" sldId="277"/>
        </pc:sldMkLst>
        <pc:picChg chg="add mod modCrop">
          <ac:chgData name="Luis Eduardo Rodrigues Royo" userId="df0e9924-ab21-4282-ba5a-c4dbe4ba5949" providerId="ADAL" clId="{1466353F-9BA3-4161-BE0C-048CBD352072}" dt="2021-12-11T15:00:02.485" v="94" actId="14100"/>
          <ac:picMkLst>
            <pc:docMk/>
            <pc:sldMk cId="1687622175" sldId="277"/>
            <ac:picMk id="3" creationId="{1EB77174-A560-494B-BAF8-C5A0456C5906}"/>
          </ac:picMkLst>
        </pc:picChg>
        <pc:picChg chg="del">
          <ac:chgData name="Luis Eduardo Rodrigues Royo" userId="df0e9924-ab21-4282-ba5a-c4dbe4ba5949" providerId="ADAL" clId="{1466353F-9BA3-4161-BE0C-048CBD352072}" dt="2021-12-11T14:58:44.344" v="81" actId="478"/>
          <ac:picMkLst>
            <pc:docMk/>
            <pc:sldMk cId="1687622175" sldId="277"/>
            <ac:picMk id="7" creationId="{8E93D6A3-84DB-459D-BF34-78174761EC63}"/>
          </ac:picMkLst>
        </pc:picChg>
      </pc:sldChg>
      <pc:sldChg chg="modSp mod">
        <pc:chgData name="Luis Eduardo Rodrigues Royo" userId="df0e9924-ab21-4282-ba5a-c4dbe4ba5949" providerId="ADAL" clId="{1466353F-9BA3-4161-BE0C-048CBD352072}" dt="2021-12-11T15:01:50.150" v="122" actId="14100"/>
        <pc:sldMkLst>
          <pc:docMk/>
          <pc:sldMk cId="3319298483" sldId="278"/>
        </pc:sldMkLst>
        <pc:spChg chg="mod">
          <ac:chgData name="Luis Eduardo Rodrigues Royo" userId="df0e9924-ab21-4282-ba5a-c4dbe4ba5949" providerId="ADAL" clId="{1466353F-9BA3-4161-BE0C-048CBD352072}" dt="2021-12-11T15:01:35.470" v="119" actId="14100"/>
          <ac:spMkLst>
            <pc:docMk/>
            <pc:sldMk cId="3319298483" sldId="278"/>
            <ac:spMk id="162" creationId="{00000000-0000-0000-0000-000000000000}"/>
          </ac:spMkLst>
        </pc:spChg>
        <pc:picChg chg="mod">
          <ac:chgData name="Luis Eduardo Rodrigues Royo" userId="df0e9924-ab21-4282-ba5a-c4dbe4ba5949" providerId="ADAL" clId="{1466353F-9BA3-4161-BE0C-048CBD352072}" dt="2021-12-11T15:01:50.150" v="122" actId="14100"/>
          <ac:picMkLst>
            <pc:docMk/>
            <pc:sldMk cId="3319298483" sldId="278"/>
            <ac:picMk id="3" creationId="{1443C1D3-689D-486D-93FE-2C19D7BE9157}"/>
          </ac:picMkLst>
        </pc:picChg>
      </pc:sldChg>
      <pc:sldChg chg="addSp delSp modSp mod">
        <pc:chgData name="Luis Eduardo Rodrigues Royo" userId="df0e9924-ab21-4282-ba5a-c4dbe4ba5949" providerId="ADAL" clId="{1466353F-9BA3-4161-BE0C-048CBD352072}" dt="2021-12-11T15:33:08.019" v="280" actId="20577"/>
        <pc:sldMkLst>
          <pc:docMk/>
          <pc:sldMk cId="2803872708" sldId="279"/>
        </pc:sldMkLst>
        <pc:spChg chg="mod">
          <ac:chgData name="Luis Eduardo Rodrigues Royo" userId="df0e9924-ab21-4282-ba5a-c4dbe4ba5949" providerId="ADAL" clId="{1466353F-9BA3-4161-BE0C-048CBD352072}" dt="2021-12-11T15:33:08.019" v="280" actId="20577"/>
          <ac:spMkLst>
            <pc:docMk/>
            <pc:sldMk cId="2803872708" sldId="279"/>
            <ac:spMk id="224" creationId="{00000000-0000-0000-0000-000000000000}"/>
          </ac:spMkLst>
        </pc:spChg>
        <pc:picChg chg="add mod modCrop">
          <ac:chgData name="Luis Eduardo Rodrigues Royo" userId="df0e9924-ab21-4282-ba5a-c4dbe4ba5949" providerId="ADAL" clId="{1466353F-9BA3-4161-BE0C-048CBD352072}" dt="2021-12-11T15:32:15.694" v="262" actId="14100"/>
          <ac:picMkLst>
            <pc:docMk/>
            <pc:sldMk cId="2803872708" sldId="279"/>
            <ac:picMk id="3" creationId="{B3516072-9C82-43E5-B007-19124CF120F6}"/>
          </ac:picMkLst>
        </pc:picChg>
        <pc:picChg chg="del">
          <ac:chgData name="Luis Eduardo Rodrigues Royo" userId="df0e9924-ab21-4282-ba5a-c4dbe4ba5949" providerId="ADAL" clId="{1466353F-9BA3-4161-BE0C-048CBD352072}" dt="2021-12-11T15:31:33.228" v="252" actId="478"/>
          <ac:picMkLst>
            <pc:docMk/>
            <pc:sldMk cId="2803872708" sldId="279"/>
            <ac:picMk id="5" creationId="{2B8CEC6E-63F2-4719-B2CE-4607E63F778F}"/>
          </ac:picMkLst>
        </pc:picChg>
      </pc:sldChg>
      <pc:sldChg chg="modSp mod">
        <pc:chgData name="Luis Eduardo Rodrigues Royo" userId="df0e9924-ab21-4282-ba5a-c4dbe4ba5949" providerId="ADAL" clId="{1466353F-9BA3-4161-BE0C-048CBD352072}" dt="2021-12-11T15:09:39.472" v="150" actId="20577"/>
        <pc:sldMkLst>
          <pc:docMk/>
          <pc:sldMk cId="3182011580" sldId="280"/>
        </pc:sldMkLst>
        <pc:spChg chg="mod">
          <ac:chgData name="Luis Eduardo Rodrigues Royo" userId="df0e9924-ab21-4282-ba5a-c4dbe4ba5949" providerId="ADAL" clId="{1466353F-9BA3-4161-BE0C-048CBD352072}" dt="2021-12-11T15:09:39.472" v="150" actId="20577"/>
          <ac:spMkLst>
            <pc:docMk/>
            <pc:sldMk cId="3182011580" sldId="280"/>
            <ac:spMk id="162" creationId="{00000000-0000-0000-0000-000000000000}"/>
          </ac:spMkLst>
        </pc:spChg>
        <pc:picChg chg="mod">
          <ac:chgData name="Luis Eduardo Rodrigues Royo" userId="df0e9924-ab21-4282-ba5a-c4dbe4ba5949" providerId="ADAL" clId="{1466353F-9BA3-4161-BE0C-048CBD352072}" dt="2021-12-11T15:03:08.500" v="133" actId="14100"/>
          <ac:picMkLst>
            <pc:docMk/>
            <pc:sldMk cId="3182011580" sldId="280"/>
            <ac:picMk id="4" creationId="{980A33D4-21E1-4F0A-8F57-E01E6A9688A4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0T22:09:34.496" v="80" actId="1076"/>
        <pc:sldMkLst>
          <pc:docMk/>
          <pc:sldMk cId="2534094012" sldId="281"/>
        </pc:sldMkLst>
        <pc:picChg chg="del">
          <ac:chgData name="Luis Eduardo Rodrigues Royo" userId="df0e9924-ab21-4282-ba5a-c4dbe4ba5949" providerId="ADAL" clId="{1466353F-9BA3-4161-BE0C-048CBD352072}" dt="2021-12-10T22:09:11.468" v="75" actId="478"/>
          <ac:picMkLst>
            <pc:docMk/>
            <pc:sldMk cId="2534094012" sldId="281"/>
            <ac:picMk id="3" creationId="{026A583A-E5D9-4BB9-8F5F-DC219FF25D0B}"/>
          </ac:picMkLst>
        </pc:picChg>
        <pc:picChg chg="add mod modCrop">
          <ac:chgData name="Luis Eduardo Rodrigues Royo" userId="df0e9924-ab21-4282-ba5a-c4dbe4ba5949" providerId="ADAL" clId="{1466353F-9BA3-4161-BE0C-048CBD352072}" dt="2021-12-10T22:09:34.496" v="80" actId="1076"/>
          <ac:picMkLst>
            <pc:docMk/>
            <pc:sldMk cId="2534094012" sldId="281"/>
            <ac:picMk id="4" creationId="{9B8E76C5-D2AA-4608-BDC6-D3B3C24DFEF5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08T00:30:32.430" v="54" actId="1076"/>
        <pc:sldMkLst>
          <pc:docMk/>
          <pc:sldMk cId="3600200961" sldId="282"/>
        </pc:sldMkLst>
        <pc:spChg chg="mod">
          <ac:chgData name="Luis Eduardo Rodrigues Royo" userId="df0e9924-ab21-4282-ba5a-c4dbe4ba5949" providerId="ADAL" clId="{1466353F-9BA3-4161-BE0C-048CBD352072}" dt="2021-12-08T00:30:25.505" v="53" actId="20577"/>
          <ac:spMkLst>
            <pc:docMk/>
            <pc:sldMk cId="3600200961" sldId="282"/>
            <ac:spMk id="224" creationId="{00000000-0000-0000-0000-000000000000}"/>
          </ac:spMkLst>
        </pc:spChg>
        <pc:picChg chg="add mod">
          <ac:chgData name="Luis Eduardo Rodrigues Royo" userId="df0e9924-ab21-4282-ba5a-c4dbe4ba5949" providerId="ADAL" clId="{1466353F-9BA3-4161-BE0C-048CBD352072}" dt="2021-12-08T00:30:32.430" v="54" actId="1076"/>
          <ac:picMkLst>
            <pc:docMk/>
            <pc:sldMk cId="3600200961" sldId="282"/>
            <ac:picMk id="3" creationId="{E00BFCA9-19F5-4B95-A7DE-3496A2A94B34}"/>
          </ac:picMkLst>
        </pc:picChg>
        <pc:picChg chg="del">
          <ac:chgData name="Luis Eduardo Rodrigues Royo" userId="df0e9924-ab21-4282-ba5a-c4dbe4ba5949" providerId="ADAL" clId="{1466353F-9BA3-4161-BE0C-048CBD352072}" dt="2021-12-08T00:29:53.082" v="28" actId="478"/>
          <ac:picMkLst>
            <pc:docMk/>
            <pc:sldMk cId="3600200961" sldId="282"/>
            <ac:picMk id="5" creationId="{2B8CEC6E-63F2-4719-B2CE-4607E63F778F}"/>
          </ac:picMkLst>
        </pc:picChg>
      </pc:sldChg>
      <pc:sldChg chg="addSp delSp modSp add del mod">
        <pc:chgData name="Luis Eduardo Rodrigues Royo" userId="df0e9924-ab21-4282-ba5a-c4dbe4ba5949" providerId="ADAL" clId="{1466353F-9BA3-4161-BE0C-048CBD352072}" dt="2021-12-11T17:06:27.012" v="513" actId="47"/>
        <pc:sldMkLst>
          <pc:docMk/>
          <pc:sldMk cId="2230098662" sldId="283"/>
        </pc:sldMkLst>
        <pc:spChg chg="mod">
          <ac:chgData name="Luis Eduardo Rodrigues Royo" userId="df0e9924-ab21-4282-ba5a-c4dbe4ba5949" providerId="ADAL" clId="{1466353F-9BA3-4161-BE0C-048CBD352072}" dt="2021-12-08T00:51:17.155" v="67" actId="20577"/>
          <ac:spMkLst>
            <pc:docMk/>
            <pc:sldMk cId="2230098662" sldId="283"/>
            <ac:spMk id="224" creationId="{00000000-0000-0000-0000-000000000000}"/>
          </ac:spMkLst>
        </pc:spChg>
        <pc:picChg chg="del">
          <ac:chgData name="Luis Eduardo Rodrigues Royo" userId="df0e9924-ab21-4282-ba5a-c4dbe4ba5949" providerId="ADAL" clId="{1466353F-9BA3-4161-BE0C-048CBD352072}" dt="2021-12-08T00:51:19.693" v="68" actId="478"/>
          <ac:picMkLst>
            <pc:docMk/>
            <pc:sldMk cId="2230098662" sldId="283"/>
            <ac:picMk id="3" creationId="{026A583A-E5D9-4BB9-8F5F-DC219FF25D0B}"/>
          </ac:picMkLst>
        </pc:picChg>
        <pc:picChg chg="add mod">
          <ac:chgData name="Luis Eduardo Rodrigues Royo" userId="df0e9924-ab21-4282-ba5a-c4dbe4ba5949" providerId="ADAL" clId="{1466353F-9BA3-4161-BE0C-048CBD352072}" dt="2021-12-08T00:51:51.783" v="74" actId="14100"/>
          <ac:picMkLst>
            <pc:docMk/>
            <pc:sldMk cId="2230098662" sldId="283"/>
            <ac:picMk id="4" creationId="{806D9FBD-E9E3-4D6C-B19D-C18480B9D88A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5:11:09.437" v="182" actId="14100"/>
        <pc:sldMkLst>
          <pc:docMk/>
          <pc:sldMk cId="816556165" sldId="284"/>
        </pc:sldMkLst>
        <pc:spChg chg="mod">
          <ac:chgData name="Luis Eduardo Rodrigues Royo" userId="df0e9924-ab21-4282-ba5a-c4dbe4ba5949" providerId="ADAL" clId="{1466353F-9BA3-4161-BE0C-048CBD352072}" dt="2021-12-11T15:09:53.554" v="167" actId="27636"/>
          <ac:spMkLst>
            <pc:docMk/>
            <pc:sldMk cId="816556165" sldId="284"/>
            <ac:spMk id="162" creationId="{00000000-0000-0000-0000-000000000000}"/>
          </ac:spMkLst>
        </pc:spChg>
        <pc:picChg chg="add mod modCrop">
          <ac:chgData name="Luis Eduardo Rodrigues Royo" userId="df0e9924-ab21-4282-ba5a-c4dbe4ba5949" providerId="ADAL" clId="{1466353F-9BA3-4161-BE0C-048CBD352072}" dt="2021-12-11T15:11:09.437" v="182" actId="14100"/>
          <ac:picMkLst>
            <pc:docMk/>
            <pc:sldMk cId="816556165" sldId="284"/>
            <ac:picMk id="3" creationId="{062E14B8-C311-4F2F-B0D0-3B1F3A8577E0}"/>
          </ac:picMkLst>
        </pc:picChg>
        <pc:picChg chg="del">
          <ac:chgData name="Luis Eduardo Rodrigues Royo" userId="df0e9924-ab21-4282-ba5a-c4dbe4ba5949" providerId="ADAL" clId="{1466353F-9BA3-4161-BE0C-048CBD352072}" dt="2021-12-11T15:10:00.086" v="168" actId="478"/>
          <ac:picMkLst>
            <pc:docMk/>
            <pc:sldMk cId="816556165" sldId="284"/>
            <ac:picMk id="4" creationId="{980A33D4-21E1-4F0A-8F57-E01E6A9688A4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5:13:29.360" v="215" actId="14100"/>
        <pc:sldMkLst>
          <pc:docMk/>
          <pc:sldMk cId="2569548751" sldId="285"/>
        </pc:sldMkLst>
        <pc:spChg chg="mod">
          <ac:chgData name="Luis Eduardo Rodrigues Royo" userId="df0e9924-ab21-4282-ba5a-c4dbe4ba5949" providerId="ADAL" clId="{1466353F-9BA3-4161-BE0C-048CBD352072}" dt="2021-12-11T15:12:04.819" v="194" actId="20577"/>
          <ac:spMkLst>
            <pc:docMk/>
            <pc:sldMk cId="2569548751" sldId="285"/>
            <ac:spMk id="162" creationId="{00000000-0000-0000-0000-000000000000}"/>
          </ac:spMkLst>
        </pc:spChg>
        <pc:picChg chg="del">
          <ac:chgData name="Luis Eduardo Rodrigues Royo" userId="df0e9924-ab21-4282-ba5a-c4dbe4ba5949" providerId="ADAL" clId="{1466353F-9BA3-4161-BE0C-048CBD352072}" dt="2021-12-11T15:12:43.432" v="195" actId="478"/>
          <ac:picMkLst>
            <pc:docMk/>
            <pc:sldMk cId="2569548751" sldId="285"/>
            <ac:picMk id="3" creationId="{062E14B8-C311-4F2F-B0D0-3B1F3A8577E0}"/>
          </ac:picMkLst>
        </pc:picChg>
        <pc:picChg chg="add mod modCrop">
          <ac:chgData name="Luis Eduardo Rodrigues Royo" userId="df0e9924-ab21-4282-ba5a-c4dbe4ba5949" providerId="ADAL" clId="{1466353F-9BA3-4161-BE0C-048CBD352072}" dt="2021-12-11T15:13:29.360" v="215" actId="14100"/>
          <ac:picMkLst>
            <pc:docMk/>
            <pc:sldMk cId="2569548751" sldId="285"/>
            <ac:picMk id="4" creationId="{5D592557-BC74-4BD7-9F80-8220096843C8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5:22:38.429" v="240" actId="14100"/>
        <pc:sldMkLst>
          <pc:docMk/>
          <pc:sldMk cId="701052476" sldId="286"/>
        </pc:sldMkLst>
        <pc:picChg chg="del">
          <ac:chgData name="Luis Eduardo Rodrigues Royo" userId="df0e9924-ab21-4282-ba5a-c4dbe4ba5949" providerId="ADAL" clId="{1466353F-9BA3-4161-BE0C-048CBD352072}" dt="2021-12-11T15:22:03.736" v="231" actId="478"/>
          <ac:picMkLst>
            <pc:docMk/>
            <pc:sldMk cId="701052476" sldId="286"/>
            <ac:picMk id="3" creationId="{A1586F98-B7C2-4F99-81C1-93381BE84B7A}"/>
          </ac:picMkLst>
        </pc:picChg>
        <pc:picChg chg="add mod modCrop">
          <ac:chgData name="Luis Eduardo Rodrigues Royo" userId="df0e9924-ab21-4282-ba5a-c4dbe4ba5949" providerId="ADAL" clId="{1466353F-9BA3-4161-BE0C-048CBD352072}" dt="2021-12-11T15:22:38.429" v="240" actId="14100"/>
          <ac:picMkLst>
            <pc:docMk/>
            <pc:sldMk cId="701052476" sldId="286"/>
            <ac:picMk id="4" creationId="{99D58B0E-C2AB-42FE-94D9-DC0653BDF436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5:25:41.024" v="251" actId="14100"/>
        <pc:sldMkLst>
          <pc:docMk/>
          <pc:sldMk cId="2919890471" sldId="287"/>
        </pc:sldMkLst>
        <pc:picChg chg="add mod modCrop">
          <ac:chgData name="Luis Eduardo Rodrigues Royo" userId="df0e9924-ab21-4282-ba5a-c4dbe4ba5949" providerId="ADAL" clId="{1466353F-9BA3-4161-BE0C-048CBD352072}" dt="2021-12-11T15:25:41.024" v="251" actId="14100"/>
          <ac:picMkLst>
            <pc:docMk/>
            <pc:sldMk cId="2919890471" sldId="287"/>
            <ac:picMk id="3" creationId="{E755CE61-8896-4D25-AB4E-810B0A7C3821}"/>
          </ac:picMkLst>
        </pc:picChg>
        <pc:picChg chg="del">
          <ac:chgData name="Luis Eduardo Rodrigues Royo" userId="df0e9924-ab21-4282-ba5a-c4dbe4ba5949" providerId="ADAL" clId="{1466353F-9BA3-4161-BE0C-048CBD352072}" dt="2021-12-11T15:24:25.986" v="242" actId="478"/>
          <ac:picMkLst>
            <pc:docMk/>
            <pc:sldMk cId="2919890471" sldId="287"/>
            <ac:picMk id="4" creationId="{99D58B0E-C2AB-42FE-94D9-DC0653BDF436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5:34:47.858" v="307" actId="14100"/>
        <pc:sldMkLst>
          <pc:docMk/>
          <pc:sldMk cId="652296672" sldId="288"/>
        </pc:sldMkLst>
        <pc:spChg chg="mod">
          <ac:chgData name="Luis Eduardo Rodrigues Royo" userId="df0e9924-ab21-4282-ba5a-c4dbe4ba5949" providerId="ADAL" clId="{1466353F-9BA3-4161-BE0C-048CBD352072}" dt="2021-12-11T15:34:29.302" v="304" actId="20577"/>
          <ac:spMkLst>
            <pc:docMk/>
            <pc:sldMk cId="652296672" sldId="288"/>
            <ac:spMk id="224" creationId="{00000000-0000-0000-0000-000000000000}"/>
          </ac:spMkLst>
        </pc:spChg>
        <pc:picChg chg="del">
          <ac:chgData name="Luis Eduardo Rodrigues Royo" userId="df0e9924-ab21-4282-ba5a-c4dbe4ba5949" providerId="ADAL" clId="{1466353F-9BA3-4161-BE0C-048CBD352072}" dt="2021-12-11T15:33:14.963" v="281" actId="478"/>
          <ac:picMkLst>
            <pc:docMk/>
            <pc:sldMk cId="652296672" sldId="288"/>
            <ac:picMk id="3" creationId="{B3516072-9C82-43E5-B007-19124CF120F6}"/>
          </ac:picMkLst>
        </pc:picChg>
        <pc:picChg chg="add mod modCrop">
          <ac:chgData name="Luis Eduardo Rodrigues Royo" userId="df0e9924-ab21-4282-ba5a-c4dbe4ba5949" providerId="ADAL" clId="{1466353F-9BA3-4161-BE0C-048CBD352072}" dt="2021-12-11T15:34:47.858" v="307" actId="14100"/>
          <ac:picMkLst>
            <pc:docMk/>
            <pc:sldMk cId="652296672" sldId="288"/>
            <ac:picMk id="4" creationId="{A51788D2-0A41-4769-AA33-CB276E5BE7DF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5:39:19.167" v="340" actId="14100"/>
        <pc:sldMkLst>
          <pc:docMk/>
          <pc:sldMk cId="3860240196" sldId="289"/>
        </pc:sldMkLst>
        <pc:spChg chg="mod">
          <ac:chgData name="Luis Eduardo Rodrigues Royo" userId="df0e9924-ab21-4282-ba5a-c4dbe4ba5949" providerId="ADAL" clId="{1466353F-9BA3-4161-BE0C-048CBD352072}" dt="2021-12-11T15:36:26.258" v="330" actId="27636"/>
          <ac:spMkLst>
            <pc:docMk/>
            <pc:sldMk cId="3860240196" sldId="289"/>
            <ac:spMk id="224" creationId="{00000000-0000-0000-0000-000000000000}"/>
          </ac:spMkLst>
        </pc:spChg>
        <pc:picChg chg="add mod modCrop">
          <ac:chgData name="Luis Eduardo Rodrigues Royo" userId="df0e9924-ab21-4282-ba5a-c4dbe4ba5949" providerId="ADAL" clId="{1466353F-9BA3-4161-BE0C-048CBD352072}" dt="2021-12-11T15:39:19.167" v="340" actId="14100"/>
          <ac:picMkLst>
            <pc:docMk/>
            <pc:sldMk cId="3860240196" sldId="289"/>
            <ac:picMk id="3" creationId="{CCCF30D1-8023-44F6-94CC-7D69BFC8A6C6}"/>
          </ac:picMkLst>
        </pc:picChg>
        <pc:picChg chg="del">
          <ac:chgData name="Luis Eduardo Rodrigues Royo" userId="df0e9924-ab21-4282-ba5a-c4dbe4ba5949" providerId="ADAL" clId="{1466353F-9BA3-4161-BE0C-048CBD352072}" dt="2021-12-11T15:36:06.180" v="328" actId="478"/>
          <ac:picMkLst>
            <pc:docMk/>
            <pc:sldMk cId="3860240196" sldId="289"/>
            <ac:picMk id="4" creationId="{A51788D2-0A41-4769-AA33-CB276E5BE7DF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6:53:54.602" v="359" actId="14100"/>
        <pc:sldMkLst>
          <pc:docMk/>
          <pc:sldMk cId="1918023301" sldId="290"/>
        </pc:sldMkLst>
        <pc:spChg chg="mod">
          <ac:chgData name="Luis Eduardo Rodrigues Royo" userId="df0e9924-ab21-4282-ba5a-c4dbe4ba5949" providerId="ADAL" clId="{1466353F-9BA3-4161-BE0C-048CBD352072}" dt="2021-12-11T16:53:12.244" v="350" actId="20577"/>
          <ac:spMkLst>
            <pc:docMk/>
            <pc:sldMk cId="1918023301" sldId="290"/>
            <ac:spMk id="224" creationId="{00000000-0000-0000-0000-000000000000}"/>
          </ac:spMkLst>
        </pc:spChg>
        <pc:picChg chg="add mod modCrop">
          <ac:chgData name="Luis Eduardo Rodrigues Royo" userId="df0e9924-ab21-4282-ba5a-c4dbe4ba5949" providerId="ADAL" clId="{1466353F-9BA3-4161-BE0C-048CBD352072}" dt="2021-12-11T16:53:54.602" v="359" actId="14100"/>
          <ac:picMkLst>
            <pc:docMk/>
            <pc:sldMk cId="1918023301" sldId="290"/>
            <ac:picMk id="3" creationId="{CA4765CA-49EE-4553-8D7D-7E5B91FC14FE}"/>
          </ac:picMkLst>
        </pc:picChg>
        <pc:picChg chg="del">
          <ac:chgData name="Luis Eduardo Rodrigues Royo" userId="df0e9924-ab21-4282-ba5a-c4dbe4ba5949" providerId="ADAL" clId="{1466353F-9BA3-4161-BE0C-048CBD352072}" dt="2021-12-11T15:36:34.358" v="332" actId="478"/>
          <ac:picMkLst>
            <pc:docMk/>
            <pc:sldMk cId="1918023301" sldId="290"/>
            <ac:picMk id="4" creationId="{A51788D2-0A41-4769-AA33-CB276E5BE7DF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6:56:47.401" v="395" actId="22"/>
        <pc:sldMkLst>
          <pc:docMk/>
          <pc:sldMk cId="250881580" sldId="291"/>
        </pc:sldMkLst>
        <pc:spChg chg="mod">
          <ac:chgData name="Luis Eduardo Rodrigues Royo" userId="df0e9924-ab21-4282-ba5a-c4dbe4ba5949" providerId="ADAL" clId="{1466353F-9BA3-4161-BE0C-048CBD352072}" dt="2021-12-11T16:55:22.075" v="383" actId="20577"/>
          <ac:spMkLst>
            <pc:docMk/>
            <pc:sldMk cId="250881580" sldId="291"/>
            <ac:spMk id="224" creationId="{00000000-0000-0000-0000-000000000000}"/>
          </ac:spMkLst>
        </pc:spChg>
        <pc:picChg chg="del">
          <ac:chgData name="Luis Eduardo Rodrigues Royo" userId="df0e9924-ab21-4282-ba5a-c4dbe4ba5949" providerId="ADAL" clId="{1466353F-9BA3-4161-BE0C-048CBD352072}" dt="2021-12-11T16:55:09.745" v="369" actId="478"/>
          <ac:picMkLst>
            <pc:docMk/>
            <pc:sldMk cId="250881580" sldId="291"/>
            <ac:picMk id="3" creationId="{CA4765CA-49EE-4553-8D7D-7E5B91FC14FE}"/>
          </ac:picMkLst>
        </pc:picChg>
        <pc:picChg chg="add mod modCrop">
          <ac:chgData name="Luis Eduardo Rodrigues Royo" userId="df0e9924-ab21-4282-ba5a-c4dbe4ba5949" providerId="ADAL" clId="{1466353F-9BA3-4161-BE0C-048CBD352072}" dt="2021-12-11T16:56:18.601" v="393" actId="14100"/>
          <ac:picMkLst>
            <pc:docMk/>
            <pc:sldMk cId="250881580" sldId="291"/>
            <ac:picMk id="4" creationId="{E178FA6B-8AEB-4C59-9643-0BA4288525CE}"/>
          </ac:picMkLst>
        </pc:picChg>
        <pc:picChg chg="add del">
          <ac:chgData name="Luis Eduardo Rodrigues Royo" userId="df0e9924-ab21-4282-ba5a-c4dbe4ba5949" providerId="ADAL" clId="{1466353F-9BA3-4161-BE0C-048CBD352072}" dt="2021-12-11T16:56:47.401" v="395" actId="22"/>
          <ac:picMkLst>
            <pc:docMk/>
            <pc:sldMk cId="250881580" sldId="291"/>
            <ac:picMk id="6" creationId="{509961DA-D6CA-4484-B47B-B080158CC681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6:58:21.943" v="416" actId="20577"/>
        <pc:sldMkLst>
          <pc:docMk/>
          <pc:sldMk cId="2147690029" sldId="292"/>
        </pc:sldMkLst>
        <pc:spChg chg="mod">
          <ac:chgData name="Luis Eduardo Rodrigues Royo" userId="df0e9924-ab21-4282-ba5a-c4dbe4ba5949" providerId="ADAL" clId="{1466353F-9BA3-4161-BE0C-048CBD352072}" dt="2021-12-11T16:58:21.943" v="416" actId="20577"/>
          <ac:spMkLst>
            <pc:docMk/>
            <pc:sldMk cId="2147690029" sldId="292"/>
            <ac:spMk id="224" creationId="{00000000-0000-0000-0000-000000000000}"/>
          </ac:spMkLst>
        </pc:spChg>
        <pc:picChg chg="add mod modCrop">
          <ac:chgData name="Luis Eduardo Rodrigues Royo" userId="df0e9924-ab21-4282-ba5a-c4dbe4ba5949" providerId="ADAL" clId="{1466353F-9BA3-4161-BE0C-048CBD352072}" dt="2021-12-11T16:57:38.365" v="404" actId="14100"/>
          <ac:picMkLst>
            <pc:docMk/>
            <pc:sldMk cId="2147690029" sldId="292"/>
            <ac:picMk id="3" creationId="{A0F7D868-15C8-4F11-9F47-99F4D8917900}"/>
          </ac:picMkLst>
        </pc:picChg>
        <pc:picChg chg="del">
          <ac:chgData name="Luis Eduardo Rodrigues Royo" userId="df0e9924-ab21-4282-ba5a-c4dbe4ba5949" providerId="ADAL" clId="{1466353F-9BA3-4161-BE0C-048CBD352072}" dt="2021-12-11T16:56:57.227" v="397" actId="478"/>
          <ac:picMkLst>
            <pc:docMk/>
            <pc:sldMk cId="2147690029" sldId="292"/>
            <ac:picMk id="4" creationId="{E178FA6B-8AEB-4C59-9643-0BA4288525CE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6:59:35.388" v="443" actId="20577"/>
        <pc:sldMkLst>
          <pc:docMk/>
          <pc:sldMk cId="2751455169" sldId="293"/>
        </pc:sldMkLst>
        <pc:spChg chg="mod">
          <ac:chgData name="Luis Eduardo Rodrigues Royo" userId="df0e9924-ab21-4282-ba5a-c4dbe4ba5949" providerId="ADAL" clId="{1466353F-9BA3-4161-BE0C-048CBD352072}" dt="2021-12-11T16:59:35.388" v="443" actId="20577"/>
          <ac:spMkLst>
            <pc:docMk/>
            <pc:sldMk cId="2751455169" sldId="293"/>
            <ac:spMk id="224" creationId="{00000000-0000-0000-0000-000000000000}"/>
          </ac:spMkLst>
        </pc:spChg>
        <pc:picChg chg="del">
          <ac:chgData name="Luis Eduardo Rodrigues Royo" userId="df0e9924-ab21-4282-ba5a-c4dbe4ba5949" providerId="ADAL" clId="{1466353F-9BA3-4161-BE0C-048CBD352072}" dt="2021-12-11T16:58:40.093" v="418" actId="478"/>
          <ac:picMkLst>
            <pc:docMk/>
            <pc:sldMk cId="2751455169" sldId="293"/>
            <ac:picMk id="3" creationId="{A0F7D868-15C8-4F11-9F47-99F4D8917900}"/>
          </ac:picMkLst>
        </pc:picChg>
        <pc:picChg chg="add mod modCrop">
          <ac:chgData name="Luis Eduardo Rodrigues Royo" userId="df0e9924-ab21-4282-ba5a-c4dbe4ba5949" providerId="ADAL" clId="{1466353F-9BA3-4161-BE0C-048CBD352072}" dt="2021-12-11T16:59:23.831" v="426" actId="14100"/>
          <ac:picMkLst>
            <pc:docMk/>
            <pc:sldMk cId="2751455169" sldId="293"/>
            <ac:picMk id="4" creationId="{0D9D1A83-EF66-42BB-8DBD-BDD859454E97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7:00:58.109" v="473" actId="6549"/>
        <pc:sldMkLst>
          <pc:docMk/>
          <pc:sldMk cId="1423168345" sldId="294"/>
        </pc:sldMkLst>
        <pc:spChg chg="mod">
          <ac:chgData name="Luis Eduardo Rodrigues Royo" userId="df0e9924-ab21-4282-ba5a-c4dbe4ba5949" providerId="ADAL" clId="{1466353F-9BA3-4161-BE0C-048CBD352072}" dt="2021-12-11T17:00:58.109" v="473" actId="6549"/>
          <ac:spMkLst>
            <pc:docMk/>
            <pc:sldMk cId="1423168345" sldId="294"/>
            <ac:spMk id="224" creationId="{00000000-0000-0000-0000-000000000000}"/>
          </ac:spMkLst>
        </pc:spChg>
        <pc:picChg chg="add mod modCrop">
          <ac:chgData name="Luis Eduardo Rodrigues Royo" userId="df0e9924-ab21-4282-ba5a-c4dbe4ba5949" providerId="ADAL" clId="{1466353F-9BA3-4161-BE0C-048CBD352072}" dt="2021-12-11T17:00:42.329" v="453" actId="14100"/>
          <ac:picMkLst>
            <pc:docMk/>
            <pc:sldMk cId="1423168345" sldId="294"/>
            <ac:picMk id="3" creationId="{386CB266-C37D-425D-8A49-A1D19980D578}"/>
          </ac:picMkLst>
        </pc:picChg>
        <pc:picChg chg="del">
          <ac:chgData name="Luis Eduardo Rodrigues Royo" userId="df0e9924-ab21-4282-ba5a-c4dbe4ba5949" providerId="ADAL" clId="{1466353F-9BA3-4161-BE0C-048CBD352072}" dt="2021-12-11T17:00:05.155" v="445" actId="478"/>
          <ac:picMkLst>
            <pc:docMk/>
            <pc:sldMk cId="1423168345" sldId="294"/>
            <ac:picMk id="4" creationId="{0D9D1A83-EF66-42BB-8DBD-BDD859454E97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7:06:06.046" v="512" actId="20577"/>
        <pc:sldMkLst>
          <pc:docMk/>
          <pc:sldMk cId="34541089" sldId="295"/>
        </pc:sldMkLst>
        <pc:spChg chg="add mod">
          <ac:chgData name="Luis Eduardo Rodrigues Royo" userId="df0e9924-ab21-4282-ba5a-c4dbe4ba5949" providerId="ADAL" clId="{1466353F-9BA3-4161-BE0C-048CBD352072}" dt="2021-12-11T17:05:23.534" v="493" actId="6549"/>
          <ac:spMkLst>
            <pc:docMk/>
            <pc:sldMk cId="34541089" sldId="295"/>
            <ac:spMk id="5" creationId="{7A4EED1F-B01A-4D4B-8031-1E7832F493A2}"/>
          </ac:spMkLst>
        </pc:spChg>
        <pc:spChg chg="mod">
          <ac:chgData name="Luis Eduardo Rodrigues Royo" userId="df0e9924-ab21-4282-ba5a-c4dbe4ba5949" providerId="ADAL" clId="{1466353F-9BA3-4161-BE0C-048CBD352072}" dt="2021-12-11T17:06:06.046" v="512" actId="20577"/>
          <ac:spMkLst>
            <pc:docMk/>
            <pc:sldMk cId="34541089" sldId="295"/>
            <ac:spMk id="224" creationId="{00000000-0000-0000-0000-000000000000}"/>
          </ac:spMkLst>
        </pc:spChg>
        <pc:picChg chg="del mod">
          <ac:chgData name="Luis Eduardo Rodrigues Royo" userId="df0e9924-ab21-4282-ba5a-c4dbe4ba5949" providerId="ADAL" clId="{1466353F-9BA3-4161-BE0C-048CBD352072}" dt="2021-12-11T17:03:38.527" v="476" actId="478"/>
          <ac:picMkLst>
            <pc:docMk/>
            <pc:sldMk cId="34541089" sldId="295"/>
            <ac:picMk id="3" creationId="{386CB266-C37D-425D-8A49-A1D19980D578}"/>
          </ac:picMkLst>
        </pc:picChg>
      </pc:sldChg>
      <pc:sldChg chg="addSp delSp modSp add mod">
        <pc:chgData name="Luis Eduardo Rodrigues Royo" userId="df0e9924-ab21-4282-ba5a-c4dbe4ba5949" providerId="ADAL" clId="{1466353F-9BA3-4161-BE0C-048CBD352072}" dt="2021-12-11T17:08:25.902" v="527" actId="1076"/>
        <pc:sldMkLst>
          <pc:docMk/>
          <pc:sldMk cId="1554598849" sldId="296"/>
        </pc:sldMkLst>
        <pc:spChg chg="del mod">
          <ac:chgData name="Luis Eduardo Rodrigues Royo" userId="df0e9924-ab21-4282-ba5a-c4dbe4ba5949" providerId="ADAL" clId="{1466353F-9BA3-4161-BE0C-048CBD352072}" dt="2021-12-11T17:07:45.268" v="518"/>
          <ac:spMkLst>
            <pc:docMk/>
            <pc:sldMk cId="1554598849" sldId="296"/>
            <ac:spMk id="5" creationId="{7A4EED1F-B01A-4D4B-8031-1E7832F493A2}"/>
          </ac:spMkLst>
        </pc:spChg>
        <pc:spChg chg="add mod">
          <ac:chgData name="Luis Eduardo Rodrigues Royo" userId="df0e9924-ab21-4282-ba5a-c4dbe4ba5949" providerId="ADAL" clId="{1466353F-9BA3-4161-BE0C-048CBD352072}" dt="2021-12-11T17:08:25.902" v="527" actId="1076"/>
          <ac:spMkLst>
            <pc:docMk/>
            <pc:sldMk cId="1554598849" sldId="296"/>
            <ac:spMk id="6" creationId="{C28218A6-86FE-4E9C-800B-C38A1CBDA9E6}"/>
          </ac:spMkLst>
        </pc:spChg>
        <pc:spChg chg="mod">
          <ac:chgData name="Luis Eduardo Rodrigues Royo" userId="df0e9924-ab21-4282-ba5a-c4dbe4ba5949" providerId="ADAL" clId="{1466353F-9BA3-4161-BE0C-048CBD352072}" dt="2021-12-11T17:08:13.274" v="525"/>
          <ac:spMkLst>
            <pc:docMk/>
            <pc:sldMk cId="1554598849" sldId="296"/>
            <ac:spMk id="2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98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72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945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27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32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52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269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858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163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62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654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03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868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300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94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49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6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9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8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35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7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1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7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3" name="Google Shape;103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6A6858EF-47F2-49D2-B3F0-4F80891F1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954136" cy="6858000"/>
          </a:xfrm>
          <a:prstGeom prst="rect">
            <a:avLst/>
          </a:prstGeom>
        </p:spPr>
      </p:pic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5591720" y="1063557"/>
            <a:ext cx="4482900" cy="149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rebuchet MS"/>
              <a:buNone/>
            </a:pPr>
            <a:r>
              <a:rPr lang="pt-BR" sz="3600" b="1" dirty="0" err="1">
                <a:solidFill>
                  <a:schemeClr val="accent1">
                    <a:lumMod val="50000"/>
                  </a:schemeClr>
                </a:solidFill>
              </a:rPr>
              <a:t>Solid</a:t>
            </a: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</a:rPr>
              <a:t>-PDV 1.0</a:t>
            </a:r>
            <a:b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</a:br>
            <a:endParaRPr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4774623" y="4592500"/>
            <a:ext cx="44829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spcAft>
                <a:spcPts val="800"/>
              </a:spcAft>
            </a:pPr>
            <a:r>
              <a:rPr lang="pt-BR" sz="11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LUIS EDUARDO RODRIGUES ROYO - CP3005458</a:t>
            </a:r>
            <a:endParaRPr lang="pt-BR" sz="12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84C3BE-CCCE-4FA8-A80E-6DC745E9C46D}"/>
              </a:ext>
            </a:extLst>
          </p:cNvPr>
          <p:cNvSpPr txBox="1"/>
          <p:nvPr/>
        </p:nvSpPr>
        <p:spPr>
          <a:xfrm>
            <a:off x="4781857" y="3159586"/>
            <a:ext cx="610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Projeto interdisciplinar </a:t>
            </a:r>
            <a:b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Linguagem de Programação II</a:t>
            </a:r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4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- Produto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D58B0E-C2AB-42FE-94D9-DC0653BDF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4" t="9470" r="22712" b="13675"/>
          <a:stretch/>
        </p:blipFill>
        <p:spPr>
          <a:xfrm>
            <a:off x="315982" y="743919"/>
            <a:ext cx="8596668" cy="6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5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4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- Produto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55CE61-8896-4D25-AB4E-810B0A7C3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t="13768" r="29489" b="8680"/>
          <a:stretch/>
        </p:blipFill>
        <p:spPr>
          <a:xfrm>
            <a:off x="677333" y="980268"/>
            <a:ext cx="8218693" cy="58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ProdutoDAO-InserirProduto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516072-9C82-43E5-B007-19124CF12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1" t="11280" r="20805" b="8869"/>
          <a:stretch/>
        </p:blipFill>
        <p:spPr>
          <a:xfrm>
            <a:off x="388170" y="914401"/>
            <a:ext cx="85966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7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ProdutoDAO-buscarProduto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1788D2-0A41-4769-AA33-CB276E5BE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6" t="13315" r="19534" b="26543"/>
          <a:stretch/>
        </p:blipFill>
        <p:spPr>
          <a:xfrm>
            <a:off x="423346" y="933772"/>
            <a:ext cx="8596668" cy="59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2600" b="1" dirty="0">
                <a:solidFill>
                  <a:schemeClr val="accent1">
                    <a:lumMod val="50000"/>
                  </a:schemeClr>
                </a:solidFill>
              </a:rPr>
              <a:t>Classe – </a:t>
            </a:r>
            <a:r>
              <a:rPr lang="pt-BR" sz="2600" b="1" dirty="0" err="1">
                <a:solidFill>
                  <a:schemeClr val="accent1">
                    <a:lumMod val="50000"/>
                  </a:schemeClr>
                </a:solidFill>
              </a:rPr>
              <a:t>ProdutoDAO-buscarProdutoPorCodigoBarra</a:t>
            </a:r>
            <a:r>
              <a:rPr lang="pt-BR" sz="26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CF30D1-8023-44F6-94CC-7D69BFC8A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3" t="16708" r="21058" b="8906"/>
          <a:stretch/>
        </p:blipFill>
        <p:spPr>
          <a:xfrm>
            <a:off x="426916" y="666427"/>
            <a:ext cx="8596668" cy="61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4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 Usuário  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4765CA-49EE-4553-8D7D-7E5B91FC1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t="13314" r="25255" b="7550"/>
          <a:stretch/>
        </p:blipFill>
        <p:spPr>
          <a:xfrm>
            <a:off x="460357" y="1224367"/>
            <a:ext cx="8435669" cy="56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2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UsuarioDAO-inserirUsuario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78FA6B-8AEB-4C59-9643-0BA428852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t="13314" r="19534" b="20635"/>
          <a:stretch/>
        </p:blipFill>
        <p:spPr>
          <a:xfrm>
            <a:off x="455617" y="914400"/>
            <a:ext cx="85966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UsuarioDAO-obterTodosUsuarios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F7D868-15C8-4F11-9F47-99F4D8917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8" t="17837" r="19915" b="21794"/>
          <a:stretch/>
        </p:blipFill>
        <p:spPr>
          <a:xfrm>
            <a:off x="325465" y="914400"/>
            <a:ext cx="87875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9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UsuarioDAO-logarUsuario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9D1A83-EF66-42BB-8DBD-BDD859454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2" t="17160" r="20169" b="16141"/>
          <a:stretch/>
        </p:blipFill>
        <p:spPr>
          <a:xfrm>
            <a:off x="393472" y="774915"/>
            <a:ext cx="8596668" cy="6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5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UsuarioDAO-checkUsario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6CB266-C37D-425D-8A49-A1D19980D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17160" r="29830" b="39655"/>
          <a:stretch/>
        </p:blipFill>
        <p:spPr>
          <a:xfrm>
            <a:off x="960894" y="1948912"/>
            <a:ext cx="7795647" cy="37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392733" y="1735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</a:rPr>
              <a:t>Objetivo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594709" y="2709666"/>
            <a:ext cx="8596668" cy="245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indent="0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Publico Alvo.</a:t>
            </a:r>
          </a:p>
          <a:p>
            <a:pPr marL="0" indent="0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Minimercados, Padarias, Deposito de Material, Farmácia e entre outros .</a:t>
            </a:r>
          </a:p>
          <a:p>
            <a:pPr marL="0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Por Que?</a:t>
            </a:r>
          </a:p>
          <a:p>
            <a:pPr marL="0" indent="0">
              <a:buNone/>
            </a:pPr>
            <a:r>
              <a:rPr lang="pt-BR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este sistemas, procuramos atender todos aqueles que tem seu comercio e que muitas vezes não possui um controle de vend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e estoque informatizado</a:t>
            </a:r>
            <a:r>
              <a:rPr lang="pt-BR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Conn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de Conexão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EED1F-B01A-4D4B-8031-1E7832F493A2}"/>
              </a:ext>
            </a:extLst>
          </p:cNvPr>
          <p:cNvSpPr txBox="1"/>
          <p:nvPr/>
        </p:nvSpPr>
        <p:spPr>
          <a:xfrm>
            <a:off x="1332854" y="1732135"/>
            <a:ext cx="78266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SolidPDV</a:t>
            </a:r>
            <a:endParaRPr lang="pt-B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Conn</a:t>
            </a:r>
            <a:endParaRPr lang="pt-B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b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b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nb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b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b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servidor = </a:t>
            </a:r>
            <a:r>
              <a:rPr lang="nb-NO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nb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bancoDados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db_solid_pdv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usuario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"root"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senha = 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"root"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strConn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$" Server = 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{servidor}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;   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Database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bancoDados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;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Uid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usuario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;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Pwd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{senha}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;"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LoginInvalidoException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8218A6-86FE-4E9C-800B-C38A1CBDA9E6}"/>
              </a:ext>
            </a:extLst>
          </p:cNvPr>
          <p:cNvSpPr txBox="1"/>
          <p:nvPr/>
        </p:nvSpPr>
        <p:spPr>
          <a:xfrm>
            <a:off x="1454258" y="1715914"/>
            <a:ext cx="9283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SolidPDV</a:t>
            </a:r>
            <a:endParaRPr lang="pt-B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LoginInvalidoException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t-B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endParaRPr lang="pt-B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LoginInvalidoException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mensagem)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: </a:t>
            </a:r>
            <a:r>
              <a:rPr lang="pt-B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(mensagem) { }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59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Método   -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calcularPrecoTotal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E00BFCA9-19F5-4B95-A7DE-3496A2A9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3" y="2077257"/>
            <a:ext cx="91249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0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Banco de Dados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8E76C5-D2AA-4608-BDC6-D3B3C24DF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71" t="14671" r="23933" b="16594"/>
          <a:stretch/>
        </p:blipFill>
        <p:spPr>
          <a:xfrm>
            <a:off x="1069383" y="2146515"/>
            <a:ext cx="7119738" cy="47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94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1543666" y="15621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6000" dirty="0">
                <a:solidFill>
                  <a:schemeClr val="accent1">
                    <a:lumMod val="50000"/>
                  </a:schemeClr>
                </a:solidFill>
              </a:rPr>
              <a:t>Obrigado.</a:t>
            </a:r>
            <a:br>
              <a:rPr lang="pt-BR" sz="60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6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6000" dirty="0">
                <a:solidFill>
                  <a:schemeClr val="accent1">
                    <a:lumMod val="50000"/>
                  </a:schemeClr>
                </a:solidFill>
              </a:rPr>
              <a:t>Boa noite !!</a:t>
            </a:r>
            <a:br>
              <a:rPr lang="pt-BR" sz="6000" dirty="0">
                <a:solidFill>
                  <a:schemeClr val="accent1">
                    <a:lumMod val="50000"/>
                  </a:schemeClr>
                </a:solidFill>
              </a:rPr>
            </a:b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49792" y="105027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</a:rPr>
              <a:t>Ferramentas Utilizadas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3843051" y="4307118"/>
            <a:ext cx="27432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O que é e como usar o MySQL? | Artigos | TechTudo">
            <a:extLst>
              <a:ext uri="{FF2B5EF4-FFF2-40B4-BE49-F238E27FC236}">
                <a16:creationId xmlns:a16="http://schemas.microsoft.com/office/drawing/2014/main" id="{D8BC2910-089A-4D57-8DAF-4D363204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692" y="283074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tah Community Edition | Astah">
            <a:extLst>
              <a:ext uri="{FF2B5EF4-FFF2-40B4-BE49-F238E27FC236}">
                <a16:creationId xmlns:a16="http://schemas.microsoft.com/office/drawing/2014/main" id="{A50283C7-5BA7-4DCE-9E10-1B8A76A2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21" y="4864670"/>
            <a:ext cx="3276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ale a pena estudar C#?">
            <a:extLst>
              <a:ext uri="{FF2B5EF4-FFF2-40B4-BE49-F238E27FC236}">
                <a16:creationId xmlns:a16="http://schemas.microsoft.com/office/drawing/2014/main" id="{D6798477-92DC-4C04-B196-BEF2E594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6" y="2303712"/>
            <a:ext cx="3919251" cy="39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49792" y="105027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</a:rPr>
              <a:t>Classe – Categoria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3843051" y="4307118"/>
            <a:ext cx="27432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B77174-A560-494B-BAF8-C5A0456C5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6" t="13315" r="31356" b="8906"/>
          <a:stretch/>
        </p:blipFill>
        <p:spPr>
          <a:xfrm>
            <a:off x="511444" y="1859797"/>
            <a:ext cx="8446576" cy="49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49792" y="108489"/>
            <a:ext cx="8596668" cy="11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CategoriaDAO-InserirCategotia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3843051" y="4307118"/>
            <a:ext cx="27432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43C1D3-689D-486D-93FE-2C19D7BE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0" y="883403"/>
            <a:ext cx="8446576" cy="59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49792" y="154983"/>
            <a:ext cx="8596668" cy="11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CategoriaDAO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buscarCategoria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3843051" y="4307118"/>
            <a:ext cx="27432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0A33D4-21E1-4F0A-8F57-E01E6A96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7" y="1007390"/>
            <a:ext cx="8431077" cy="58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1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49792" y="154983"/>
            <a:ext cx="8596668" cy="11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CategoriaDAO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deletarCategoria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3843051" y="4307118"/>
            <a:ext cx="27432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2E14B8-C311-4F2F-B0D0-3B1F3A857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2" t="14671" r="20169" b="8003"/>
          <a:stretch/>
        </p:blipFill>
        <p:spPr>
          <a:xfrm>
            <a:off x="464950" y="883403"/>
            <a:ext cx="8446575" cy="59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5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649792" y="154983"/>
            <a:ext cx="8596668" cy="111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–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CategoriaDAO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atualizarCategoria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3843051" y="4307118"/>
            <a:ext cx="27432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592557-BC74-4BD7-9F80-822009684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6" t="16480" r="24160" b="7550"/>
          <a:stretch/>
        </p:blipFill>
        <p:spPr>
          <a:xfrm>
            <a:off x="463815" y="960895"/>
            <a:ext cx="8447709" cy="58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4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77334" y="0"/>
            <a:ext cx="8596668" cy="94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Classe - Produto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586F98-B7C2-4F99-81C1-93381BE84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68" r="26907" b="8869"/>
          <a:stretch/>
        </p:blipFill>
        <p:spPr>
          <a:xfrm>
            <a:off x="480446" y="821411"/>
            <a:ext cx="8478699" cy="60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18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248</Words>
  <Application>Microsoft Office PowerPoint</Application>
  <PresentationFormat>Widescreen</PresentationFormat>
  <Paragraphs>51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Cascadia Mono</vt:lpstr>
      <vt:lpstr>Noto Sans Symbols</vt:lpstr>
      <vt:lpstr>Trebuchet MS</vt:lpstr>
      <vt:lpstr>Facet</vt:lpstr>
      <vt:lpstr>Solid-PDV 1.0  </vt:lpstr>
      <vt:lpstr>Objetivo</vt:lpstr>
      <vt:lpstr>Ferramentas Utilizadas</vt:lpstr>
      <vt:lpstr>Classe – Categoria </vt:lpstr>
      <vt:lpstr>Classe –CategoriaDAO-InserirCategotia</vt:lpstr>
      <vt:lpstr>Classe –CategoriaDAO- buscarCategoria</vt:lpstr>
      <vt:lpstr>Classe –CategoriaDAO- deletarCategoria</vt:lpstr>
      <vt:lpstr>Classe –CategoriaDAO- atualizarCategoria</vt:lpstr>
      <vt:lpstr>Classe - Produto</vt:lpstr>
      <vt:lpstr>Classe - Produto</vt:lpstr>
      <vt:lpstr>Classe - Produto</vt:lpstr>
      <vt:lpstr>Classe – ProdutoDAO-InserirProduto  </vt:lpstr>
      <vt:lpstr>Classe – ProdutoDAO-buscarProduto  </vt:lpstr>
      <vt:lpstr>Classe – ProdutoDAO-buscarProdutoPorCodigoBarra  </vt:lpstr>
      <vt:lpstr>Classe – Usuário   </vt:lpstr>
      <vt:lpstr>Classe – UsuarioDAO-inserirUsuario   </vt:lpstr>
      <vt:lpstr>Classe – UsuarioDAO-obterTodosUsuarios   </vt:lpstr>
      <vt:lpstr>Classe – UsuarioDAO-logarUsuario   </vt:lpstr>
      <vt:lpstr>Classe – UsuarioDAO-checkUsario   </vt:lpstr>
      <vt:lpstr>Classe – Conn - string de Conexão </vt:lpstr>
      <vt:lpstr>Classe – LoginInvalidoException</vt:lpstr>
      <vt:lpstr>Método   - calcularPrecoTotal </vt:lpstr>
      <vt:lpstr>Banco de Dados</vt:lpstr>
      <vt:lpstr>Obrigado.  Boa noite 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 de  Acesso</dc:title>
  <dc:creator>Família</dc:creator>
  <cp:lastModifiedBy>Luis Eduardo Rodrigues Royo</cp:lastModifiedBy>
  <cp:revision>5</cp:revision>
  <dcterms:created xsi:type="dcterms:W3CDTF">2019-12-11T04:03:42Z</dcterms:created>
  <dcterms:modified xsi:type="dcterms:W3CDTF">2021-12-11T17:08:36Z</dcterms:modified>
</cp:coreProperties>
</file>