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05" r:id="rId2"/>
    <p:sldId id="259" r:id="rId3"/>
    <p:sldId id="262" r:id="rId4"/>
    <p:sldId id="307" r:id="rId5"/>
    <p:sldId id="306" r:id="rId6"/>
    <p:sldId id="265" r:id="rId7"/>
    <p:sldId id="30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333F50"/>
    <a:srgbClr val="1F4E79"/>
    <a:srgbClr val="F7860E"/>
    <a:srgbClr val="2E6AB1"/>
    <a:srgbClr val="47BEC7"/>
    <a:srgbClr val="E1243F"/>
    <a:srgbClr val="EC8743"/>
    <a:srgbClr val="F6C3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DE71F-7CDB-4B26-8692-1206F9A97033}" v="93" dt="2021-12-01T21:19:30.901"/>
    <p1510:client id="{2A5F5022-C095-4643-9F05-4806CF47BF22}" v="27" dt="2021-12-01T04:40:00.418"/>
    <p1510:client id="{CF967FE2-EADE-433A-805C-C59593DB2D81}" v="162" dt="2021-11-30T23:10:44.331"/>
    <p1510:client id="{E5C74D5D-7A90-4140-9CED-26F33703B920}" v="1446" dt="2021-11-30T17:29:53.9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2468" autoAdjust="0"/>
  </p:normalViewPr>
  <p:slideViewPr>
    <p:cSldViewPr snapToGrid="0" showGuides="1">
      <p:cViewPr varScale="1">
        <p:scale>
          <a:sx n="107" d="100"/>
          <a:sy n="107" d="100"/>
        </p:scale>
        <p:origin x="738" y="10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Sena" userId="67f81179822ba091" providerId="Windows Live" clId="Web-{E5C74D5D-7A90-4140-9CED-26F33703B920}"/>
    <pc:docChg chg="addSld delSld modSld sldOrd">
      <pc:chgData name="João Sena" userId="67f81179822ba091" providerId="Windows Live" clId="Web-{E5C74D5D-7A90-4140-9CED-26F33703B920}" dt="2021-11-30T17:29:53.804" v="1134" actId="1076"/>
      <pc:docMkLst>
        <pc:docMk/>
      </pc:docMkLst>
      <pc:sldChg chg="addSp delSp modSp del">
        <pc:chgData name="João Sena" userId="67f81179822ba091" providerId="Windows Live" clId="Web-{E5C74D5D-7A90-4140-9CED-26F33703B920}" dt="2021-11-30T14:58:50.678" v="24"/>
        <pc:sldMkLst>
          <pc:docMk/>
          <pc:sldMk cId="0" sldId="258"/>
        </pc:sldMkLst>
        <pc:spChg chg="add mod">
          <ac:chgData name="João Sena" userId="67f81179822ba091" providerId="Windows Live" clId="Web-{E5C74D5D-7A90-4140-9CED-26F33703B920}" dt="2021-11-30T14:58:46.631" v="23" actId="14100"/>
          <ac:spMkLst>
            <pc:docMk/>
            <pc:sldMk cId="0" sldId="258"/>
            <ac:spMk id="2" creationId="{4602DAC3-F23E-4FA8-84D4-0CA21023C4E3}"/>
          </ac:spMkLst>
        </pc:spChg>
        <pc:spChg chg="mod">
          <ac:chgData name="João Sena" userId="67f81179822ba091" providerId="Windows Live" clId="Web-{E5C74D5D-7A90-4140-9CED-26F33703B920}" dt="2021-11-30T14:28:05.143" v="17" actId="1076"/>
          <ac:spMkLst>
            <pc:docMk/>
            <pc:sldMk cId="0" sldId="258"/>
            <ac:spMk id="1048642" creationId="{00000000-0000-0000-0000-000000000000}"/>
          </ac:spMkLst>
        </pc:spChg>
        <pc:picChg chg="del mod">
          <ac:chgData name="João Sena" userId="67f81179822ba091" providerId="Windows Live" clId="Web-{E5C74D5D-7A90-4140-9CED-26F33703B920}" dt="2021-11-30T14:27:01.251" v="3"/>
          <ac:picMkLst>
            <pc:docMk/>
            <pc:sldMk cId="0" sldId="258"/>
            <ac:picMk id="3" creationId="{00000000-0000-0000-0000-000000000000}"/>
          </ac:picMkLst>
        </pc:picChg>
        <pc:picChg chg="del">
          <ac:chgData name="João Sena" userId="67f81179822ba091" providerId="Windows Live" clId="Web-{E5C74D5D-7A90-4140-9CED-26F33703B920}" dt="2021-11-30T14:26:53.470" v="0"/>
          <ac:picMkLst>
            <pc:docMk/>
            <pc:sldMk cId="0" sldId="258"/>
            <ac:picMk id="4" creationId="{00000000-0000-0000-0000-000000000000}"/>
          </ac:picMkLst>
        </pc:picChg>
      </pc:sldChg>
      <pc:sldChg chg="addSp delSp modSp">
        <pc:chgData name="João Sena" userId="67f81179822ba091" providerId="Windows Live" clId="Web-{E5C74D5D-7A90-4140-9CED-26F33703B920}" dt="2021-11-30T17:04:06.196" v="858" actId="1076"/>
        <pc:sldMkLst>
          <pc:docMk/>
          <pc:sldMk cId="0" sldId="259"/>
        </pc:sldMkLst>
        <pc:spChg chg="add mod">
          <ac:chgData name="João Sena" userId="67f81179822ba091" providerId="Windows Live" clId="Web-{E5C74D5D-7A90-4140-9CED-26F33703B920}" dt="2021-11-30T15:14:49.899" v="150"/>
          <ac:spMkLst>
            <pc:docMk/>
            <pc:sldMk cId="0" sldId="259"/>
            <ac:spMk id="2" creationId="{DBC12D1B-C13F-469F-895D-5C709EA7D486}"/>
          </ac:spMkLst>
        </pc:spChg>
        <pc:spChg chg="add del mod">
          <ac:chgData name="João Sena" userId="67f81179822ba091" providerId="Windows Live" clId="Web-{E5C74D5D-7A90-4140-9CED-26F33703B920}" dt="2021-11-30T15:22:31.923" v="238"/>
          <ac:spMkLst>
            <pc:docMk/>
            <pc:sldMk cId="0" sldId="259"/>
            <ac:spMk id="69" creationId="{80730F8D-327D-4264-AE4E-836BF358EB4D}"/>
          </ac:spMkLst>
        </pc:spChg>
        <pc:spChg chg="add mod">
          <ac:chgData name="João Sena" userId="67f81179822ba091" providerId="Windows Live" clId="Web-{E5C74D5D-7A90-4140-9CED-26F33703B920}" dt="2021-11-30T15:27:43.648" v="281" actId="1076"/>
          <ac:spMkLst>
            <pc:docMk/>
            <pc:sldMk cId="0" sldId="259"/>
            <ac:spMk id="70" creationId="{11FD06C2-3399-47D5-A1A4-972778DDFF70}"/>
          </ac:spMkLst>
        </pc:spChg>
        <pc:spChg chg="add mod">
          <ac:chgData name="João Sena" userId="67f81179822ba091" providerId="Windows Live" clId="Web-{E5C74D5D-7A90-4140-9CED-26F33703B920}" dt="2021-11-30T15:31:49.230" v="347" actId="1076"/>
          <ac:spMkLst>
            <pc:docMk/>
            <pc:sldMk cId="0" sldId="259"/>
            <ac:spMk id="73" creationId="{502332D7-2689-46A5-B809-821E312E19EF}"/>
          </ac:spMkLst>
        </pc:spChg>
        <pc:spChg chg="add mod">
          <ac:chgData name="João Sena" userId="67f81179822ba091" providerId="Windows Live" clId="Web-{E5C74D5D-7A90-4140-9CED-26F33703B920}" dt="2021-11-30T15:31:30.542" v="337" actId="20577"/>
          <ac:spMkLst>
            <pc:docMk/>
            <pc:sldMk cId="0" sldId="259"/>
            <ac:spMk id="74" creationId="{33E211B8-E115-4DCE-B144-461F184761C8}"/>
          </ac:spMkLst>
        </pc:spChg>
        <pc:spChg chg="add mod">
          <ac:chgData name="João Sena" userId="67f81179822ba091" providerId="Windows Live" clId="Web-{E5C74D5D-7A90-4140-9CED-26F33703B920}" dt="2021-11-30T15:32:17.715" v="348" actId="1076"/>
          <ac:spMkLst>
            <pc:docMk/>
            <pc:sldMk cId="0" sldId="259"/>
            <ac:spMk id="75" creationId="{2A3996E6-4547-4DFC-AED9-6CE7C344A788}"/>
          </ac:spMkLst>
        </pc:spChg>
        <pc:spChg chg="add mod">
          <ac:chgData name="João Sena" userId="67f81179822ba091" providerId="Windows Live" clId="Web-{E5C74D5D-7A90-4140-9CED-26F33703B920}" dt="2021-11-30T15:19:20.529" v="207" actId="1076"/>
          <ac:spMkLst>
            <pc:docMk/>
            <pc:sldMk cId="0" sldId="259"/>
            <ac:spMk id="76" creationId="{0AC50635-A8E8-4071-9773-D9B246C78650}"/>
          </ac:spMkLst>
        </pc:spChg>
        <pc:spChg chg="add del mod">
          <ac:chgData name="João Sena" userId="67f81179822ba091" providerId="Windows Live" clId="Web-{E5C74D5D-7A90-4140-9CED-26F33703B920}" dt="2021-11-30T15:23:03.799" v="247"/>
          <ac:spMkLst>
            <pc:docMk/>
            <pc:sldMk cId="0" sldId="259"/>
            <ac:spMk id="77" creationId="{D8DEE620-6CE1-44F8-B52F-7069BC2E345F}"/>
          </ac:spMkLst>
        </pc:spChg>
        <pc:spChg chg="add mod">
          <ac:chgData name="João Sena" userId="67f81179822ba091" providerId="Windows Live" clId="Web-{E5C74D5D-7A90-4140-9CED-26F33703B920}" dt="2021-11-30T15:27:58.695" v="284" actId="1076"/>
          <ac:spMkLst>
            <pc:docMk/>
            <pc:sldMk cId="0" sldId="259"/>
            <ac:spMk id="78" creationId="{45B60147-565C-4BEE-A5D8-E7816BB1BC5C}"/>
          </ac:spMkLst>
        </pc:spChg>
        <pc:spChg chg="add mod">
          <ac:chgData name="João Sena" userId="67f81179822ba091" providerId="Windows Live" clId="Web-{E5C74D5D-7A90-4140-9CED-26F33703B920}" dt="2021-11-30T15:25:08.567" v="267" actId="1076"/>
          <ac:spMkLst>
            <pc:docMk/>
            <pc:sldMk cId="0" sldId="259"/>
            <ac:spMk id="79" creationId="{1DB3158B-FE5B-4490-86B4-D5D410F7464E}"/>
          </ac:spMkLst>
        </pc:spChg>
        <pc:spChg chg="add mod">
          <ac:chgData name="João Sena" userId="67f81179822ba091" providerId="Windows Live" clId="Web-{E5C74D5D-7A90-4140-9CED-26F33703B920}" dt="2021-11-30T15:25:12.489" v="268" actId="1076"/>
          <ac:spMkLst>
            <pc:docMk/>
            <pc:sldMk cId="0" sldId="259"/>
            <ac:spMk id="80" creationId="{9BA00CF4-D434-4891-82AF-C6D04CCE978B}"/>
          </ac:spMkLst>
        </pc:spChg>
        <pc:spChg chg="add mod">
          <ac:chgData name="João Sena" userId="67f81179822ba091" providerId="Windows Live" clId="Web-{E5C74D5D-7A90-4140-9CED-26F33703B920}" dt="2021-11-30T17:04:06.196" v="858" actId="1076"/>
          <ac:spMkLst>
            <pc:docMk/>
            <pc:sldMk cId="0" sldId="259"/>
            <ac:spMk id="81" creationId="{477E86D1-0E33-4422-A73A-28909F35E5EA}"/>
          </ac:spMkLst>
        </pc:spChg>
        <pc:spChg chg="add mod">
          <ac:chgData name="João Sena" userId="67f81179822ba091" providerId="Windows Live" clId="Web-{E5C74D5D-7A90-4140-9CED-26F33703B920}" dt="2021-11-30T15:34:24.108" v="359" actId="1076"/>
          <ac:spMkLst>
            <pc:docMk/>
            <pc:sldMk cId="0" sldId="259"/>
            <ac:spMk id="82" creationId="{922B1C8E-84C6-4D3A-BE08-0DC1F984EBCF}"/>
          </ac:spMkLst>
        </pc:spChg>
        <pc:spChg chg="mod">
          <ac:chgData name="João Sena" userId="67f81179822ba091" providerId="Windows Live" clId="Web-{E5C74D5D-7A90-4140-9CED-26F33703B920}" dt="2021-11-30T15:12:48.928" v="133" actId="20577"/>
          <ac:spMkLst>
            <pc:docMk/>
            <pc:sldMk cId="0" sldId="259"/>
            <ac:spMk id="1048654" creationId="{00000000-0000-0000-0000-000000000000}"/>
          </ac:spMkLst>
        </pc:spChg>
        <pc:spChg chg="mod">
          <ac:chgData name="João Sena" userId="67f81179822ba091" providerId="Windows Live" clId="Web-{E5C74D5D-7A90-4140-9CED-26F33703B920}" dt="2021-11-30T15:25:16.348" v="269" actId="1076"/>
          <ac:spMkLst>
            <pc:docMk/>
            <pc:sldMk cId="0" sldId="259"/>
            <ac:spMk id="1048656" creationId="{00000000-0000-0000-0000-000000000000}"/>
          </ac:spMkLst>
        </pc:spChg>
        <pc:spChg chg="del">
          <ac:chgData name="João Sena" userId="67f81179822ba091" providerId="Windows Live" clId="Web-{E5C74D5D-7A90-4140-9CED-26F33703B920}" dt="2021-11-30T15:11:22.176" v="111"/>
          <ac:spMkLst>
            <pc:docMk/>
            <pc:sldMk cId="0" sldId="259"/>
            <ac:spMk id="1048657" creationId="{00000000-0000-0000-0000-000000000000}"/>
          </ac:spMkLst>
        </pc:spChg>
        <pc:spChg chg="del topLvl">
          <ac:chgData name="João Sena" userId="67f81179822ba091" providerId="Windows Live" clId="Web-{E5C74D5D-7A90-4140-9CED-26F33703B920}" dt="2021-11-30T15:11:19.208" v="110"/>
          <ac:spMkLst>
            <pc:docMk/>
            <pc:sldMk cId="0" sldId="259"/>
            <ac:spMk id="1048658" creationId="{00000000-0000-0000-0000-000000000000}"/>
          </ac:spMkLst>
        </pc:spChg>
        <pc:spChg chg="mod topLvl">
          <ac:chgData name="João Sena" userId="67f81179822ba091" providerId="Windows Live" clId="Web-{E5C74D5D-7A90-4140-9CED-26F33703B920}" dt="2021-11-30T15:27:55.195" v="283" actId="1076"/>
          <ac:spMkLst>
            <pc:docMk/>
            <pc:sldMk cId="0" sldId="259"/>
            <ac:spMk id="1048659" creationId="{00000000-0000-0000-0000-000000000000}"/>
          </ac:spMkLst>
        </pc:spChg>
        <pc:spChg chg="del">
          <ac:chgData name="João Sena" userId="67f81179822ba091" providerId="Windows Live" clId="Web-{E5C74D5D-7A90-4140-9CED-26F33703B920}" dt="2021-11-30T15:14:07.304" v="141"/>
          <ac:spMkLst>
            <pc:docMk/>
            <pc:sldMk cId="0" sldId="259"/>
            <ac:spMk id="1048667" creationId="{00000000-0000-0000-0000-000000000000}"/>
          </ac:spMkLst>
        </pc:spChg>
        <pc:spChg chg="mod">
          <ac:chgData name="João Sena" userId="67f81179822ba091" providerId="Windows Live" clId="Web-{E5C74D5D-7A90-4140-9CED-26F33703B920}" dt="2021-11-30T15:25:35.536" v="274" actId="1076"/>
          <ac:spMkLst>
            <pc:docMk/>
            <pc:sldMk cId="0" sldId="259"/>
            <ac:spMk id="1048703" creationId="{00000000-0000-0000-0000-000000000000}"/>
          </ac:spMkLst>
        </pc:spChg>
        <pc:grpChg chg="add del">
          <ac:chgData name="João Sena" userId="67f81179822ba091" providerId="Windows Live" clId="Web-{E5C74D5D-7A90-4140-9CED-26F33703B920}" dt="2021-11-30T15:11:19.208" v="110"/>
          <ac:grpSpMkLst>
            <pc:docMk/>
            <pc:sldMk cId="0" sldId="259"/>
            <ac:grpSpMk id="105" creationId="{00000000-0000-0000-0000-000000000000}"/>
          </ac:grpSpMkLst>
        </pc:grpChg>
        <pc:grpChg chg="add del mod">
          <ac:chgData name="João Sena" userId="67f81179822ba091" providerId="Windows Live" clId="Web-{E5C74D5D-7A90-4140-9CED-26F33703B920}" dt="2021-11-30T15:14:09.273" v="142"/>
          <ac:grpSpMkLst>
            <pc:docMk/>
            <pc:sldMk cId="0" sldId="259"/>
            <ac:grpSpMk id="107" creationId="{00000000-0000-0000-0000-000000000000}"/>
          </ac:grpSpMkLst>
        </pc:grpChg>
      </pc:sldChg>
      <pc:sldChg chg="addSp delSp modSp">
        <pc:chgData name="João Sena" userId="67f81179822ba091" providerId="Windows Live" clId="Web-{E5C74D5D-7A90-4140-9CED-26F33703B920}" dt="2021-11-30T17:03:38.274" v="856" actId="1076"/>
        <pc:sldMkLst>
          <pc:docMk/>
          <pc:sldMk cId="0" sldId="262"/>
        </pc:sldMkLst>
        <pc:spChg chg="add mod">
          <ac:chgData name="João Sena" userId="67f81179822ba091" providerId="Windows Live" clId="Web-{E5C74D5D-7A90-4140-9CED-26F33703B920}" dt="2021-11-30T16:14:04.934" v="580" actId="1076"/>
          <ac:spMkLst>
            <pc:docMk/>
            <pc:sldMk cId="0" sldId="262"/>
            <ac:spMk id="2" creationId="{6F52E037-0F23-41EE-846B-E3B17B997591}"/>
          </ac:spMkLst>
        </pc:spChg>
        <pc:spChg chg="add mod">
          <ac:chgData name="João Sena" userId="67f81179822ba091" providerId="Windows Live" clId="Web-{E5C74D5D-7A90-4140-9CED-26F33703B920}" dt="2021-11-30T16:14:11.215" v="583" actId="14100"/>
          <ac:spMkLst>
            <pc:docMk/>
            <pc:sldMk cId="0" sldId="262"/>
            <ac:spMk id="3" creationId="{E582E68D-F111-4CA0-BF17-6640D27FD6D1}"/>
          </ac:spMkLst>
        </pc:spChg>
        <pc:spChg chg="mod">
          <ac:chgData name="João Sena" userId="67f81179822ba091" providerId="Windows Live" clId="Web-{E5C74D5D-7A90-4140-9CED-26F33703B920}" dt="2021-11-30T16:05:56.284" v="557" actId="14100"/>
          <ac:spMkLst>
            <pc:docMk/>
            <pc:sldMk cId="0" sldId="262"/>
            <ac:spMk id="43" creationId="{F7278901-A0A4-470C-A6B3-3A06FAB518F2}"/>
          </ac:spMkLst>
        </pc:spChg>
        <pc:spChg chg="mod">
          <ac:chgData name="João Sena" userId="67f81179822ba091" providerId="Windows Live" clId="Web-{E5C74D5D-7A90-4140-9CED-26F33703B920}" dt="2021-11-30T16:04:46.126" v="540" actId="20577"/>
          <ac:spMkLst>
            <pc:docMk/>
            <pc:sldMk cId="0" sldId="262"/>
            <ac:spMk id="44" creationId="{341427AA-6CEA-4391-90E5-542EED9AA82A}"/>
          </ac:spMkLst>
        </pc:spChg>
        <pc:spChg chg="del mod">
          <ac:chgData name="João Sena" userId="67f81179822ba091" providerId="Windows Live" clId="Web-{E5C74D5D-7A90-4140-9CED-26F33703B920}" dt="2021-11-30T15:39:50.067" v="362"/>
          <ac:spMkLst>
            <pc:docMk/>
            <pc:sldMk cId="0" sldId="262"/>
            <ac:spMk id="45" creationId="{00000000-0000-0000-0000-000000000000}"/>
          </ac:spMkLst>
        </pc:spChg>
        <pc:spChg chg="mod">
          <ac:chgData name="João Sena" userId="67f81179822ba091" providerId="Windows Live" clId="Web-{E5C74D5D-7A90-4140-9CED-26F33703B920}" dt="2021-11-30T17:03:05.789" v="850" actId="20577"/>
          <ac:spMkLst>
            <pc:docMk/>
            <pc:sldMk cId="0" sldId="262"/>
            <ac:spMk id="47" creationId="{351BC0EE-0E66-4FA6-A434-A919C6E2E246}"/>
          </ac:spMkLst>
        </pc:spChg>
        <pc:spChg chg="mod">
          <ac:chgData name="João Sena" userId="67f81179822ba091" providerId="Windows Live" clId="Web-{E5C74D5D-7A90-4140-9CED-26F33703B920}" dt="2021-11-30T17:03:26.742" v="854" actId="20577"/>
          <ac:spMkLst>
            <pc:docMk/>
            <pc:sldMk cId="0" sldId="262"/>
            <ac:spMk id="48" creationId="{52EE6685-B26B-4F69-B16D-34E23F55A820}"/>
          </ac:spMkLst>
        </pc:spChg>
        <pc:spChg chg="del">
          <ac:chgData name="João Sena" userId="67f81179822ba091" providerId="Windows Live" clId="Web-{E5C74D5D-7A90-4140-9CED-26F33703B920}" dt="2021-11-30T15:42:12.148" v="423"/>
          <ac:spMkLst>
            <pc:docMk/>
            <pc:sldMk cId="0" sldId="262"/>
            <ac:spMk id="1048748" creationId="{00000000-0000-0000-0000-000000000000}"/>
          </ac:spMkLst>
        </pc:spChg>
        <pc:spChg chg="del">
          <ac:chgData name="João Sena" userId="67f81179822ba091" providerId="Windows Live" clId="Web-{E5C74D5D-7A90-4140-9CED-26F33703B920}" dt="2021-11-30T15:42:15.851" v="424"/>
          <ac:spMkLst>
            <pc:docMk/>
            <pc:sldMk cId="0" sldId="262"/>
            <ac:spMk id="1048752" creationId="{00000000-0000-0000-0000-000000000000}"/>
          </ac:spMkLst>
        </pc:spChg>
        <pc:spChg chg="del mod topLvl">
          <ac:chgData name="João Sena" userId="67f81179822ba091" providerId="Windows Live" clId="Web-{E5C74D5D-7A90-4140-9CED-26F33703B920}" dt="2021-11-30T15:42:43.086" v="439"/>
          <ac:spMkLst>
            <pc:docMk/>
            <pc:sldMk cId="0" sldId="262"/>
            <ac:spMk id="1048753" creationId="{00000000-0000-0000-0000-000000000000}"/>
          </ac:spMkLst>
        </pc:spChg>
        <pc:spChg chg="del mod topLvl">
          <ac:chgData name="João Sena" userId="67f81179822ba091" providerId="Windows Live" clId="Web-{E5C74D5D-7A90-4140-9CED-26F33703B920}" dt="2021-11-30T15:42:39.789" v="437"/>
          <ac:spMkLst>
            <pc:docMk/>
            <pc:sldMk cId="0" sldId="262"/>
            <ac:spMk id="1048754" creationId="{00000000-0000-0000-0000-000000000000}"/>
          </ac:spMkLst>
        </pc:spChg>
        <pc:spChg chg="del topLvl">
          <ac:chgData name="João Sena" userId="67f81179822ba091" providerId="Windows Live" clId="Web-{E5C74D5D-7A90-4140-9CED-26F33703B920}" dt="2021-11-30T15:42:28.742" v="430"/>
          <ac:spMkLst>
            <pc:docMk/>
            <pc:sldMk cId="0" sldId="262"/>
            <ac:spMk id="1048755" creationId="{00000000-0000-0000-0000-000000000000}"/>
          </ac:spMkLst>
        </pc:spChg>
        <pc:spChg chg="del mod topLvl">
          <ac:chgData name="João Sena" userId="67f81179822ba091" providerId="Windows Live" clId="Web-{E5C74D5D-7A90-4140-9CED-26F33703B920}" dt="2021-11-30T15:42:25.726" v="429"/>
          <ac:spMkLst>
            <pc:docMk/>
            <pc:sldMk cId="0" sldId="262"/>
            <ac:spMk id="1048756" creationId="{00000000-0000-0000-0000-000000000000}"/>
          </ac:spMkLst>
        </pc:spChg>
        <pc:spChg chg="mod">
          <ac:chgData name="João Sena" userId="67f81179822ba091" providerId="Windows Live" clId="Web-{E5C74D5D-7A90-4140-9CED-26F33703B920}" dt="2021-11-30T17:02:01.881" v="840" actId="20577"/>
          <ac:spMkLst>
            <pc:docMk/>
            <pc:sldMk cId="0" sldId="262"/>
            <ac:spMk id="1048757" creationId="{00000000-0000-0000-0000-000000000000}"/>
          </ac:spMkLst>
        </pc:spChg>
        <pc:spChg chg="mod">
          <ac:chgData name="João Sena" userId="67f81179822ba091" providerId="Windows Live" clId="Web-{E5C74D5D-7A90-4140-9CED-26F33703B920}" dt="2021-11-30T16:32:13.941" v="589" actId="20577"/>
          <ac:spMkLst>
            <pc:docMk/>
            <pc:sldMk cId="0" sldId="262"/>
            <ac:spMk id="1048758" creationId="{00000000-0000-0000-0000-000000000000}"/>
          </ac:spMkLst>
        </pc:spChg>
        <pc:spChg chg="mod">
          <ac:chgData name="João Sena" userId="67f81179822ba091" providerId="Windows Live" clId="Web-{E5C74D5D-7A90-4140-9CED-26F33703B920}" dt="2021-11-30T15:43:34.728" v="450" actId="1076"/>
          <ac:spMkLst>
            <pc:docMk/>
            <pc:sldMk cId="0" sldId="262"/>
            <ac:spMk id="1048760" creationId="{00000000-0000-0000-0000-000000000000}"/>
          </ac:spMkLst>
        </pc:spChg>
        <pc:spChg chg="del">
          <ac:chgData name="João Sena" userId="67f81179822ba091" providerId="Windows Live" clId="Web-{E5C74D5D-7A90-4140-9CED-26F33703B920}" dt="2021-11-30T15:42:22.758" v="427"/>
          <ac:spMkLst>
            <pc:docMk/>
            <pc:sldMk cId="0" sldId="262"/>
            <ac:spMk id="1048763" creationId="{00000000-0000-0000-0000-000000000000}"/>
          </ac:spMkLst>
        </pc:spChg>
        <pc:spChg chg="mod">
          <ac:chgData name="João Sena" userId="67f81179822ba091" providerId="Windows Live" clId="Web-{E5C74D5D-7A90-4140-9CED-26F33703B920}" dt="2021-11-30T15:43:11.305" v="447" actId="1076"/>
          <ac:spMkLst>
            <pc:docMk/>
            <pc:sldMk cId="0" sldId="262"/>
            <ac:spMk id="1048764" creationId="{00000000-0000-0000-0000-000000000000}"/>
          </ac:spMkLst>
        </pc:spChg>
        <pc:spChg chg="mod">
          <ac:chgData name="João Sena" userId="67f81179822ba091" providerId="Windows Live" clId="Web-{E5C74D5D-7A90-4140-9CED-26F33703B920}" dt="2021-11-30T15:43:21.415" v="448" actId="1076"/>
          <ac:spMkLst>
            <pc:docMk/>
            <pc:sldMk cId="0" sldId="262"/>
            <ac:spMk id="1048765" creationId="{00000000-0000-0000-0000-000000000000}"/>
          </ac:spMkLst>
        </pc:spChg>
        <pc:spChg chg="mod">
          <ac:chgData name="João Sena" userId="67f81179822ba091" providerId="Windows Live" clId="Web-{E5C74D5D-7A90-4140-9CED-26F33703B920}" dt="2021-11-30T15:52:24.331" v="492" actId="1076"/>
          <ac:spMkLst>
            <pc:docMk/>
            <pc:sldMk cId="0" sldId="262"/>
            <ac:spMk id="1048766" creationId="{00000000-0000-0000-0000-000000000000}"/>
          </ac:spMkLst>
        </pc:spChg>
        <pc:spChg chg="mod">
          <ac:chgData name="João Sena" userId="67f81179822ba091" providerId="Windows Live" clId="Web-{E5C74D5D-7A90-4140-9CED-26F33703B920}" dt="2021-11-30T15:42:33.992" v="433" actId="20577"/>
          <ac:spMkLst>
            <pc:docMk/>
            <pc:sldMk cId="0" sldId="262"/>
            <ac:spMk id="1048770" creationId="{00000000-0000-0000-0000-000000000000}"/>
          </ac:spMkLst>
        </pc:spChg>
        <pc:spChg chg="del topLvl">
          <ac:chgData name="João Sena" userId="67f81179822ba091" providerId="Windows Live" clId="Web-{E5C74D5D-7A90-4140-9CED-26F33703B920}" dt="2021-11-30T15:42:31.930" v="432"/>
          <ac:spMkLst>
            <pc:docMk/>
            <pc:sldMk cId="0" sldId="262"/>
            <ac:spMk id="1048772" creationId="{00000000-0000-0000-0000-000000000000}"/>
          </ac:spMkLst>
        </pc:spChg>
        <pc:spChg chg="del topLvl">
          <ac:chgData name="João Sena" userId="67f81179822ba091" providerId="Windows Live" clId="Web-{E5C74D5D-7A90-4140-9CED-26F33703B920}" dt="2021-11-30T15:42:30.367" v="431"/>
          <ac:spMkLst>
            <pc:docMk/>
            <pc:sldMk cId="0" sldId="262"/>
            <ac:spMk id="1048773" creationId="{00000000-0000-0000-0000-000000000000}"/>
          </ac:spMkLst>
        </pc:spChg>
        <pc:grpChg chg="add del mod">
          <ac:chgData name="João Sena" userId="67f81179822ba091" providerId="Windows Live" clId="Web-{E5C74D5D-7A90-4140-9CED-26F33703B920}" dt="2021-11-30T16:27:36.607" v="584"/>
          <ac:grpSpMkLst>
            <pc:docMk/>
            <pc:sldMk cId="0" sldId="262"/>
            <ac:grpSpMk id="42" creationId="{A3837104-3CB2-4D48-9A10-8D0949FAC11B}"/>
          </ac:grpSpMkLst>
        </pc:grpChg>
        <pc:grpChg chg="add mod">
          <ac:chgData name="João Sena" userId="67f81179822ba091" providerId="Windows Live" clId="Web-{E5C74D5D-7A90-4140-9CED-26F33703B920}" dt="2021-11-30T17:03:33.992" v="855" actId="1076"/>
          <ac:grpSpMkLst>
            <pc:docMk/>
            <pc:sldMk cId="0" sldId="262"/>
            <ac:grpSpMk id="46" creationId="{957D322A-1554-4A5F-BD47-DC96DBC7B179}"/>
          </ac:grpSpMkLst>
        </pc:grpChg>
        <pc:grpChg chg="del">
          <ac:chgData name="João Sena" userId="67f81179822ba091" providerId="Windows Live" clId="Web-{E5C74D5D-7A90-4140-9CED-26F33703B920}" dt="2021-11-30T15:42:39.789" v="437"/>
          <ac:grpSpMkLst>
            <pc:docMk/>
            <pc:sldMk cId="0" sldId="262"/>
            <ac:grpSpMk id="140" creationId="{00000000-0000-0000-0000-000000000000}"/>
          </ac:grpSpMkLst>
        </pc:grpChg>
        <pc:grpChg chg="del">
          <ac:chgData name="João Sena" userId="67f81179822ba091" providerId="Windows Live" clId="Web-{E5C74D5D-7A90-4140-9CED-26F33703B920}" dt="2021-11-30T15:42:25.726" v="429"/>
          <ac:grpSpMkLst>
            <pc:docMk/>
            <pc:sldMk cId="0" sldId="262"/>
            <ac:grpSpMk id="141" creationId="{00000000-0000-0000-0000-000000000000}"/>
          </ac:grpSpMkLst>
        </pc:grpChg>
        <pc:grpChg chg="mod">
          <ac:chgData name="João Sena" userId="67f81179822ba091" providerId="Windows Live" clId="Web-{E5C74D5D-7A90-4140-9CED-26F33703B920}" dt="2021-11-30T17:02:03.694" v="841" actId="14100"/>
          <ac:grpSpMkLst>
            <pc:docMk/>
            <pc:sldMk cId="0" sldId="262"/>
            <ac:grpSpMk id="142" creationId="{00000000-0000-0000-0000-000000000000}"/>
          </ac:grpSpMkLst>
        </pc:grpChg>
        <pc:grpChg chg="del">
          <ac:chgData name="João Sena" userId="67f81179822ba091" providerId="Windows Live" clId="Web-{E5C74D5D-7A90-4140-9CED-26F33703B920}" dt="2021-11-30T15:43:38.759" v="451"/>
          <ac:grpSpMkLst>
            <pc:docMk/>
            <pc:sldMk cId="0" sldId="262"/>
            <ac:grpSpMk id="143" creationId="{00000000-0000-0000-0000-000000000000}"/>
          </ac:grpSpMkLst>
        </pc:grpChg>
        <pc:grpChg chg="del">
          <ac:chgData name="João Sena" userId="67f81179822ba091" providerId="Windows Live" clId="Web-{E5C74D5D-7A90-4140-9CED-26F33703B920}" dt="2021-11-30T15:42:21.695" v="426"/>
          <ac:grpSpMkLst>
            <pc:docMk/>
            <pc:sldMk cId="0" sldId="262"/>
            <ac:grpSpMk id="144" creationId="{00000000-0000-0000-0000-000000000000}"/>
          </ac:grpSpMkLst>
        </pc:grpChg>
        <pc:grpChg chg="mod">
          <ac:chgData name="João Sena" userId="67f81179822ba091" providerId="Windows Live" clId="Web-{E5C74D5D-7A90-4140-9CED-26F33703B920}" dt="2021-11-30T17:02:09.897" v="843" actId="1076"/>
          <ac:grpSpMkLst>
            <pc:docMk/>
            <pc:sldMk cId="0" sldId="262"/>
            <ac:grpSpMk id="145" creationId="{00000000-0000-0000-0000-000000000000}"/>
          </ac:grpSpMkLst>
        </pc:grpChg>
        <pc:grpChg chg="add del mod">
          <ac:chgData name="João Sena" userId="67f81179822ba091" providerId="Windows Live" clId="Web-{E5C74D5D-7A90-4140-9CED-26F33703B920}" dt="2021-11-30T17:03:38.274" v="856" actId="1076"/>
          <ac:grpSpMkLst>
            <pc:docMk/>
            <pc:sldMk cId="0" sldId="262"/>
            <ac:grpSpMk id="146" creationId="{00000000-0000-0000-0000-000000000000}"/>
          </ac:grpSpMkLst>
        </pc:grpChg>
        <pc:grpChg chg="del">
          <ac:chgData name="João Sena" userId="67f81179822ba091" providerId="Windows Live" clId="Web-{E5C74D5D-7A90-4140-9CED-26F33703B920}" dt="2021-11-30T15:42:34.336" v="434"/>
          <ac:grpSpMkLst>
            <pc:docMk/>
            <pc:sldMk cId="0" sldId="262"/>
            <ac:grpSpMk id="147" creationId="{00000000-0000-0000-0000-000000000000}"/>
          </ac:grpSpMkLst>
        </pc:grpChg>
        <pc:grpChg chg="del">
          <ac:chgData name="João Sena" userId="67f81179822ba091" providerId="Windows Live" clId="Web-{E5C74D5D-7A90-4140-9CED-26F33703B920}" dt="2021-11-30T15:42:30.367" v="431"/>
          <ac:grpSpMkLst>
            <pc:docMk/>
            <pc:sldMk cId="0" sldId="262"/>
            <ac:grpSpMk id="148" creationId="{00000000-0000-0000-0000-000000000000}"/>
          </ac:grpSpMkLst>
        </pc:grpChg>
        <pc:grpChg chg="del">
          <ac:chgData name="João Sena" userId="67f81179822ba091" providerId="Windows Live" clId="Web-{E5C74D5D-7A90-4140-9CED-26F33703B920}" dt="2021-11-30T15:42:20.211" v="425"/>
          <ac:grpSpMkLst>
            <pc:docMk/>
            <pc:sldMk cId="0" sldId="262"/>
            <ac:grpSpMk id="149" creationId="{00000000-0000-0000-0000-000000000000}"/>
          </ac:grpSpMkLst>
        </pc:grpChg>
      </pc:sldChg>
      <pc:sldChg chg="addSp delSp modSp del">
        <pc:chgData name="João Sena" userId="67f81179822ba091" providerId="Windows Live" clId="Web-{E5C74D5D-7A90-4140-9CED-26F33703B920}" dt="2021-11-30T17:00:33.676" v="824"/>
        <pc:sldMkLst>
          <pc:docMk/>
          <pc:sldMk cId="0" sldId="263"/>
        </pc:sldMkLst>
        <pc:spChg chg="add del mod">
          <ac:chgData name="João Sena" userId="67f81179822ba091" providerId="Windows Live" clId="Web-{E5C74D5D-7A90-4140-9CED-26F33703B920}" dt="2021-11-30T16:13:56.996" v="577"/>
          <ac:spMkLst>
            <pc:docMk/>
            <pc:sldMk cId="0" sldId="263"/>
            <ac:spMk id="2" creationId="{1D9065A4-1A24-4E85-9A65-38C27BADB8ED}"/>
          </ac:spMkLst>
        </pc:spChg>
        <pc:spChg chg="add del">
          <ac:chgData name="João Sena" userId="67f81179822ba091" providerId="Windows Live" clId="Web-{E5C74D5D-7A90-4140-9CED-26F33703B920}" dt="2021-11-30T16:13:00.073" v="567"/>
          <ac:spMkLst>
            <pc:docMk/>
            <pc:sldMk cId="0" sldId="263"/>
            <ac:spMk id="3" creationId="{976E4AAC-FB48-48AE-B4CD-89673A02A2EF}"/>
          </ac:spMkLst>
        </pc:spChg>
        <pc:spChg chg="add del">
          <ac:chgData name="João Sena" userId="67f81179822ba091" providerId="Windows Live" clId="Web-{E5C74D5D-7A90-4140-9CED-26F33703B920}" dt="2021-11-30T16:13:20.730" v="569"/>
          <ac:spMkLst>
            <pc:docMk/>
            <pc:sldMk cId="0" sldId="263"/>
            <ac:spMk id="4" creationId="{D16E1265-25F2-4248-9BC1-846A24E74D20}"/>
          </ac:spMkLst>
        </pc:spChg>
        <pc:spChg chg="add del">
          <ac:chgData name="João Sena" userId="67f81179822ba091" providerId="Windows Live" clId="Web-{E5C74D5D-7A90-4140-9CED-26F33703B920}" dt="2021-11-30T16:13:43.496" v="573"/>
          <ac:spMkLst>
            <pc:docMk/>
            <pc:sldMk cId="0" sldId="263"/>
            <ac:spMk id="5" creationId="{C63AA1DA-F363-48B4-A31E-8FEB4E67A1B8}"/>
          </ac:spMkLst>
        </pc:spChg>
        <pc:spChg chg="add del mod">
          <ac:chgData name="João Sena" userId="67f81179822ba091" providerId="Windows Live" clId="Web-{E5C74D5D-7A90-4140-9CED-26F33703B920}" dt="2021-11-30T16:34:06.255" v="598"/>
          <ac:spMkLst>
            <pc:docMk/>
            <pc:sldMk cId="0" sldId="263"/>
            <ac:spMk id="6" creationId="{82F81B43-DDDB-4AB2-9447-401E063E5465}"/>
          </ac:spMkLst>
        </pc:spChg>
        <pc:spChg chg="del">
          <ac:chgData name="João Sena" userId="67f81179822ba091" providerId="Windows Live" clId="Web-{E5C74D5D-7A90-4140-9CED-26F33703B920}" dt="2021-11-30T16:39:37.434" v="624"/>
          <ac:spMkLst>
            <pc:docMk/>
            <pc:sldMk cId="0" sldId="263"/>
            <ac:spMk id="1048783" creationId="{00000000-0000-0000-0000-000000000000}"/>
          </ac:spMkLst>
        </pc:spChg>
        <pc:spChg chg="mod">
          <ac:chgData name="João Sena" userId="67f81179822ba091" providerId="Windows Live" clId="Web-{E5C74D5D-7A90-4140-9CED-26F33703B920}" dt="2021-11-30T16:39:51.106" v="626" actId="1076"/>
          <ac:spMkLst>
            <pc:docMk/>
            <pc:sldMk cId="0" sldId="263"/>
            <ac:spMk id="1048784" creationId="{00000000-0000-0000-0000-000000000000}"/>
          </ac:spMkLst>
        </pc:spChg>
        <pc:spChg chg="del">
          <ac:chgData name="João Sena" userId="67f81179822ba091" providerId="Windows Live" clId="Web-{E5C74D5D-7A90-4140-9CED-26F33703B920}" dt="2021-11-30T16:39:59.075" v="628"/>
          <ac:spMkLst>
            <pc:docMk/>
            <pc:sldMk cId="0" sldId="263"/>
            <ac:spMk id="1048785" creationId="{00000000-0000-0000-0000-000000000000}"/>
          </ac:spMkLst>
        </pc:spChg>
        <pc:spChg chg="mod">
          <ac:chgData name="João Sena" userId="67f81179822ba091" providerId="Windows Live" clId="Web-{E5C74D5D-7A90-4140-9CED-26F33703B920}" dt="2021-11-30T16:40:04.809" v="630" actId="1076"/>
          <ac:spMkLst>
            <pc:docMk/>
            <pc:sldMk cId="0" sldId="263"/>
            <ac:spMk id="1048786" creationId="{00000000-0000-0000-0000-000000000000}"/>
          </ac:spMkLst>
        </pc:spChg>
        <pc:spChg chg="del">
          <ac:chgData name="João Sena" userId="67f81179822ba091" providerId="Windows Live" clId="Web-{E5C74D5D-7A90-4140-9CED-26F33703B920}" dt="2021-11-30T16:34:38.772" v="602"/>
          <ac:spMkLst>
            <pc:docMk/>
            <pc:sldMk cId="0" sldId="263"/>
            <ac:spMk id="1048788" creationId="{00000000-0000-0000-0000-000000000000}"/>
          </ac:spMkLst>
        </pc:spChg>
        <pc:spChg chg="del">
          <ac:chgData name="João Sena" userId="67f81179822ba091" providerId="Windows Live" clId="Web-{E5C74D5D-7A90-4140-9CED-26F33703B920}" dt="2021-11-30T16:36:38.368" v="620"/>
          <ac:spMkLst>
            <pc:docMk/>
            <pc:sldMk cId="0" sldId="263"/>
            <ac:spMk id="1048789" creationId="{00000000-0000-0000-0000-000000000000}"/>
          </ac:spMkLst>
        </pc:spChg>
        <pc:spChg chg="mod">
          <ac:chgData name="João Sena" userId="67f81179822ba091" providerId="Windows Live" clId="Web-{E5C74D5D-7A90-4140-9CED-26F33703B920}" dt="2021-11-30T16:35:59.805" v="617" actId="20577"/>
          <ac:spMkLst>
            <pc:docMk/>
            <pc:sldMk cId="0" sldId="263"/>
            <ac:spMk id="1048802" creationId="{00000000-0000-0000-0000-000000000000}"/>
          </ac:spMkLst>
        </pc:spChg>
        <pc:spChg chg="mod">
          <ac:chgData name="João Sena" userId="67f81179822ba091" providerId="Windows Live" clId="Web-{E5C74D5D-7A90-4140-9CED-26F33703B920}" dt="2021-11-30T16:41:53.624" v="645" actId="20577"/>
          <ac:spMkLst>
            <pc:docMk/>
            <pc:sldMk cId="0" sldId="263"/>
            <ac:spMk id="1048803" creationId="{00000000-0000-0000-0000-000000000000}"/>
          </ac:spMkLst>
        </pc:spChg>
        <pc:spChg chg="mod">
          <ac:chgData name="João Sena" userId="67f81179822ba091" providerId="Windows Live" clId="Web-{E5C74D5D-7A90-4140-9CED-26F33703B920}" dt="2021-11-30T16:43:20.016" v="652" actId="20577"/>
          <ac:spMkLst>
            <pc:docMk/>
            <pc:sldMk cId="0" sldId="263"/>
            <ac:spMk id="1048804" creationId="{00000000-0000-0000-0000-000000000000}"/>
          </ac:spMkLst>
        </pc:spChg>
        <pc:spChg chg="mod">
          <ac:chgData name="João Sena" userId="67f81179822ba091" providerId="Windows Live" clId="Web-{E5C74D5D-7A90-4140-9CED-26F33703B920}" dt="2021-11-30T16:41:59.124" v="647" actId="20577"/>
          <ac:spMkLst>
            <pc:docMk/>
            <pc:sldMk cId="0" sldId="263"/>
            <ac:spMk id="1048805" creationId="{00000000-0000-0000-0000-000000000000}"/>
          </ac:spMkLst>
        </pc:spChg>
        <pc:spChg chg="del topLvl">
          <ac:chgData name="João Sena" userId="67f81179822ba091" providerId="Windows Live" clId="Web-{E5C74D5D-7A90-4140-9CED-26F33703B920}" dt="2021-11-30T16:40:10.216" v="632"/>
          <ac:spMkLst>
            <pc:docMk/>
            <pc:sldMk cId="0" sldId="263"/>
            <ac:spMk id="1048806" creationId="{00000000-0000-0000-0000-000000000000}"/>
          </ac:spMkLst>
        </pc:spChg>
        <pc:spChg chg="del topLvl">
          <ac:chgData name="João Sena" userId="67f81179822ba091" providerId="Windows Live" clId="Web-{E5C74D5D-7A90-4140-9CED-26F33703B920}" dt="2021-11-30T16:40:08.200" v="631"/>
          <ac:spMkLst>
            <pc:docMk/>
            <pc:sldMk cId="0" sldId="263"/>
            <ac:spMk id="1048807" creationId="{00000000-0000-0000-0000-000000000000}"/>
          </ac:spMkLst>
        </pc:spChg>
        <pc:spChg chg="mod">
          <ac:chgData name="João Sena" userId="67f81179822ba091" providerId="Windows Live" clId="Web-{E5C74D5D-7A90-4140-9CED-26F33703B920}" dt="2021-11-30T16:40:14.684" v="634" actId="1076"/>
          <ac:spMkLst>
            <pc:docMk/>
            <pc:sldMk cId="0" sldId="263"/>
            <ac:spMk id="1048810" creationId="{00000000-0000-0000-0000-000000000000}"/>
          </ac:spMkLst>
        </pc:spChg>
        <pc:spChg chg="mod">
          <ac:chgData name="João Sena" userId="67f81179822ba091" providerId="Windows Live" clId="Web-{E5C74D5D-7A90-4140-9CED-26F33703B920}" dt="2021-11-30T16:34:34.631" v="601" actId="20577"/>
          <ac:spMkLst>
            <pc:docMk/>
            <pc:sldMk cId="0" sldId="263"/>
            <ac:spMk id="1048814" creationId="{00000000-0000-0000-0000-000000000000}"/>
          </ac:spMkLst>
        </pc:spChg>
        <pc:grpChg chg="add del mod">
          <ac:chgData name="João Sena" userId="67f81179822ba091" providerId="Windows Live" clId="Web-{E5C74D5D-7A90-4140-9CED-26F33703B920}" dt="2021-11-30T16:40:02.090" v="629" actId="1076"/>
          <ac:grpSpMkLst>
            <pc:docMk/>
            <pc:sldMk cId="0" sldId="263"/>
            <ac:grpSpMk id="154" creationId="{00000000-0000-0000-0000-000000000000}"/>
          </ac:grpSpMkLst>
        </pc:grpChg>
        <pc:grpChg chg="del">
          <ac:chgData name="João Sena" userId="67f81179822ba091" providerId="Windows Live" clId="Web-{E5C74D5D-7A90-4140-9CED-26F33703B920}" dt="2021-11-30T16:34:40.553" v="603"/>
          <ac:grpSpMkLst>
            <pc:docMk/>
            <pc:sldMk cId="0" sldId="263"/>
            <ac:grpSpMk id="157" creationId="{00000000-0000-0000-0000-000000000000}"/>
          </ac:grpSpMkLst>
        </pc:grpChg>
        <pc:grpChg chg="del">
          <ac:chgData name="João Sena" userId="67f81179822ba091" providerId="Windows Live" clId="Web-{E5C74D5D-7A90-4140-9CED-26F33703B920}" dt="2021-11-30T16:36:02.961" v="618"/>
          <ac:grpSpMkLst>
            <pc:docMk/>
            <pc:sldMk cId="0" sldId="263"/>
            <ac:grpSpMk id="158" creationId="{00000000-0000-0000-0000-000000000000}"/>
          </ac:grpSpMkLst>
        </pc:grpChg>
        <pc:grpChg chg="del">
          <ac:chgData name="João Sena" userId="67f81179822ba091" providerId="Windows Live" clId="Web-{E5C74D5D-7A90-4140-9CED-26F33703B920}" dt="2021-11-30T16:34:44.256" v="605"/>
          <ac:grpSpMkLst>
            <pc:docMk/>
            <pc:sldMk cId="0" sldId="263"/>
            <ac:grpSpMk id="159" creationId="{00000000-0000-0000-0000-000000000000}"/>
          </ac:grpSpMkLst>
        </pc:grpChg>
        <pc:grpChg chg="del">
          <ac:chgData name="João Sena" userId="67f81179822ba091" providerId="Windows Live" clId="Web-{E5C74D5D-7A90-4140-9CED-26F33703B920}" dt="2021-11-30T16:34:45.147" v="606"/>
          <ac:grpSpMkLst>
            <pc:docMk/>
            <pc:sldMk cId="0" sldId="263"/>
            <ac:grpSpMk id="160" creationId="{00000000-0000-0000-0000-000000000000}"/>
          </ac:grpSpMkLst>
        </pc:grpChg>
        <pc:grpChg chg="del">
          <ac:chgData name="João Sena" userId="67f81179822ba091" providerId="Windows Live" clId="Web-{E5C74D5D-7A90-4140-9CED-26F33703B920}" dt="2021-11-30T16:34:43.366" v="604"/>
          <ac:grpSpMkLst>
            <pc:docMk/>
            <pc:sldMk cId="0" sldId="263"/>
            <ac:grpSpMk id="161" creationId="{00000000-0000-0000-0000-000000000000}"/>
          </ac:grpSpMkLst>
        </pc:grpChg>
        <pc:grpChg chg="mod">
          <ac:chgData name="João Sena" userId="67f81179822ba091" providerId="Windows Live" clId="Web-{E5C74D5D-7A90-4140-9CED-26F33703B920}" dt="2021-11-30T16:36:33.211" v="619" actId="1076"/>
          <ac:grpSpMkLst>
            <pc:docMk/>
            <pc:sldMk cId="0" sldId="263"/>
            <ac:grpSpMk id="162" creationId="{00000000-0000-0000-0000-000000000000}"/>
          </ac:grpSpMkLst>
        </pc:grpChg>
        <pc:grpChg chg="mod">
          <ac:chgData name="João Sena" userId="67f81179822ba091" providerId="Windows Live" clId="Web-{E5C74D5D-7A90-4140-9CED-26F33703B920}" dt="2021-11-30T16:43:31.079" v="654" actId="1076"/>
          <ac:grpSpMkLst>
            <pc:docMk/>
            <pc:sldMk cId="0" sldId="263"/>
            <ac:grpSpMk id="163" creationId="{00000000-0000-0000-0000-000000000000}"/>
          </ac:grpSpMkLst>
        </pc:grpChg>
        <pc:grpChg chg="del">
          <ac:chgData name="João Sena" userId="67f81179822ba091" providerId="Windows Live" clId="Web-{E5C74D5D-7A90-4140-9CED-26F33703B920}" dt="2021-11-30T16:40:08.200" v="631"/>
          <ac:grpSpMkLst>
            <pc:docMk/>
            <pc:sldMk cId="0" sldId="263"/>
            <ac:grpSpMk id="164" creationId="{00000000-0000-0000-0000-000000000000}"/>
          </ac:grpSpMkLst>
        </pc:grpChg>
        <pc:grpChg chg="mod">
          <ac:chgData name="João Sena" userId="67f81179822ba091" providerId="Windows Live" clId="Web-{E5C74D5D-7A90-4140-9CED-26F33703B920}" dt="2021-11-30T16:40:19.075" v="635" actId="1076"/>
          <ac:grpSpMkLst>
            <pc:docMk/>
            <pc:sldMk cId="0" sldId="263"/>
            <ac:grpSpMk id="165" creationId="{00000000-0000-0000-0000-000000000000}"/>
          </ac:grpSpMkLst>
        </pc:grpChg>
        <pc:grpChg chg="mod">
          <ac:chgData name="João Sena" userId="67f81179822ba091" providerId="Windows Live" clId="Web-{E5C74D5D-7A90-4140-9CED-26F33703B920}" dt="2021-11-30T16:40:23.341" v="636" actId="1076"/>
          <ac:grpSpMkLst>
            <pc:docMk/>
            <pc:sldMk cId="0" sldId="263"/>
            <ac:grpSpMk id="166" creationId="{00000000-0000-0000-0000-000000000000}"/>
          </ac:grpSpMkLst>
        </pc:grpChg>
      </pc:sldChg>
      <pc:sldChg chg="addSp delSp modSp del">
        <pc:chgData name="João Sena" userId="67f81179822ba091" providerId="Windows Live" clId="Web-{E5C74D5D-7A90-4140-9CED-26F33703B920}" dt="2021-11-30T16:59:47.660" v="823"/>
        <pc:sldMkLst>
          <pc:docMk/>
          <pc:sldMk cId="0" sldId="264"/>
        </pc:sldMkLst>
        <pc:spChg chg="add">
          <ac:chgData name="João Sena" userId="67f81179822ba091" providerId="Windows Live" clId="Web-{E5C74D5D-7A90-4140-9CED-26F33703B920}" dt="2021-11-30T16:44:30.783" v="665"/>
          <ac:spMkLst>
            <pc:docMk/>
            <pc:sldMk cId="0" sldId="264"/>
            <ac:spMk id="5" creationId="{E1F1EB7E-1CE7-4BA2-A722-11C0540DA351}"/>
          </ac:spMkLst>
        </pc:spChg>
        <pc:spChg chg="add">
          <ac:chgData name="João Sena" userId="67f81179822ba091" providerId="Windows Live" clId="Web-{E5C74D5D-7A90-4140-9CED-26F33703B920}" dt="2021-11-30T16:44:30.845" v="668"/>
          <ac:spMkLst>
            <pc:docMk/>
            <pc:sldMk cId="0" sldId="264"/>
            <ac:spMk id="8" creationId="{DAB36BC9-BCCF-4CCF-BA5A-7D95C67C2702}"/>
          </ac:spMkLst>
        </pc:spChg>
        <pc:spChg chg="add">
          <ac:chgData name="João Sena" userId="67f81179822ba091" providerId="Windows Live" clId="Web-{E5C74D5D-7A90-4140-9CED-26F33703B920}" dt="2021-11-30T16:44:30.861" v="669"/>
          <ac:spMkLst>
            <pc:docMk/>
            <pc:sldMk cId="0" sldId="264"/>
            <ac:spMk id="9" creationId="{8E4DF60E-937E-48EE-88CD-91FB1878F758}"/>
          </ac:spMkLst>
        </pc:spChg>
        <pc:spChg chg="mod">
          <ac:chgData name="João Sena" userId="67f81179822ba091" providerId="Windows Live" clId="Web-{E5C74D5D-7A90-4140-9CED-26F33703B920}" dt="2021-11-30T16:45:07.862" v="675" actId="1076"/>
          <ac:spMkLst>
            <pc:docMk/>
            <pc:sldMk cId="0" sldId="264"/>
            <ac:spMk id="15" creationId="{002A0394-208F-49CA-A159-374A8D3B4360}"/>
          </ac:spMkLst>
        </pc:spChg>
        <pc:spChg chg="add del">
          <ac:chgData name="João Sena" userId="67f81179822ba091" providerId="Windows Live" clId="Web-{E5C74D5D-7A90-4140-9CED-26F33703B920}" dt="2021-11-30T16:45:22.831" v="677"/>
          <ac:spMkLst>
            <pc:docMk/>
            <pc:sldMk cId="0" sldId="264"/>
            <ac:spMk id="17" creationId="{225CF32D-6A99-40A0-9153-A57404EA8520}"/>
          </ac:spMkLst>
        </pc:spChg>
        <pc:spChg chg="del">
          <ac:chgData name="João Sena" userId="67f81179822ba091" providerId="Windows Live" clId="Web-{E5C74D5D-7A90-4140-9CED-26F33703B920}" dt="2021-11-30T16:44:03.720" v="657"/>
          <ac:spMkLst>
            <pc:docMk/>
            <pc:sldMk cId="0" sldId="264"/>
            <ac:spMk id="25" creationId="{00000000-0000-0000-0000-000000000000}"/>
          </ac:spMkLst>
        </pc:spChg>
        <pc:spChg chg="del mod">
          <ac:chgData name="João Sena" userId="67f81179822ba091" providerId="Windows Live" clId="Web-{E5C74D5D-7A90-4140-9CED-26F33703B920}" dt="2021-11-30T16:44:05.657" v="660"/>
          <ac:spMkLst>
            <pc:docMk/>
            <pc:sldMk cId="0" sldId="264"/>
            <ac:spMk id="1048823" creationId="{00000000-0000-0000-0000-000000000000}"/>
          </ac:spMkLst>
        </pc:spChg>
        <pc:spChg chg="del">
          <ac:chgData name="João Sena" userId="67f81179822ba091" providerId="Windows Live" clId="Web-{E5C74D5D-7A90-4140-9CED-26F33703B920}" dt="2021-11-30T16:44:02.095" v="656"/>
          <ac:spMkLst>
            <pc:docMk/>
            <pc:sldMk cId="0" sldId="264"/>
            <ac:spMk id="1048827" creationId="{00000000-0000-0000-0000-000000000000}"/>
          </ac:spMkLst>
        </pc:spChg>
        <pc:grpChg chg="add mod">
          <ac:chgData name="João Sena" userId="67f81179822ba091" providerId="Windows Live" clId="Web-{E5C74D5D-7A90-4140-9CED-26F33703B920}" dt="2021-11-30T16:44:54.143" v="674" actId="1076"/>
          <ac:grpSpMkLst>
            <pc:docMk/>
            <pc:sldMk cId="0" sldId="264"/>
            <ac:grpSpMk id="2" creationId="{5F44910D-3713-42FF-A540-55EC90E9D1E5}"/>
          </ac:grpSpMkLst>
        </pc:grpChg>
        <pc:grpChg chg="add mod">
          <ac:chgData name="João Sena" userId="67f81179822ba091" providerId="Windows Live" clId="Web-{E5C74D5D-7A90-4140-9CED-26F33703B920}" dt="2021-11-30T16:45:19.206" v="676" actId="1076"/>
          <ac:grpSpMkLst>
            <pc:docMk/>
            <pc:sldMk cId="0" sldId="264"/>
            <ac:grpSpMk id="3" creationId="{F337652D-7494-4495-BC50-C4938EF04B5B}"/>
          </ac:grpSpMkLst>
        </pc:grpChg>
        <pc:grpChg chg="add">
          <ac:chgData name="João Sena" userId="67f81179822ba091" providerId="Windows Live" clId="Web-{E5C74D5D-7A90-4140-9CED-26F33703B920}" dt="2021-11-30T16:44:30.783" v="664"/>
          <ac:grpSpMkLst>
            <pc:docMk/>
            <pc:sldMk cId="0" sldId="264"/>
            <ac:grpSpMk id="4" creationId="{AF12558D-3282-4EEE-8DC8-5A38C214CCE7}"/>
          </ac:grpSpMkLst>
        </pc:grpChg>
        <pc:grpChg chg="add">
          <ac:chgData name="João Sena" userId="67f81179822ba091" providerId="Windows Live" clId="Web-{E5C74D5D-7A90-4140-9CED-26F33703B920}" dt="2021-11-30T16:44:30.814" v="666"/>
          <ac:grpSpMkLst>
            <pc:docMk/>
            <pc:sldMk cId="0" sldId="264"/>
            <ac:grpSpMk id="6" creationId="{8676AB45-A8BB-48AF-AE94-938A38861A09}"/>
          </ac:grpSpMkLst>
        </pc:grpChg>
        <pc:grpChg chg="add">
          <ac:chgData name="João Sena" userId="67f81179822ba091" providerId="Windows Live" clId="Web-{E5C74D5D-7A90-4140-9CED-26F33703B920}" dt="2021-11-30T16:44:30.830" v="667"/>
          <ac:grpSpMkLst>
            <pc:docMk/>
            <pc:sldMk cId="0" sldId="264"/>
            <ac:grpSpMk id="7" creationId="{8FA2E43B-2EBC-48BB-A697-E055A1808F47}"/>
          </ac:grpSpMkLst>
        </pc:grpChg>
        <pc:grpChg chg="del">
          <ac:chgData name="João Sena" userId="67f81179822ba091" providerId="Windows Live" clId="Web-{E5C74D5D-7A90-4140-9CED-26F33703B920}" dt="2021-11-30T16:44:09.064" v="661"/>
          <ac:grpSpMkLst>
            <pc:docMk/>
            <pc:sldMk cId="0" sldId="264"/>
            <ac:grpSpMk id="170" creationId="{00000000-0000-0000-0000-000000000000}"/>
          </ac:grpSpMkLst>
        </pc:grpChg>
      </pc:sldChg>
      <pc:sldChg chg="addSp delSp modSp">
        <pc:chgData name="João Sena" userId="67f81179822ba091" providerId="Windows Live" clId="Web-{E5C74D5D-7A90-4140-9CED-26F33703B920}" dt="2021-11-30T17:22:22.670" v="1015" actId="20577"/>
        <pc:sldMkLst>
          <pc:docMk/>
          <pc:sldMk cId="0" sldId="265"/>
        </pc:sldMkLst>
        <pc:spChg chg="add">
          <ac:chgData name="João Sena" userId="67f81179822ba091" providerId="Windows Live" clId="Web-{E5C74D5D-7A90-4140-9CED-26F33703B920}" dt="2021-11-30T17:11:23.455" v="920"/>
          <ac:spMkLst>
            <pc:docMk/>
            <pc:sldMk cId="0" sldId="265"/>
            <ac:spMk id="2" creationId="{A735BA2C-9CB2-446B-AD47-AE7FF08162A2}"/>
          </ac:spMkLst>
        </pc:spChg>
        <pc:spChg chg="add mod">
          <ac:chgData name="João Sena" userId="67f81179822ba091" providerId="Windows Live" clId="Web-{E5C74D5D-7A90-4140-9CED-26F33703B920}" dt="2021-11-30T17:11:44.674" v="929" actId="20577"/>
          <ac:spMkLst>
            <pc:docMk/>
            <pc:sldMk cId="0" sldId="265"/>
            <ac:spMk id="3" creationId="{F49A87FD-9259-4C0A-A654-994E850ED590}"/>
          </ac:spMkLst>
        </pc:spChg>
        <pc:spChg chg="add mod">
          <ac:chgData name="João Sena" userId="67f81179822ba091" providerId="Windows Live" clId="Web-{E5C74D5D-7A90-4140-9CED-26F33703B920}" dt="2021-11-30T17:21:35.091" v="1005" actId="20577"/>
          <ac:spMkLst>
            <pc:docMk/>
            <pc:sldMk cId="0" sldId="265"/>
            <ac:spMk id="4" creationId="{86BECE49-B3B1-4084-85F2-E4F681AC12E2}"/>
          </ac:spMkLst>
        </pc:spChg>
        <pc:spChg chg="add mod">
          <ac:chgData name="João Sena" userId="67f81179822ba091" providerId="Windows Live" clId="Web-{E5C74D5D-7A90-4140-9CED-26F33703B920}" dt="2021-11-30T17:15:53.600" v="971" actId="1076"/>
          <ac:spMkLst>
            <pc:docMk/>
            <pc:sldMk cId="0" sldId="265"/>
            <ac:spMk id="5" creationId="{D023E5E9-ED6C-4403-84C4-C78D5DC87AD1}"/>
          </ac:spMkLst>
        </pc:spChg>
        <pc:spChg chg="add mod">
          <ac:chgData name="João Sena" userId="67f81179822ba091" providerId="Windows Live" clId="Web-{E5C74D5D-7A90-4140-9CED-26F33703B920}" dt="2021-11-30T17:22:22.670" v="1015" actId="20577"/>
          <ac:spMkLst>
            <pc:docMk/>
            <pc:sldMk cId="0" sldId="265"/>
            <ac:spMk id="33" creationId="{D14C3101-8878-418F-AA77-25F5B117E77A}"/>
          </ac:spMkLst>
        </pc:spChg>
        <pc:spChg chg="add mod">
          <ac:chgData name="João Sena" userId="67f81179822ba091" providerId="Windows Live" clId="Web-{E5C74D5D-7A90-4140-9CED-26F33703B920}" dt="2021-11-30T17:20:58.919" v="1000" actId="20577"/>
          <ac:spMkLst>
            <pc:docMk/>
            <pc:sldMk cId="0" sldId="265"/>
            <ac:spMk id="34" creationId="{B213CE12-D8FE-473F-A33C-4723681B4EEF}"/>
          </ac:spMkLst>
        </pc:spChg>
        <pc:spChg chg="del mod">
          <ac:chgData name="João Sena" userId="67f81179822ba091" providerId="Windows Live" clId="Web-{E5C74D5D-7A90-4140-9CED-26F33703B920}" dt="2021-11-30T17:11:18.564" v="919"/>
          <ac:spMkLst>
            <pc:docMk/>
            <pc:sldMk cId="0" sldId="265"/>
            <ac:spMk id="41" creationId="{00000000-0000-0000-0000-000000000000}"/>
          </ac:spMkLst>
        </pc:spChg>
        <pc:spChg chg="del">
          <ac:chgData name="João Sena" userId="67f81179822ba091" providerId="Windows Live" clId="Web-{E5C74D5D-7A90-4140-9CED-26F33703B920}" dt="2021-11-30T17:11:08.001" v="915"/>
          <ac:spMkLst>
            <pc:docMk/>
            <pc:sldMk cId="0" sldId="265"/>
            <ac:spMk id="1048844" creationId="{00000000-0000-0000-0000-000000000000}"/>
          </ac:spMkLst>
        </pc:spChg>
        <pc:spChg chg="del">
          <ac:chgData name="João Sena" userId="67f81179822ba091" providerId="Windows Live" clId="Web-{E5C74D5D-7A90-4140-9CED-26F33703B920}" dt="2021-11-30T17:10:56.563" v="909"/>
          <ac:spMkLst>
            <pc:docMk/>
            <pc:sldMk cId="0" sldId="265"/>
            <ac:spMk id="1048848" creationId="{00000000-0000-0000-0000-000000000000}"/>
          </ac:spMkLst>
        </pc:spChg>
        <pc:spChg chg="del mod">
          <ac:chgData name="João Sena" userId="67f81179822ba091" providerId="Windows Live" clId="Web-{E5C74D5D-7A90-4140-9CED-26F33703B920}" dt="2021-11-30T17:10:59.751" v="911"/>
          <ac:spMkLst>
            <pc:docMk/>
            <pc:sldMk cId="0" sldId="265"/>
            <ac:spMk id="1048849" creationId="{00000000-0000-0000-0000-000000000000}"/>
          </ac:spMkLst>
        </pc:spChg>
        <pc:spChg chg="del">
          <ac:chgData name="João Sena" userId="67f81179822ba091" providerId="Windows Live" clId="Web-{E5C74D5D-7A90-4140-9CED-26F33703B920}" dt="2021-11-30T17:10:48.548" v="906"/>
          <ac:spMkLst>
            <pc:docMk/>
            <pc:sldMk cId="0" sldId="265"/>
            <ac:spMk id="1048850" creationId="{00000000-0000-0000-0000-000000000000}"/>
          </ac:spMkLst>
        </pc:spChg>
        <pc:spChg chg="del">
          <ac:chgData name="João Sena" userId="67f81179822ba091" providerId="Windows Live" clId="Web-{E5C74D5D-7A90-4140-9CED-26F33703B920}" dt="2021-11-30T17:11:04.720" v="914"/>
          <ac:spMkLst>
            <pc:docMk/>
            <pc:sldMk cId="0" sldId="265"/>
            <ac:spMk id="1048851" creationId="{00000000-0000-0000-0000-000000000000}"/>
          </ac:spMkLst>
        </pc:spChg>
        <pc:spChg chg="del">
          <ac:chgData name="João Sena" userId="67f81179822ba091" providerId="Windows Live" clId="Web-{E5C74D5D-7A90-4140-9CED-26F33703B920}" dt="2021-11-30T17:11:02.860" v="913"/>
          <ac:spMkLst>
            <pc:docMk/>
            <pc:sldMk cId="0" sldId="265"/>
            <ac:spMk id="1048852" creationId="{00000000-0000-0000-0000-000000000000}"/>
          </ac:spMkLst>
        </pc:spChg>
        <pc:spChg chg="del">
          <ac:chgData name="João Sena" userId="67f81179822ba091" providerId="Windows Live" clId="Web-{E5C74D5D-7A90-4140-9CED-26F33703B920}" dt="2021-11-30T17:10:51.251" v="907"/>
          <ac:spMkLst>
            <pc:docMk/>
            <pc:sldMk cId="0" sldId="265"/>
            <ac:spMk id="1048853" creationId="{00000000-0000-0000-0000-000000000000}"/>
          </ac:spMkLst>
        </pc:spChg>
        <pc:spChg chg="del">
          <ac:chgData name="João Sena" userId="67f81179822ba091" providerId="Windows Live" clId="Web-{E5C74D5D-7A90-4140-9CED-26F33703B920}" dt="2021-11-30T17:11:01.532" v="912"/>
          <ac:spMkLst>
            <pc:docMk/>
            <pc:sldMk cId="0" sldId="265"/>
            <ac:spMk id="1048866" creationId="{00000000-0000-0000-0000-000000000000}"/>
          </ac:spMkLst>
        </pc:spChg>
        <pc:grpChg chg="del">
          <ac:chgData name="João Sena" userId="67f81179822ba091" providerId="Windows Live" clId="Web-{E5C74D5D-7A90-4140-9CED-26F33703B920}" dt="2021-11-30T17:10:53.641" v="908"/>
          <ac:grpSpMkLst>
            <pc:docMk/>
            <pc:sldMk cId="0" sldId="265"/>
            <ac:grpSpMk id="176" creationId="{00000000-0000-0000-0000-000000000000}"/>
          </ac:grpSpMkLst>
        </pc:grpChg>
      </pc:sldChg>
      <pc:sldChg chg="addSp delSp modSp">
        <pc:chgData name="João Sena" userId="67f81179822ba091" providerId="Windows Live" clId="Web-{E5C74D5D-7A90-4140-9CED-26F33703B920}" dt="2021-11-30T17:27:41.458" v="1092" actId="1076"/>
        <pc:sldMkLst>
          <pc:docMk/>
          <pc:sldMk cId="0" sldId="266"/>
        </pc:sldMkLst>
        <pc:spChg chg="add">
          <ac:chgData name="João Sena" userId="67f81179822ba091" providerId="Windows Live" clId="Web-{E5C74D5D-7A90-4140-9CED-26F33703B920}" dt="2021-11-30T17:22:47.233" v="1020"/>
          <ac:spMkLst>
            <pc:docMk/>
            <pc:sldMk cId="0" sldId="266"/>
            <ac:spMk id="2" creationId="{5C2D0124-CF4B-4503-A631-780DAD429E6F}"/>
          </ac:spMkLst>
        </pc:spChg>
        <pc:spChg chg="add mod">
          <ac:chgData name="João Sena" userId="67f81179822ba091" providerId="Windows Live" clId="Web-{E5C74D5D-7A90-4140-9CED-26F33703B920}" dt="2021-11-30T17:25:10.173" v="1050" actId="20577"/>
          <ac:spMkLst>
            <pc:docMk/>
            <pc:sldMk cId="0" sldId="266"/>
            <ac:spMk id="3" creationId="{AD819A95-72C6-4515-86F7-F1EFB3AC622B}"/>
          </ac:spMkLst>
        </pc:spChg>
        <pc:spChg chg="add mod">
          <ac:chgData name="João Sena" userId="67f81179822ba091" providerId="Windows Live" clId="Web-{E5C74D5D-7A90-4140-9CED-26F33703B920}" dt="2021-11-30T17:26:50.503" v="1081" actId="20577"/>
          <ac:spMkLst>
            <pc:docMk/>
            <pc:sldMk cId="0" sldId="266"/>
            <ac:spMk id="4" creationId="{8440064C-DA81-4DA0-BB5D-61B777AF4D79}"/>
          </ac:spMkLst>
        </pc:spChg>
        <pc:spChg chg="del">
          <ac:chgData name="João Sena" userId="67f81179822ba091" providerId="Windows Live" clId="Web-{E5C74D5D-7A90-4140-9CED-26F33703B920}" dt="2021-11-30T17:22:36.905" v="1016"/>
          <ac:spMkLst>
            <pc:docMk/>
            <pc:sldMk cId="0" sldId="266"/>
            <ac:spMk id="15" creationId="{00000000-0000-0000-0000-000000000000}"/>
          </ac:spMkLst>
        </pc:spChg>
        <pc:spChg chg="del">
          <ac:chgData name="João Sena" userId="67f81179822ba091" providerId="Windows Live" clId="Web-{E5C74D5D-7A90-4140-9CED-26F33703B920}" dt="2021-11-30T17:22:41.436" v="1019"/>
          <ac:spMkLst>
            <pc:docMk/>
            <pc:sldMk cId="0" sldId="266"/>
            <ac:spMk id="1048879" creationId="{00000000-0000-0000-0000-000000000000}"/>
          </ac:spMkLst>
        </pc:spChg>
        <pc:spChg chg="del">
          <ac:chgData name="João Sena" userId="67f81179822ba091" providerId="Windows Live" clId="Web-{E5C74D5D-7A90-4140-9CED-26F33703B920}" dt="2021-11-30T17:22:39.671" v="1018"/>
          <ac:spMkLst>
            <pc:docMk/>
            <pc:sldMk cId="0" sldId="266"/>
            <ac:spMk id="1048883" creationId="{00000000-0000-0000-0000-000000000000}"/>
          </ac:spMkLst>
        </pc:spChg>
        <pc:grpChg chg="add mod">
          <ac:chgData name="João Sena" userId="67f81179822ba091" providerId="Windows Live" clId="Web-{E5C74D5D-7A90-4140-9CED-26F33703B920}" dt="2021-11-30T17:27:41.458" v="1092" actId="1076"/>
          <ac:grpSpMkLst>
            <pc:docMk/>
            <pc:sldMk cId="0" sldId="266"/>
            <ac:grpSpMk id="5" creationId="{BE832E5E-5D22-465C-B24B-F603ECF2E016}"/>
          </ac:grpSpMkLst>
        </pc:grpChg>
        <pc:grpChg chg="del">
          <ac:chgData name="João Sena" userId="67f81179822ba091" providerId="Windows Live" clId="Web-{E5C74D5D-7A90-4140-9CED-26F33703B920}" dt="2021-11-30T17:22:37.780" v="1017"/>
          <ac:grpSpMkLst>
            <pc:docMk/>
            <pc:sldMk cId="0" sldId="266"/>
            <ac:grpSpMk id="184" creationId="{00000000-0000-0000-0000-000000000000}"/>
          </ac:grpSpMkLst>
        </pc:grpChg>
      </pc:sldChg>
      <pc:sldChg chg="delSp del">
        <pc:chgData name="João Sena" userId="67f81179822ba091" providerId="Windows Live" clId="Web-{E5C74D5D-7A90-4140-9CED-26F33703B920}" dt="2021-11-30T17:28:39.662" v="1105"/>
        <pc:sldMkLst>
          <pc:docMk/>
          <pc:sldMk cId="0" sldId="267"/>
        </pc:sldMkLst>
        <pc:spChg chg="del">
          <ac:chgData name="João Sena" userId="67f81179822ba091" providerId="Windows Live" clId="Web-{E5C74D5D-7A90-4140-9CED-26F33703B920}" dt="2021-11-30T14:33:18.196" v="19"/>
          <ac:spMkLst>
            <pc:docMk/>
            <pc:sldMk cId="0" sldId="267"/>
            <ac:spMk id="1048893" creationId="{00000000-0000-0000-0000-000000000000}"/>
          </ac:spMkLst>
        </pc:spChg>
      </pc:sldChg>
      <pc:sldChg chg="del">
        <pc:chgData name="João Sena" userId="67f81179822ba091" providerId="Windows Live" clId="Web-{E5C74D5D-7A90-4140-9CED-26F33703B920}" dt="2021-11-30T17:28:42.506" v="1106"/>
        <pc:sldMkLst>
          <pc:docMk/>
          <pc:sldMk cId="0" sldId="268"/>
        </pc:sldMkLst>
      </pc:sldChg>
      <pc:sldChg chg="del">
        <pc:chgData name="João Sena" userId="67f81179822ba091" providerId="Windows Live" clId="Web-{E5C74D5D-7A90-4140-9CED-26F33703B920}" dt="2021-11-30T17:28:28.318" v="1103"/>
        <pc:sldMkLst>
          <pc:docMk/>
          <pc:sldMk cId="0" sldId="270"/>
        </pc:sldMkLst>
      </pc:sldChg>
      <pc:sldChg chg="del">
        <pc:chgData name="João Sena" userId="67f81179822ba091" providerId="Windows Live" clId="Web-{E5C74D5D-7A90-4140-9CED-26F33703B920}" dt="2021-11-30T17:28:30.974" v="1104"/>
        <pc:sldMkLst>
          <pc:docMk/>
          <pc:sldMk cId="0" sldId="271"/>
        </pc:sldMkLst>
      </pc:sldChg>
      <pc:sldChg chg="del">
        <pc:chgData name="João Sena" userId="67f81179822ba091" providerId="Windows Live" clId="Web-{E5C74D5D-7A90-4140-9CED-26F33703B920}" dt="2021-11-30T17:28:25.083" v="1101"/>
        <pc:sldMkLst>
          <pc:docMk/>
          <pc:sldMk cId="0" sldId="272"/>
        </pc:sldMkLst>
      </pc:sldChg>
      <pc:sldChg chg="del">
        <pc:chgData name="João Sena" userId="67f81179822ba091" providerId="Windows Live" clId="Web-{E5C74D5D-7A90-4140-9CED-26F33703B920}" dt="2021-11-30T17:28:23.333" v="1100"/>
        <pc:sldMkLst>
          <pc:docMk/>
          <pc:sldMk cId="0" sldId="273"/>
        </pc:sldMkLst>
      </pc:sldChg>
      <pc:sldChg chg="del">
        <pc:chgData name="João Sena" userId="67f81179822ba091" providerId="Windows Live" clId="Web-{E5C74D5D-7A90-4140-9CED-26F33703B920}" dt="2021-11-30T17:28:26.505" v="1102"/>
        <pc:sldMkLst>
          <pc:docMk/>
          <pc:sldMk cId="0" sldId="274"/>
        </pc:sldMkLst>
      </pc:sldChg>
      <pc:sldChg chg="del">
        <pc:chgData name="João Sena" userId="67f81179822ba091" providerId="Windows Live" clId="Web-{E5C74D5D-7A90-4140-9CED-26F33703B920}" dt="2021-11-30T17:28:20.818" v="1098"/>
        <pc:sldMkLst>
          <pc:docMk/>
          <pc:sldMk cId="0" sldId="275"/>
        </pc:sldMkLst>
      </pc:sldChg>
      <pc:sldChg chg="del">
        <pc:chgData name="João Sena" userId="67f81179822ba091" providerId="Windows Live" clId="Web-{E5C74D5D-7A90-4140-9CED-26F33703B920}" dt="2021-11-30T17:28:22.115" v="1099"/>
        <pc:sldMkLst>
          <pc:docMk/>
          <pc:sldMk cId="0" sldId="276"/>
        </pc:sldMkLst>
      </pc:sldChg>
      <pc:sldChg chg="del">
        <pc:chgData name="João Sena" userId="67f81179822ba091" providerId="Windows Live" clId="Web-{E5C74D5D-7A90-4140-9CED-26F33703B920}" dt="2021-11-30T17:28:14.193" v="1096"/>
        <pc:sldMkLst>
          <pc:docMk/>
          <pc:sldMk cId="0" sldId="297"/>
        </pc:sldMkLst>
      </pc:sldChg>
      <pc:sldChg chg="del">
        <pc:chgData name="João Sena" userId="67f81179822ba091" providerId="Windows Live" clId="Web-{E5C74D5D-7A90-4140-9CED-26F33703B920}" dt="2021-11-30T17:28:06.083" v="1095"/>
        <pc:sldMkLst>
          <pc:docMk/>
          <pc:sldMk cId="0" sldId="298"/>
        </pc:sldMkLst>
      </pc:sldChg>
      <pc:sldChg chg="del">
        <pc:chgData name="João Sena" userId="67f81179822ba091" providerId="Windows Live" clId="Web-{E5C74D5D-7A90-4140-9CED-26F33703B920}" dt="2021-11-30T17:28:17.771" v="1097"/>
        <pc:sldMkLst>
          <pc:docMk/>
          <pc:sldMk cId="0" sldId="299"/>
        </pc:sldMkLst>
      </pc:sldChg>
      <pc:sldChg chg="del">
        <pc:chgData name="João Sena" userId="67f81179822ba091" providerId="Windows Live" clId="Web-{E5C74D5D-7A90-4140-9CED-26F33703B920}" dt="2021-11-30T17:28:03.286" v="1094"/>
        <pc:sldMkLst>
          <pc:docMk/>
          <pc:sldMk cId="0" sldId="300"/>
        </pc:sldMkLst>
      </pc:sldChg>
      <pc:sldChg chg="del">
        <pc:chgData name="João Sena" userId="67f81179822ba091" providerId="Windows Live" clId="Web-{E5C74D5D-7A90-4140-9CED-26F33703B920}" dt="2021-11-30T17:27:59.974" v="1093"/>
        <pc:sldMkLst>
          <pc:docMk/>
          <pc:sldMk cId="0" sldId="301"/>
        </pc:sldMkLst>
      </pc:sldChg>
      <pc:sldChg chg="addSp delSp modSp">
        <pc:chgData name="João Sena" userId="67f81179822ba091" providerId="Windows Live" clId="Web-{E5C74D5D-7A90-4140-9CED-26F33703B920}" dt="2021-11-30T17:29:53.804" v="1134" actId="1076"/>
        <pc:sldMkLst>
          <pc:docMk/>
          <pc:sldMk cId="0" sldId="304"/>
        </pc:sldMkLst>
        <pc:spChg chg="del">
          <ac:chgData name="João Sena" userId="67f81179822ba091" providerId="Windows Live" clId="Web-{E5C74D5D-7A90-4140-9CED-26F33703B920}" dt="2021-11-30T17:28:47.365" v="1107"/>
          <ac:spMkLst>
            <pc:docMk/>
            <pc:sldMk cId="0" sldId="304"/>
            <ac:spMk id="1049623" creationId="{00000000-0000-0000-0000-000000000000}"/>
          </ac:spMkLst>
        </pc:spChg>
        <pc:spChg chg="del">
          <ac:chgData name="João Sena" userId="67f81179822ba091" providerId="Windows Live" clId="Web-{E5C74D5D-7A90-4140-9CED-26F33703B920}" dt="2021-11-30T17:28:49.974" v="1108"/>
          <ac:spMkLst>
            <pc:docMk/>
            <pc:sldMk cId="0" sldId="304"/>
            <ac:spMk id="1049624" creationId="{00000000-0000-0000-0000-000000000000}"/>
          </ac:spMkLst>
        </pc:spChg>
        <pc:spChg chg="mod">
          <ac:chgData name="João Sena" userId="67f81179822ba091" providerId="Windows Live" clId="Web-{E5C74D5D-7A90-4140-9CED-26F33703B920}" dt="2021-11-30T17:29:53.804" v="1134" actId="1076"/>
          <ac:spMkLst>
            <pc:docMk/>
            <pc:sldMk cId="0" sldId="304"/>
            <ac:spMk id="1049628" creationId="{00000000-0000-0000-0000-000000000000}"/>
          </ac:spMkLst>
        </pc:spChg>
        <pc:spChg chg="mod">
          <ac:chgData name="João Sena" userId="67f81179822ba091" providerId="Windows Live" clId="Web-{E5C74D5D-7A90-4140-9CED-26F33703B920}" dt="2021-11-30T17:29:31.616" v="1122" actId="1076"/>
          <ac:spMkLst>
            <pc:docMk/>
            <pc:sldMk cId="0" sldId="304"/>
            <ac:spMk id="1049630" creationId="{00000000-0000-0000-0000-000000000000}"/>
          </ac:spMkLst>
        </pc:spChg>
        <pc:spChg chg="add del">
          <ac:chgData name="João Sena" userId="67f81179822ba091" providerId="Windows Live" clId="Web-{E5C74D5D-7A90-4140-9CED-26F33703B920}" dt="2021-11-30T17:28:58.709" v="1110"/>
          <ac:spMkLst>
            <pc:docMk/>
            <pc:sldMk cId="0" sldId="304"/>
            <ac:spMk id="1049631" creationId="{00000000-0000-0000-0000-000000000000}"/>
          </ac:spMkLst>
        </pc:spChg>
        <pc:grpChg chg="mod">
          <ac:chgData name="João Sena" userId="67f81179822ba091" providerId="Windows Live" clId="Web-{E5C74D5D-7A90-4140-9CED-26F33703B920}" dt="2021-11-30T17:29:25.897" v="1119" actId="1076"/>
          <ac:grpSpMkLst>
            <pc:docMk/>
            <pc:sldMk cId="0" sldId="304"/>
            <ac:grpSpMk id="372" creationId="{00000000-0000-0000-0000-000000000000}"/>
          </ac:grpSpMkLst>
        </pc:grpChg>
      </pc:sldChg>
      <pc:sldChg chg="addSp delSp modSp add ord replId">
        <pc:chgData name="João Sena" userId="67f81179822ba091" providerId="Windows Live" clId="Web-{E5C74D5D-7A90-4140-9CED-26F33703B920}" dt="2021-11-30T17:04:57.025" v="861"/>
        <pc:sldMkLst>
          <pc:docMk/>
          <pc:sldMk cId="933858336" sldId="305"/>
        </pc:sldMkLst>
        <pc:spChg chg="add del">
          <ac:chgData name="João Sena" userId="67f81179822ba091" providerId="Windows Live" clId="Web-{E5C74D5D-7A90-4140-9CED-26F33703B920}" dt="2021-11-30T15:00:47.039" v="42"/>
          <ac:spMkLst>
            <pc:docMk/>
            <pc:sldMk cId="933858336" sldId="305"/>
            <ac:spMk id="2" creationId="{3FDCCF70-4AE4-44BC-B605-5CCD3E405CEB}"/>
          </ac:spMkLst>
        </pc:spChg>
        <pc:spChg chg="add mod">
          <ac:chgData name="João Sena" userId="67f81179822ba091" providerId="Windows Live" clId="Web-{E5C74D5D-7A90-4140-9CED-26F33703B920}" dt="2021-11-30T15:06:37.296" v="100" actId="1076"/>
          <ac:spMkLst>
            <pc:docMk/>
            <pc:sldMk cId="933858336" sldId="305"/>
            <ac:spMk id="11" creationId="{9E379B91-F343-4B5C-AAA1-9EF7ED77A44C}"/>
          </ac:spMkLst>
        </pc:spChg>
        <pc:spChg chg="add del">
          <ac:chgData name="João Sena" userId="67f81179822ba091" providerId="Windows Live" clId="Web-{E5C74D5D-7A90-4140-9CED-26F33703B920}" dt="2021-11-30T17:04:57.025" v="861"/>
          <ac:spMkLst>
            <pc:docMk/>
            <pc:sldMk cId="933858336" sldId="305"/>
            <ac:spMk id="12" creationId="{329531BB-C3CD-44C7-9D2C-47DA1ECCE905}"/>
          </ac:spMkLst>
        </pc:spChg>
        <pc:spChg chg="add del mod">
          <ac:chgData name="João Sena" userId="67f81179822ba091" providerId="Windows Live" clId="Web-{E5C74D5D-7A90-4140-9CED-26F33703B920}" dt="2021-11-30T15:02:10.947" v="78" actId="1076"/>
          <ac:spMkLst>
            <pc:docMk/>
            <pc:sldMk cId="933858336" sldId="305"/>
            <ac:spMk id="25" creationId="{00000000-0000-0000-0000-000000000000}"/>
          </ac:spMkLst>
        </pc:spChg>
        <pc:spChg chg="mod">
          <ac:chgData name="João Sena" userId="67f81179822ba091" providerId="Windows Live" clId="Web-{E5C74D5D-7A90-4140-9CED-26F33703B920}" dt="2021-11-30T15:02:26.104" v="81" actId="1076"/>
          <ac:spMkLst>
            <pc:docMk/>
            <pc:sldMk cId="933858336" sldId="305"/>
            <ac:spMk id="1048823" creationId="{00000000-0000-0000-0000-000000000000}"/>
          </ac:spMkLst>
        </pc:spChg>
        <pc:spChg chg="del mod">
          <ac:chgData name="João Sena" userId="67f81179822ba091" providerId="Windows Live" clId="Web-{E5C74D5D-7A90-4140-9CED-26F33703B920}" dt="2021-11-30T14:59:35.023" v="28"/>
          <ac:spMkLst>
            <pc:docMk/>
            <pc:sldMk cId="933858336" sldId="305"/>
            <ac:spMk id="1048827" creationId="{00000000-0000-0000-0000-000000000000}"/>
          </ac:spMkLst>
        </pc:spChg>
        <pc:grpChg chg="del">
          <ac:chgData name="João Sena" userId="67f81179822ba091" providerId="Windows Live" clId="Web-{E5C74D5D-7A90-4140-9CED-26F33703B920}" dt="2021-11-30T14:59:38.163" v="30"/>
          <ac:grpSpMkLst>
            <pc:docMk/>
            <pc:sldMk cId="933858336" sldId="305"/>
            <ac:grpSpMk id="170" creationId="{00000000-0000-0000-0000-000000000000}"/>
          </ac:grpSpMkLst>
        </pc:grpChg>
      </pc:sldChg>
      <pc:sldChg chg="addSp delSp modSp add replId">
        <pc:chgData name="João Sena" userId="67f81179822ba091" providerId="Windows Live" clId="Web-{E5C74D5D-7A90-4140-9CED-26F33703B920}" dt="2021-11-30T17:20:32.871" v="988" actId="14100"/>
        <pc:sldMkLst>
          <pc:docMk/>
          <pc:sldMk cId="1195472951" sldId="306"/>
        </pc:sldMkLst>
        <pc:spChg chg="add mod">
          <ac:chgData name="João Sena" userId="67f81179822ba091" providerId="Windows Live" clId="Web-{E5C74D5D-7A90-4140-9CED-26F33703B920}" dt="2021-11-30T17:05:18.948" v="865" actId="1076"/>
          <ac:spMkLst>
            <pc:docMk/>
            <pc:sldMk cId="1195472951" sldId="306"/>
            <ac:spMk id="2" creationId="{C2CC36A6-2E6F-4B8C-A277-03F21D2F5626}"/>
          </ac:spMkLst>
        </pc:spChg>
        <pc:spChg chg="add mod">
          <ac:chgData name="João Sena" userId="67f81179822ba091" providerId="Windows Live" clId="Web-{E5C74D5D-7A90-4140-9CED-26F33703B920}" dt="2021-11-30T17:05:39.120" v="885" actId="1076"/>
          <ac:spMkLst>
            <pc:docMk/>
            <pc:sldMk cId="1195472951" sldId="306"/>
            <ac:spMk id="3" creationId="{71D350A0-6E88-4238-869B-C31D2547A70E}"/>
          </ac:spMkLst>
        </pc:spChg>
        <pc:spChg chg="del mod">
          <ac:chgData name="João Sena" userId="67f81179822ba091" providerId="Windows Live" clId="Web-{E5C74D5D-7A90-4140-9CED-26F33703B920}" dt="2021-11-30T17:05:02.494" v="862"/>
          <ac:spMkLst>
            <pc:docMk/>
            <pc:sldMk cId="1195472951" sldId="306"/>
            <ac:spMk id="25" creationId="{00000000-0000-0000-0000-000000000000}"/>
          </ac:spMkLst>
        </pc:spChg>
        <pc:spChg chg="del">
          <ac:chgData name="João Sena" userId="67f81179822ba091" providerId="Windows Live" clId="Web-{E5C74D5D-7A90-4140-9CED-26F33703B920}" dt="2021-11-30T17:05:09.213" v="864"/>
          <ac:spMkLst>
            <pc:docMk/>
            <pc:sldMk cId="1195472951" sldId="306"/>
            <ac:spMk id="1048823" creationId="{00000000-0000-0000-0000-000000000000}"/>
          </ac:spMkLst>
        </pc:spChg>
        <pc:spChg chg="del">
          <ac:chgData name="João Sena" userId="67f81179822ba091" providerId="Windows Live" clId="Web-{E5C74D5D-7A90-4140-9CED-26F33703B920}" dt="2021-11-30T17:06:16.824" v="886"/>
          <ac:spMkLst>
            <pc:docMk/>
            <pc:sldMk cId="1195472951" sldId="306"/>
            <ac:spMk id="1048827" creationId="{00000000-0000-0000-0000-000000000000}"/>
          </ac:spMkLst>
        </pc:spChg>
        <pc:grpChg chg="del">
          <ac:chgData name="João Sena" userId="67f81179822ba091" providerId="Windows Live" clId="Web-{E5C74D5D-7A90-4140-9CED-26F33703B920}" dt="2021-11-30T17:06:21.902" v="887"/>
          <ac:grpSpMkLst>
            <pc:docMk/>
            <pc:sldMk cId="1195472951" sldId="306"/>
            <ac:grpSpMk id="170" creationId="{00000000-0000-0000-0000-000000000000}"/>
          </ac:grpSpMkLst>
        </pc:grpChg>
        <pc:picChg chg="add mod">
          <ac:chgData name="João Sena" userId="67f81179822ba091" providerId="Windows Live" clId="Web-{E5C74D5D-7A90-4140-9CED-26F33703B920}" dt="2021-11-30T17:10:38.594" v="904" actId="1076"/>
          <ac:picMkLst>
            <pc:docMk/>
            <pc:sldMk cId="1195472951" sldId="306"/>
            <ac:picMk id="4" creationId="{72A2E5F9-5622-4ECD-90BE-F0D8000945F8}"/>
          </ac:picMkLst>
        </pc:picChg>
        <pc:picChg chg="add mod">
          <ac:chgData name="João Sena" userId="67f81179822ba091" providerId="Windows Live" clId="Web-{E5C74D5D-7A90-4140-9CED-26F33703B920}" dt="2021-11-30T17:20:32.871" v="988" actId="14100"/>
          <ac:picMkLst>
            <pc:docMk/>
            <pc:sldMk cId="1195472951" sldId="306"/>
            <ac:picMk id="5" creationId="{C777F51E-B185-4534-8CC2-A593BA124045}"/>
          </ac:picMkLst>
        </pc:picChg>
      </pc:sldChg>
      <pc:sldChg chg="add del replId">
        <pc:chgData name="João Sena" userId="67f81179822ba091" providerId="Windows Live" clId="Web-{E5C74D5D-7A90-4140-9CED-26F33703B920}" dt="2021-11-30T15:01:00.430" v="47"/>
        <pc:sldMkLst>
          <pc:docMk/>
          <pc:sldMk cId="1248505661" sldId="306"/>
        </pc:sldMkLst>
      </pc:sldChg>
      <pc:sldChg chg="addSp delSp modSp new">
        <pc:chgData name="João Sena" userId="67f81179822ba091" providerId="Windows Live" clId="Web-{E5C74D5D-7A90-4140-9CED-26F33703B920}" dt="2021-11-30T16:59:42.207" v="822" actId="14100"/>
        <pc:sldMkLst>
          <pc:docMk/>
          <pc:sldMk cId="1923064936" sldId="307"/>
        </pc:sldMkLst>
        <pc:spChg chg="del">
          <ac:chgData name="João Sena" userId="67f81179822ba091" providerId="Windows Live" clId="Web-{E5C74D5D-7A90-4140-9CED-26F33703B920}" dt="2021-11-30T16:46:00.675" v="680"/>
          <ac:spMkLst>
            <pc:docMk/>
            <pc:sldMk cId="1923064936" sldId="307"/>
            <ac:spMk id="2" creationId="{DABBB919-B691-4AE2-BAD7-322A86279803}"/>
          </ac:spMkLst>
        </pc:spChg>
        <pc:spChg chg="del">
          <ac:chgData name="João Sena" userId="67f81179822ba091" providerId="Windows Live" clId="Web-{E5C74D5D-7A90-4140-9CED-26F33703B920}" dt="2021-11-30T16:45:58.894" v="679"/>
          <ac:spMkLst>
            <pc:docMk/>
            <pc:sldMk cId="1923064936" sldId="307"/>
            <ac:spMk id="3" creationId="{69D5DF5C-732C-44A2-8DAB-8ADC971247E6}"/>
          </ac:spMkLst>
        </pc:spChg>
        <pc:spChg chg="mod">
          <ac:chgData name="João Sena" userId="67f81179822ba091" providerId="Windows Live" clId="Web-{E5C74D5D-7A90-4140-9CED-26F33703B920}" dt="2021-11-30T16:59:42.207" v="822" actId="14100"/>
          <ac:spMkLst>
            <pc:docMk/>
            <pc:sldMk cId="1923064936" sldId="307"/>
            <ac:spMk id="7" creationId="{FC8598D9-8619-45C6-9866-AE52C0DEA265}"/>
          </ac:spMkLst>
        </pc:spChg>
        <pc:spChg chg="mod">
          <ac:chgData name="João Sena" userId="67f81179822ba091" providerId="Windows Live" clId="Web-{E5C74D5D-7A90-4140-9CED-26F33703B920}" dt="2021-11-30T16:50:23.196" v="746" actId="1076"/>
          <ac:spMkLst>
            <pc:docMk/>
            <pc:sldMk cId="1923064936" sldId="307"/>
            <ac:spMk id="10" creationId="{1F910EA8-008F-4FAA-98B2-B5E9163328F5}"/>
          </ac:spMkLst>
        </pc:spChg>
        <pc:spChg chg="add">
          <ac:chgData name="João Sena" userId="67f81179822ba091" providerId="Windows Live" clId="Web-{E5C74D5D-7A90-4140-9CED-26F33703B920}" dt="2021-11-30T16:46:01.363" v="684"/>
          <ac:spMkLst>
            <pc:docMk/>
            <pc:sldMk cId="1923064936" sldId="307"/>
            <ac:spMk id="21" creationId="{7FA7501B-55FC-4844-B089-4CEA05FD2CD2}"/>
          </ac:spMkLst>
        </pc:spChg>
        <pc:spChg chg="del mod topLvl">
          <ac:chgData name="João Sena" userId="67f81179822ba091" providerId="Windows Live" clId="Web-{E5C74D5D-7A90-4140-9CED-26F33703B920}" dt="2021-11-30T16:47:47.302" v="714"/>
          <ac:spMkLst>
            <pc:docMk/>
            <pc:sldMk cId="1923064936" sldId="307"/>
            <ac:spMk id="23" creationId="{727B2F22-6CB8-405D-8A1B-0CD48E6B3C4A}"/>
          </ac:spMkLst>
        </pc:spChg>
        <pc:spChg chg="del topLvl">
          <ac:chgData name="João Sena" userId="67f81179822ba091" providerId="Windows Live" clId="Web-{E5C74D5D-7A90-4140-9CED-26F33703B920}" dt="2021-11-30T16:47:44.599" v="713"/>
          <ac:spMkLst>
            <pc:docMk/>
            <pc:sldMk cId="1923064936" sldId="307"/>
            <ac:spMk id="24" creationId="{7EE2CFAF-24D4-4AF3-A69A-C307AC84F00A}"/>
          </ac:spMkLst>
        </pc:spChg>
        <pc:spChg chg="del topLvl">
          <ac:chgData name="João Sena" userId="67f81179822ba091" providerId="Windows Live" clId="Web-{E5C74D5D-7A90-4140-9CED-26F33703B920}" dt="2021-11-30T16:52:43.855" v="775"/>
          <ac:spMkLst>
            <pc:docMk/>
            <pc:sldMk cId="1923064936" sldId="307"/>
            <ac:spMk id="27" creationId="{46991C26-941B-4C51-A479-2937D1D085AE}"/>
          </ac:spMkLst>
        </pc:spChg>
        <pc:spChg chg="del topLvl">
          <ac:chgData name="João Sena" userId="67f81179822ba091" providerId="Windows Live" clId="Web-{E5C74D5D-7A90-4140-9CED-26F33703B920}" dt="2021-11-30T16:52:41.621" v="774"/>
          <ac:spMkLst>
            <pc:docMk/>
            <pc:sldMk cId="1923064936" sldId="307"/>
            <ac:spMk id="28" creationId="{BEA7546C-443E-48B8-9B29-96CFFB34DD8B}"/>
          </ac:spMkLst>
        </pc:spChg>
        <pc:spChg chg="add">
          <ac:chgData name="João Sena" userId="67f81179822ba091" providerId="Windows Live" clId="Web-{E5C74D5D-7A90-4140-9CED-26F33703B920}" dt="2021-11-30T16:46:01.410" v="687"/>
          <ac:spMkLst>
            <pc:docMk/>
            <pc:sldMk cId="1923064936" sldId="307"/>
            <ac:spMk id="31" creationId="{60CE72C9-4ABD-4FE9-BF3E-D4C03EA5E264}"/>
          </ac:spMkLst>
        </pc:spChg>
        <pc:spChg chg="add mod">
          <ac:chgData name="João Sena" userId="67f81179822ba091" providerId="Windows Live" clId="Web-{E5C74D5D-7A90-4140-9CED-26F33703B920}" dt="2021-11-30T16:52:03.776" v="770" actId="14100"/>
          <ac:spMkLst>
            <pc:docMk/>
            <pc:sldMk cId="1923064936" sldId="307"/>
            <ac:spMk id="33" creationId="{688DD3ED-8FA2-495D-B144-93CD5F083C1C}"/>
          </ac:spMkLst>
        </pc:spChg>
        <pc:spChg chg="add mod">
          <ac:chgData name="João Sena" userId="67f81179822ba091" providerId="Windows Live" clId="Web-{E5C74D5D-7A90-4140-9CED-26F33703B920}" dt="2021-11-30T16:52:31.714" v="773" actId="14100"/>
          <ac:spMkLst>
            <pc:docMk/>
            <pc:sldMk cId="1923064936" sldId="307"/>
            <ac:spMk id="35" creationId="{15A9454C-6662-43F9-B4B4-69D9E986F7C3}"/>
          </ac:spMkLst>
        </pc:spChg>
        <pc:spChg chg="mod">
          <ac:chgData name="João Sena" userId="67f81179822ba091" providerId="Windows Live" clId="Web-{E5C74D5D-7A90-4140-9CED-26F33703B920}" dt="2021-11-30T16:49:42.039" v="741" actId="14100"/>
          <ac:spMkLst>
            <pc:docMk/>
            <pc:sldMk cId="1923064936" sldId="307"/>
            <ac:spMk id="37" creationId="{4A90CC6B-02A5-4E1A-87FC-DAF79808E6A6}"/>
          </ac:spMkLst>
        </pc:spChg>
        <pc:spChg chg="add mod">
          <ac:chgData name="João Sena" userId="67f81179822ba091" providerId="Windows Live" clId="Web-{E5C74D5D-7A90-4140-9CED-26F33703B920}" dt="2021-11-30T16:48:54.507" v="730" actId="14100"/>
          <ac:spMkLst>
            <pc:docMk/>
            <pc:sldMk cId="1923064936" sldId="307"/>
            <ac:spMk id="40" creationId="{A2A1AE69-590B-4BC4-A109-4D41E16406E8}"/>
          </ac:spMkLst>
        </pc:spChg>
        <pc:spChg chg="add mod">
          <ac:chgData name="João Sena" userId="67f81179822ba091" providerId="Windows Live" clId="Web-{E5C74D5D-7A90-4140-9CED-26F33703B920}" dt="2021-11-30T16:52:22.948" v="772" actId="14100"/>
          <ac:spMkLst>
            <pc:docMk/>
            <pc:sldMk cId="1923064936" sldId="307"/>
            <ac:spMk id="62" creationId="{DB9810AF-DEC6-4163-90A7-4E0CAD979F1D}"/>
          </ac:spMkLst>
        </pc:spChg>
        <pc:spChg chg="add del">
          <ac:chgData name="João Sena" userId="67f81179822ba091" providerId="Windows Live" clId="Web-{E5C74D5D-7A90-4140-9CED-26F33703B920}" dt="2021-11-30T16:49:03.804" v="732"/>
          <ac:spMkLst>
            <pc:docMk/>
            <pc:sldMk cId="1923064936" sldId="307"/>
            <ac:spMk id="64" creationId="{DFDF7302-86C9-4B17-B937-F0F2EC69F147}"/>
          </ac:spMkLst>
        </pc:spChg>
        <pc:spChg chg="add del">
          <ac:chgData name="João Sena" userId="67f81179822ba091" providerId="Windows Live" clId="Web-{E5C74D5D-7A90-4140-9CED-26F33703B920}" dt="2021-11-30T16:49:10.788" v="734"/>
          <ac:spMkLst>
            <pc:docMk/>
            <pc:sldMk cId="1923064936" sldId="307"/>
            <ac:spMk id="66" creationId="{90DDCC5E-775E-4E86-A15D-5BC1229E33D7}"/>
          </ac:spMkLst>
        </pc:spChg>
        <pc:spChg chg="mod">
          <ac:chgData name="João Sena" userId="67f81179822ba091" providerId="Windows Live" clId="Web-{E5C74D5D-7A90-4140-9CED-26F33703B920}" dt="2021-11-30T16:51:26.447" v="762" actId="20577"/>
          <ac:spMkLst>
            <pc:docMk/>
            <pc:sldMk cId="1923064936" sldId="307"/>
            <ac:spMk id="68" creationId="{379F2515-119D-4F34-B670-D07B426BBFD4}"/>
          </ac:spMkLst>
        </pc:spChg>
        <pc:spChg chg="add mod">
          <ac:chgData name="João Sena" userId="67f81179822ba091" providerId="Windows Live" clId="Web-{E5C74D5D-7A90-4140-9CED-26F33703B920}" dt="2021-11-30T16:50:37.321" v="750" actId="14100"/>
          <ac:spMkLst>
            <pc:docMk/>
            <pc:sldMk cId="1923064936" sldId="307"/>
            <ac:spMk id="71" creationId="{FC1BC00D-D6FC-4258-8760-70E5528D7322}"/>
          </ac:spMkLst>
        </pc:spChg>
        <pc:spChg chg="add mod">
          <ac:chgData name="João Sena" userId="67f81179822ba091" providerId="Windows Live" clId="Web-{E5C74D5D-7A90-4140-9CED-26F33703B920}" dt="2021-11-30T16:51:14.150" v="759" actId="14100"/>
          <ac:spMkLst>
            <pc:docMk/>
            <pc:sldMk cId="1923064936" sldId="307"/>
            <ac:spMk id="76" creationId="{0C3AB429-FF35-4446-896E-D49165B02B17}"/>
          </ac:spMkLst>
        </pc:spChg>
        <pc:spChg chg="mod">
          <ac:chgData name="João Sena" userId="67f81179822ba091" providerId="Windows Live" clId="Web-{E5C74D5D-7A90-4140-9CED-26F33703B920}" dt="2021-11-30T16:54:54.186" v="794" actId="1076"/>
          <ac:spMkLst>
            <pc:docMk/>
            <pc:sldMk cId="1923064936" sldId="307"/>
            <ac:spMk id="78" creationId="{FF4E521D-70D6-48F8-B62C-158A4F1A5430}"/>
          </ac:spMkLst>
        </pc:spChg>
        <pc:spChg chg="mod">
          <ac:chgData name="João Sena" userId="67f81179822ba091" providerId="Windows Live" clId="Web-{E5C74D5D-7A90-4140-9CED-26F33703B920}" dt="2021-11-30T16:54:18.185" v="787" actId="20577"/>
          <ac:spMkLst>
            <pc:docMk/>
            <pc:sldMk cId="1923064936" sldId="307"/>
            <ac:spMk id="79" creationId="{893F9665-9B0A-4921-B1D5-FD819A29E97D}"/>
          </ac:spMkLst>
        </pc:spChg>
        <pc:spChg chg="add mod">
          <ac:chgData name="João Sena" userId="67f81179822ba091" providerId="Windows Live" clId="Web-{E5C74D5D-7A90-4140-9CED-26F33703B920}" dt="2021-11-30T16:55:23.374" v="799" actId="14100"/>
          <ac:spMkLst>
            <pc:docMk/>
            <pc:sldMk cId="1923064936" sldId="307"/>
            <ac:spMk id="81" creationId="{87633D68-8C1B-4003-84E7-0BA52FD6F98F}"/>
          </ac:spMkLst>
        </pc:spChg>
        <pc:spChg chg="mod">
          <ac:chgData name="João Sena" userId="67f81179822ba091" providerId="Windows Live" clId="Web-{E5C74D5D-7A90-4140-9CED-26F33703B920}" dt="2021-11-30T16:57:06.047" v="821" actId="20577"/>
          <ac:spMkLst>
            <pc:docMk/>
            <pc:sldMk cId="1923064936" sldId="307"/>
            <ac:spMk id="83" creationId="{B5BEEBB8-D891-4C30-B1D0-7396352CD100}"/>
          </ac:spMkLst>
        </pc:spChg>
        <pc:spChg chg="mod">
          <ac:chgData name="João Sena" userId="67f81179822ba091" providerId="Windows Live" clId="Web-{E5C74D5D-7A90-4140-9CED-26F33703B920}" dt="2021-11-30T16:56:51.578" v="818" actId="20577"/>
          <ac:spMkLst>
            <pc:docMk/>
            <pc:sldMk cId="1923064936" sldId="307"/>
            <ac:spMk id="84" creationId="{708A63CD-9719-4BD6-865A-92B682E7DCB9}"/>
          </ac:spMkLst>
        </pc:spChg>
        <pc:grpChg chg="add">
          <ac:chgData name="João Sena" userId="67f81179822ba091" providerId="Windows Live" clId="Web-{E5C74D5D-7A90-4140-9CED-26F33703B920}" dt="2021-11-30T16:46:01.300" v="681"/>
          <ac:grpSpMkLst>
            <pc:docMk/>
            <pc:sldMk cId="1923064936" sldId="307"/>
            <ac:grpSpMk id="11" creationId="{234993CE-5F75-41C9-9FBF-1FC9F12F6583}"/>
          </ac:grpSpMkLst>
        </pc:grpChg>
        <pc:grpChg chg="add del mod">
          <ac:chgData name="João Sena" userId="67f81179822ba091" providerId="Windows Live" clId="Web-{E5C74D5D-7A90-4140-9CED-26F33703B920}" dt="2021-11-30T16:46:58.130" v="698"/>
          <ac:grpSpMkLst>
            <pc:docMk/>
            <pc:sldMk cId="1923064936" sldId="307"/>
            <ac:grpSpMk id="15" creationId="{DBA07B74-BB33-407C-8995-57A9DFD7FB96}"/>
          </ac:grpSpMkLst>
        </pc:grpChg>
        <pc:grpChg chg="add del mod">
          <ac:chgData name="João Sena" userId="67f81179822ba091" providerId="Windows Live" clId="Web-{E5C74D5D-7A90-4140-9CED-26F33703B920}" dt="2021-11-30T16:47:26.411" v="707"/>
          <ac:grpSpMkLst>
            <pc:docMk/>
            <pc:sldMk cId="1923064936" sldId="307"/>
            <ac:grpSpMk id="19" creationId="{A685E968-9C17-4339-86CD-46BFC052F460}"/>
          </ac:grpSpMkLst>
        </pc:grpChg>
        <pc:grpChg chg="add del mod">
          <ac:chgData name="João Sena" userId="67f81179822ba091" providerId="Windows Live" clId="Web-{E5C74D5D-7A90-4140-9CED-26F33703B920}" dt="2021-11-30T16:47:44.599" v="713"/>
          <ac:grpSpMkLst>
            <pc:docMk/>
            <pc:sldMk cId="1923064936" sldId="307"/>
            <ac:grpSpMk id="25" creationId="{29903581-85E2-4D7D-B45F-B5E643AA77DA}"/>
          </ac:grpSpMkLst>
        </pc:grpChg>
        <pc:grpChg chg="add del">
          <ac:chgData name="João Sena" userId="67f81179822ba091" providerId="Windows Live" clId="Web-{E5C74D5D-7A90-4140-9CED-26F33703B920}" dt="2021-11-30T16:52:41.621" v="774"/>
          <ac:grpSpMkLst>
            <pc:docMk/>
            <pc:sldMk cId="1923064936" sldId="307"/>
            <ac:grpSpMk id="29" creationId="{0FE99F59-F826-419F-B467-487D856D8FEF}"/>
          </ac:grpSpMkLst>
        </pc:grpChg>
        <pc:grpChg chg="add mod">
          <ac:chgData name="João Sena" userId="67f81179822ba091" providerId="Windows Live" clId="Web-{E5C74D5D-7A90-4140-9CED-26F33703B920}" dt="2021-11-30T16:49:53.461" v="743" actId="1076"/>
          <ac:grpSpMkLst>
            <pc:docMk/>
            <pc:sldMk cId="1923064936" sldId="307"/>
            <ac:grpSpMk id="36" creationId="{FA2BE831-BF43-4AC5-9DAF-B18D1075AD50}"/>
          </ac:grpSpMkLst>
        </pc:grpChg>
        <pc:grpChg chg="add del mod">
          <ac:chgData name="João Sena" userId="67f81179822ba091" providerId="Windows Live" clId="Web-{E5C74D5D-7A90-4140-9CED-26F33703B920}" dt="2021-11-30T16:50:46.618" v="753"/>
          <ac:grpSpMkLst>
            <pc:docMk/>
            <pc:sldMk cId="1923064936" sldId="307"/>
            <ac:grpSpMk id="41" creationId="{4EF51B09-40D6-48DC-BB67-567C93008FE3}"/>
          </ac:grpSpMkLst>
        </pc:grpChg>
        <pc:grpChg chg="add del mod">
          <ac:chgData name="João Sena" userId="67f81179822ba091" providerId="Windows Live" clId="Web-{E5C74D5D-7A90-4140-9CED-26F33703B920}" dt="2021-11-30T16:49:20.289" v="737"/>
          <ac:grpSpMkLst>
            <pc:docMk/>
            <pc:sldMk cId="1923064936" sldId="307"/>
            <ac:grpSpMk id="44" creationId="{E500D6B8-6A61-417F-AF12-87614C0BCE86}"/>
          </ac:grpSpMkLst>
        </pc:grpChg>
        <pc:grpChg chg="add del">
          <ac:chgData name="João Sena" userId="67f81179822ba091" providerId="Windows Live" clId="Web-{E5C74D5D-7A90-4140-9CED-26F33703B920}" dt="2021-11-30T16:47:56.693" v="717"/>
          <ac:grpSpMkLst>
            <pc:docMk/>
            <pc:sldMk cId="1923064936" sldId="307"/>
            <ac:grpSpMk id="47" creationId="{7A65AB93-C59E-4F60-9BE1-E7F9A96BB809}"/>
          </ac:grpSpMkLst>
        </pc:grpChg>
        <pc:grpChg chg="add del">
          <ac:chgData name="João Sena" userId="67f81179822ba091" providerId="Windows Live" clId="Web-{E5C74D5D-7A90-4140-9CED-26F33703B920}" dt="2021-11-30T16:48:04.100" v="719"/>
          <ac:grpSpMkLst>
            <pc:docMk/>
            <pc:sldMk cId="1923064936" sldId="307"/>
            <ac:grpSpMk id="54" creationId="{9822EC71-EDC2-412A-BF66-9BB3EF76CEDB}"/>
          </ac:grpSpMkLst>
        </pc:grpChg>
        <pc:grpChg chg="add del mod">
          <ac:chgData name="João Sena" userId="67f81179822ba091" providerId="Windows Live" clId="Web-{E5C74D5D-7A90-4140-9CED-26F33703B920}" dt="2021-11-30T16:51:27.510" v="763"/>
          <ac:grpSpMkLst>
            <pc:docMk/>
            <pc:sldMk cId="1923064936" sldId="307"/>
            <ac:grpSpMk id="67" creationId="{67022CEC-91CB-4447-B7DA-977A42A74304}"/>
          </ac:grpSpMkLst>
        </pc:grpChg>
        <pc:grpChg chg="add mod">
          <ac:chgData name="João Sena" userId="67f81179822ba091" providerId="Windows Live" clId="Web-{E5C74D5D-7A90-4140-9CED-26F33703B920}" dt="2021-11-30T16:55:13.530" v="798" actId="1076"/>
          <ac:grpSpMkLst>
            <pc:docMk/>
            <pc:sldMk cId="1923064936" sldId="307"/>
            <ac:grpSpMk id="72" creationId="{6A1C894F-B31D-4662-8F2B-4B0A7A34828A}"/>
          </ac:grpSpMkLst>
        </pc:grpChg>
        <pc:grpChg chg="add mod">
          <ac:chgData name="João Sena" userId="67f81179822ba091" providerId="Windows Live" clId="Web-{E5C74D5D-7A90-4140-9CED-26F33703B920}" dt="2021-11-30T16:55:07.998" v="797" actId="1076"/>
          <ac:grpSpMkLst>
            <pc:docMk/>
            <pc:sldMk cId="1923064936" sldId="307"/>
            <ac:grpSpMk id="77" creationId="{57B2CFE5-25FB-48B6-A182-50D790886B48}"/>
          </ac:grpSpMkLst>
        </pc:grpChg>
        <pc:grpChg chg="add mod">
          <ac:chgData name="João Sena" userId="67f81179822ba091" providerId="Windows Live" clId="Web-{E5C74D5D-7A90-4140-9CED-26F33703B920}" dt="2021-11-30T16:56:56.516" v="819" actId="1076"/>
          <ac:grpSpMkLst>
            <pc:docMk/>
            <pc:sldMk cId="1923064936" sldId="307"/>
            <ac:grpSpMk id="82" creationId="{2C001A4A-4671-4D33-9E3D-23658F6A8C92}"/>
          </ac:grpSpMkLst>
        </pc:grpChg>
      </pc:sldChg>
    </pc:docChg>
  </pc:docChgLst>
  <pc:docChgLst>
    <pc:chgData name="João Sena" userId="67f81179822ba091" providerId="Windows Live" clId="Web-{052DE71F-7CDB-4B26-8692-1206F9A97033}"/>
    <pc:docChg chg="modSld">
      <pc:chgData name="João Sena" userId="67f81179822ba091" providerId="Windows Live" clId="Web-{052DE71F-7CDB-4B26-8692-1206F9A97033}" dt="2021-12-01T21:19:30.901" v="69" actId="20577"/>
      <pc:docMkLst>
        <pc:docMk/>
      </pc:docMkLst>
      <pc:sldChg chg="delSp modSp">
        <pc:chgData name="João Sena" userId="67f81179822ba091" providerId="Windows Live" clId="Web-{052DE71F-7CDB-4B26-8692-1206F9A97033}" dt="2021-12-01T20:31:38.424" v="19" actId="1076"/>
        <pc:sldMkLst>
          <pc:docMk/>
          <pc:sldMk cId="0" sldId="259"/>
        </pc:sldMkLst>
        <pc:spChg chg="mod">
          <ac:chgData name="João Sena" userId="67f81179822ba091" providerId="Windows Live" clId="Web-{052DE71F-7CDB-4B26-8692-1206F9A97033}" dt="2021-12-01T20:31:38.377" v="13" actId="1076"/>
          <ac:spMkLst>
            <pc:docMk/>
            <pc:sldMk cId="0" sldId="259"/>
            <ac:spMk id="2" creationId="{DBC12D1B-C13F-469F-895D-5C709EA7D486}"/>
          </ac:spMkLst>
        </pc:spChg>
        <pc:spChg chg="mod">
          <ac:chgData name="João Sena" userId="67f81179822ba091" providerId="Windows Live" clId="Web-{052DE71F-7CDB-4B26-8692-1206F9A97033}" dt="2021-12-01T20:31:38.377" v="14" actId="1076"/>
          <ac:spMkLst>
            <pc:docMk/>
            <pc:sldMk cId="0" sldId="259"/>
            <ac:spMk id="73" creationId="{502332D7-2689-46A5-B809-821E312E19EF}"/>
          </ac:spMkLst>
        </pc:spChg>
        <pc:spChg chg="mod">
          <ac:chgData name="João Sena" userId="67f81179822ba091" providerId="Windows Live" clId="Web-{052DE71F-7CDB-4B26-8692-1206F9A97033}" dt="2021-12-01T20:31:38.392" v="15" actId="1076"/>
          <ac:spMkLst>
            <pc:docMk/>
            <pc:sldMk cId="0" sldId="259"/>
            <ac:spMk id="74" creationId="{33E211B8-E115-4DCE-B144-461F184761C8}"/>
          </ac:spMkLst>
        </pc:spChg>
        <pc:spChg chg="del">
          <ac:chgData name="João Sena" userId="67f81179822ba091" providerId="Windows Live" clId="Web-{052DE71F-7CDB-4B26-8692-1206F9A97033}" dt="2021-12-01T20:27:24.403" v="0"/>
          <ac:spMkLst>
            <pc:docMk/>
            <pc:sldMk cId="0" sldId="259"/>
            <ac:spMk id="75" creationId="{2A3996E6-4547-4DFC-AED9-6CE7C344A788}"/>
          </ac:spMkLst>
        </pc:spChg>
        <pc:spChg chg="mod">
          <ac:chgData name="João Sena" userId="67f81179822ba091" providerId="Windows Live" clId="Web-{052DE71F-7CDB-4B26-8692-1206F9A97033}" dt="2021-12-01T20:31:38.408" v="18" actId="1076"/>
          <ac:spMkLst>
            <pc:docMk/>
            <pc:sldMk cId="0" sldId="259"/>
            <ac:spMk id="76" creationId="{0AC50635-A8E8-4071-9773-D9B246C78650}"/>
          </ac:spMkLst>
        </pc:spChg>
        <pc:spChg chg="mod">
          <ac:chgData name="João Sena" userId="67f81179822ba091" providerId="Windows Live" clId="Web-{052DE71F-7CDB-4B26-8692-1206F9A97033}" dt="2021-12-01T20:31:38.424" v="19" actId="1076"/>
          <ac:spMkLst>
            <pc:docMk/>
            <pc:sldMk cId="0" sldId="259"/>
            <ac:spMk id="81" creationId="{477E86D1-0E33-4422-A73A-28909F35E5EA}"/>
          </ac:spMkLst>
        </pc:spChg>
        <pc:spChg chg="mod">
          <ac:chgData name="João Sena" userId="67f81179822ba091" providerId="Windows Live" clId="Web-{052DE71F-7CDB-4B26-8692-1206F9A97033}" dt="2021-12-01T20:31:38.392" v="16" actId="1076"/>
          <ac:spMkLst>
            <pc:docMk/>
            <pc:sldMk cId="0" sldId="259"/>
            <ac:spMk id="82" creationId="{922B1C8E-84C6-4D3A-BE08-0DC1F984EBCF}"/>
          </ac:spMkLst>
        </pc:spChg>
        <pc:spChg chg="mod">
          <ac:chgData name="João Sena" userId="67f81179822ba091" providerId="Windows Live" clId="Web-{052DE71F-7CDB-4B26-8692-1206F9A97033}" dt="2021-12-01T20:31:38.408" v="17" actId="1076"/>
          <ac:spMkLst>
            <pc:docMk/>
            <pc:sldMk cId="0" sldId="259"/>
            <ac:spMk id="1048654" creationId="{00000000-0000-0000-0000-000000000000}"/>
          </ac:spMkLst>
        </pc:spChg>
        <pc:grpChg chg="mod">
          <ac:chgData name="João Sena" userId="67f81179822ba091" providerId="Windows Live" clId="Web-{052DE71F-7CDB-4B26-8692-1206F9A97033}" dt="2021-12-01T20:31:38.361" v="12" actId="1076"/>
          <ac:grpSpMkLst>
            <pc:docMk/>
            <pc:sldMk cId="0" sldId="259"/>
            <ac:grpSpMk id="106" creationId="{00000000-0000-0000-0000-000000000000}"/>
          </ac:grpSpMkLst>
        </pc:grpChg>
      </pc:sldChg>
      <pc:sldChg chg="modSp">
        <pc:chgData name="João Sena" userId="67f81179822ba091" providerId="Windows Live" clId="Web-{052DE71F-7CDB-4B26-8692-1206F9A97033}" dt="2021-12-01T20:44:52.675" v="22" actId="20577"/>
        <pc:sldMkLst>
          <pc:docMk/>
          <pc:sldMk cId="0" sldId="262"/>
        </pc:sldMkLst>
        <pc:spChg chg="mod">
          <ac:chgData name="João Sena" userId="67f81179822ba091" providerId="Windows Live" clId="Web-{052DE71F-7CDB-4B26-8692-1206F9A97033}" dt="2021-12-01T20:44:52.675" v="22" actId="20577"/>
          <ac:spMkLst>
            <pc:docMk/>
            <pc:sldMk cId="0" sldId="262"/>
            <ac:spMk id="47" creationId="{351BC0EE-0E66-4FA6-A434-A919C6E2E246}"/>
          </ac:spMkLst>
        </pc:spChg>
      </pc:sldChg>
      <pc:sldChg chg="modSp">
        <pc:chgData name="João Sena" userId="67f81179822ba091" providerId="Windows Live" clId="Web-{052DE71F-7CDB-4B26-8692-1206F9A97033}" dt="2021-12-01T21:19:30.901" v="69" actId="20577"/>
        <pc:sldMkLst>
          <pc:docMk/>
          <pc:sldMk cId="1923064936" sldId="307"/>
        </pc:sldMkLst>
        <pc:spChg chg="mod">
          <ac:chgData name="João Sena" userId="67f81179822ba091" providerId="Windows Live" clId="Web-{052DE71F-7CDB-4B26-8692-1206F9A97033}" dt="2021-12-01T20:28:34.857" v="4" actId="1076"/>
          <ac:spMkLst>
            <pc:docMk/>
            <pc:sldMk cId="1923064936" sldId="307"/>
            <ac:spMk id="35" creationId="{15A9454C-6662-43F9-B4B4-69D9E986F7C3}"/>
          </ac:spMkLst>
        </pc:spChg>
        <pc:spChg chg="mod">
          <ac:chgData name="João Sena" userId="67f81179822ba091" providerId="Windows Live" clId="Web-{052DE71F-7CDB-4B26-8692-1206F9A97033}" dt="2021-12-01T21:17:14.804" v="32" actId="20577"/>
          <ac:spMkLst>
            <pc:docMk/>
            <pc:sldMk cId="1923064936" sldId="307"/>
            <ac:spMk id="37" creationId="{4A90CC6B-02A5-4E1A-87FC-DAF79808E6A6}"/>
          </ac:spMkLst>
        </pc:spChg>
        <pc:spChg chg="mod">
          <ac:chgData name="João Sena" userId="67f81179822ba091" providerId="Windows Live" clId="Web-{052DE71F-7CDB-4B26-8692-1206F9A97033}" dt="2021-12-01T21:18:35.290" v="41" actId="20577"/>
          <ac:spMkLst>
            <pc:docMk/>
            <pc:sldMk cId="1923064936" sldId="307"/>
            <ac:spMk id="73" creationId="{77AE5ED5-4F12-455D-A753-8F3A235BB29B}"/>
          </ac:spMkLst>
        </pc:spChg>
        <pc:spChg chg="mod">
          <ac:chgData name="João Sena" userId="67f81179822ba091" providerId="Windows Live" clId="Web-{052DE71F-7CDB-4B26-8692-1206F9A97033}" dt="2021-12-01T21:19:30.901" v="69" actId="20577"/>
          <ac:spMkLst>
            <pc:docMk/>
            <pc:sldMk cId="1923064936" sldId="307"/>
            <ac:spMk id="78" creationId="{FF4E521D-70D6-48F8-B62C-158A4F1A5430}"/>
          </ac:spMkLst>
        </pc:spChg>
        <pc:spChg chg="mod">
          <ac:chgData name="João Sena" userId="67f81179822ba091" providerId="Windows Live" clId="Web-{052DE71F-7CDB-4B26-8692-1206F9A97033}" dt="2021-12-01T20:28:38.967" v="5" actId="14100"/>
          <ac:spMkLst>
            <pc:docMk/>
            <pc:sldMk cId="1923064936" sldId="307"/>
            <ac:spMk id="81" creationId="{87633D68-8C1B-4003-84E7-0BA52FD6F98F}"/>
          </ac:spMkLst>
        </pc:spChg>
      </pc:sldChg>
    </pc:docChg>
  </pc:docChgLst>
  <pc:docChgLst>
    <pc:chgData name="João Sena" userId="67f81179822ba091" providerId="Windows Live" clId="Web-{CF967FE2-EADE-433A-805C-C59593DB2D81}"/>
    <pc:docChg chg="delSld modSld">
      <pc:chgData name="João Sena" userId="67f81179822ba091" providerId="Windows Live" clId="Web-{CF967FE2-EADE-433A-805C-C59593DB2D81}" dt="2021-11-30T23:10:43.722" v="117" actId="20577"/>
      <pc:docMkLst>
        <pc:docMk/>
      </pc:docMkLst>
      <pc:sldChg chg="delSp modSp">
        <pc:chgData name="João Sena" userId="67f81179822ba091" providerId="Windows Live" clId="Web-{CF967FE2-EADE-433A-805C-C59593DB2D81}" dt="2021-11-30T23:09:49.502" v="99" actId="1076"/>
        <pc:sldMkLst>
          <pc:docMk/>
          <pc:sldMk cId="0" sldId="259"/>
        </pc:sldMkLst>
        <pc:spChg chg="mod">
          <ac:chgData name="João Sena" userId="67f81179822ba091" providerId="Windows Live" clId="Web-{CF967FE2-EADE-433A-805C-C59593DB2D81}" dt="2021-11-30T23:09:38.908" v="96" actId="1076"/>
          <ac:spMkLst>
            <pc:docMk/>
            <pc:sldMk cId="0" sldId="259"/>
            <ac:spMk id="70" creationId="{11FD06C2-3399-47D5-A1A4-972778DDFF70}"/>
          </ac:spMkLst>
        </pc:spChg>
        <pc:spChg chg="mod">
          <ac:chgData name="João Sena" userId="67f81179822ba091" providerId="Windows Live" clId="Web-{CF967FE2-EADE-433A-805C-C59593DB2D81}" dt="2021-11-30T23:09:49.502" v="99" actId="1076"/>
          <ac:spMkLst>
            <pc:docMk/>
            <pc:sldMk cId="0" sldId="259"/>
            <ac:spMk id="78" creationId="{45B60147-565C-4BEE-A5D8-E7816BB1BC5C}"/>
          </ac:spMkLst>
        </pc:spChg>
        <pc:spChg chg="del">
          <ac:chgData name="João Sena" userId="67f81179822ba091" providerId="Windows Live" clId="Web-{CF967FE2-EADE-433A-805C-C59593DB2D81}" dt="2021-11-30T22:53:49.482" v="2"/>
          <ac:spMkLst>
            <pc:docMk/>
            <pc:sldMk cId="0" sldId="259"/>
            <ac:spMk id="79" creationId="{1DB3158B-FE5B-4490-86B4-D5D410F7464E}"/>
          </ac:spMkLst>
        </pc:spChg>
        <pc:spChg chg="del">
          <ac:chgData name="João Sena" userId="67f81179822ba091" providerId="Windows Live" clId="Web-{CF967FE2-EADE-433A-805C-C59593DB2D81}" dt="2021-11-30T22:53:51.779" v="3"/>
          <ac:spMkLst>
            <pc:docMk/>
            <pc:sldMk cId="0" sldId="259"/>
            <ac:spMk id="80" creationId="{9BA00CF4-D434-4891-82AF-C6D04CCE978B}"/>
          </ac:spMkLst>
        </pc:spChg>
        <pc:spChg chg="mod">
          <ac:chgData name="João Sena" userId="67f81179822ba091" providerId="Windows Live" clId="Web-{CF967FE2-EADE-433A-805C-C59593DB2D81}" dt="2021-11-30T22:53:32.513" v="0" actId="20577"/>
          <ac:spMkLst>
            <pc:docMk/>
            <pc:sldMk cId="0" sldId="259"/>
            <ac:spMk id="82" creationId="{922B1C8E-84C6-4D3A-BE08-0DC1F984EBCF}"/>
          </ac:spMkLst>
        </pc:spChg>
        <pc:spChg chg="del">
          <ac:chgData name="João Sena" userId="67f81179822ba091" providerId="Windows Live" clId="Web-{CF967FE2-EADE-433A-805C-C59593DB2D81}" dt="2021-11-30T22:53:47.326" v="1"/>
          <ac:spMkLst>
            <pc:docMk/>
            <pc:sldMk cId="0" sldId="259"/>
            <ac:spMk id="1048656" creationId="{00000000-0000-0000-0000-000000000000}"/>
          </ac:spMkLst>
        </pc:spChg>
        <pc:spChg chg="mod">
          <ac:chgData name="João Sena" userId="67f81179822ba091" providerId="Windows Live" clId="Web-{CF967FE2-EADE-433A-805C-C59593DB2D81}" dt="2021-11-30T23:09:46.627" v="98" actId="1076"/>
          <ac:spMkLst>
            <pc:docMk/>
            <pc:sldMk cId="0" sldId="259"/>
            <ac:spMk id="1048659" creationId="{00000000-0000-0000-0000-000000000000}"/>
          </ac:spMkLst>
        </pc:spChg>
        <pc:spChg chg="mod">
          <ac:chgData name="João Sena" userId="67f81179822ba091" providerId="Windows Live" clId="Web-{CF967FE2-EADE-433A-805C-C59593DB2D81}" dt="2021-11-30T22:56:09.235" v="28" actId="1076"/>
          <ac:spMkLst>
            <pc:docMk/>
            <pc:sldMk cId="0" sldId="259"/>
            <ac:spMk id="1048703" creationId="{00000000-0000-0000-0000-000000000000}"/>
          </ac:spMkLst>
        </pc:spChg>
      </pc:sldChg>
      <pc:sldChg chg="modSp">
        <pc:chgData name="João Sena" userId="67f81179822ba091" providerId="Windows Live" clId="Web-{CF967FE2-EADE-433A-805C-C59593DB2D81}" dt="2021-11-30T22:55:57.953" v="27" actId="1076"/>
        <pc:sldMkLst>
          <pc:docMk/>
          <pc:sldMk cId="0" sldId="262"/>
        </pc:sldMkLst>
        <pc:grpChg chg="mod">
          <ac:chgData name="João Sena" userId="67f81179822ba091" providerId="Windows Live" clId="Web-{CF967FE2-EADE-433A-805C-C59593DB2D81}" dt="2021-11-30T22:55:05.577" v="26" actId="1076"/>
          <ac:grpSpMkLst>
            <pc:docMk/>
            <pc:sldMk cId="0" sldId="262"/>
            <ac:grpSpMk id="145" creationId="{00000000-0000-0000-0000-000000000000}"/>
          </ac:grpSpMkLst>
        </pc:grpChg>
        <pc:grpChg chg="mod">
          <ac:chgData name="João Sena" userId="67f81179822ba091" providerId="Windows Live" clId="Web-{CF967FE2-EADE-433A-805C-C59593DB2D81}" dt="2021-11-30T22:55:57.953" v="27" actId="1076"/>
          <ac:grpSpMkLst>
            <pc:docMk/>
            <pc:sldMk cId="0" sldId="262"/>
            <ac:grpSpMk id="146" creationId="{00000000-0000-0000-0000-000000000000}"/>
          </ac:grpSpMkLst>
        </pc:grpChg>
      </pc:sldChg>
      <pc:sldChg chg="modSp">
        <pc:chgData name="João Sena" userId="67f81179822ba091" providerId="Windows Live" clId="Web-{CF967FE2-EADE-433A-805C-C59593DB2D81}" dt="2021-11-30T23:03:41.041" v="49" actId="1076"/>
        <pc:sldMkLst>
          <pc:docMk/>
          <pc:sldMk cId="0" sldId="265"/>
        </pc:sldMkLst>
        <pc:spChg chg="mod">
          <ac:chgData name="João Sena" userId="67f81179822ba091" providerId="Windows Live" clId="Web-{CF967FE2-EADE-433A-805C-C59593DB2D81}" dt="2021-11-30T23:03:41.041" v="49" actId="1076"/>
          <ac:spMkLst>
            <pc:docMk/>
            <pc:sldMk cId="0" sldId="265"/>
            <ac:spMk id="34" creationId="{B213CE12-D8FE-473F-A33C-4723681B4EEF}"/>
          </ac:spMkLst>
        </pc:spChg>
      </pc:sldChg>
      <pc:sldChg chg="modSp del">
        <pc:chgData name="João Sena" userId="67f81179822ba091" providerId="Windows Live" clId="Web-{CF967FE2-EADE-433A-805C-C59593DB2D81}" dt="2021-11-30T23:06:26.326" v="51"/>
        <pc:sldMkLst>
          <pc:docMk/>
          <pc:sldMk cId="0" sldId="266"/>
        </pc:sldMkLst>
        <pc:spChg chg="mod">
          <ac:chgData name="João Sena" userId="67f81179822ba091" providerId="Windows Live" clId="Web-{CF967FE2-EADE-433A-805C-C59593DB2D81}" dt="2021-11-30T23:05:28.278" v="50" actId="1076"/>
          <ac:spMkLst>
            <pc:docMk/>
            <pc:sldMk cId="0" sldId="266"/>
            <ac:spMk id="4" creationId="{8440064C-DA81-4DA0-BB5D-61B777AF4D79}"/>
          </ac:spMkLst>
        </pc:spChg>
      </pc:sldChg>
      <pc:sldChg chg="addSp delSp modSp delAnim">
        <pc:chgData name="João Sena" userId="67f81179822ba091" providerId="Windows Live" clId="Web-{CF967FE2-EADE-433A-805C-C59593DB2D81}" dt="2021-11-30T23:08:20.219" v="84" actId="1076"/>
        <pc:sldMkLst>
          <pc:docMk/>
          <pc:sldMk cId="0" sldId="304"/>
        </pc:sldMkLst>
        <pc:spChg chg="add">
          <ac:chgData name="João Sena" userId="67f81179822ba091" providerId="Windows Live" clId="Web-{CF967FE2-EADE-433A-805C-C59593DB2D81}" dt="2021-11-30T23:06:58.045" v="55"/>
          <ac:spMkLst>
            <pc:docMk/>
            <pc:sldMk cId="0" sldId="304"/>
            <ac:spMk id="2" creationId="{CE5442CC-8D6E-4983-AE24-0F42184C940B}"/>
          </ac:spMkLst>
        </pc:spChg>
        <pc:spChg chg="add del">
          <ac:chgData name="João Sena" userId="67f81179822ba091" providerId="Windows Live" clId="Web-{CF967FE2-EADE-433A-805C-C59593DB2D81}" dt="2021-11-30T23:07:06.030" v="57"/>
          <ac:spMkLst>
            <pc:docMk/>
            <pc:sldMk cId="0" sldId="304"/>
            <ac:spMk id="3" creationId="{4A553777-7215-4ED0-B93F-733FFCD89030}"/>
          </ac:spMkLst>
        </pc:spChg>
        <pc:spChg chg="add mod">
          <ac:chgData name="João Sena" userId="67f81179822ba091" providerId="Windows Live" clId="Web-{CF967FE2-EADE-433A-805C-C59593DB2D81}" dt="2021-11-30T23:07:39.218" v="70" actId="20577"/>
          <ac:spMkLst>
            <pc:docMk/>
            <pc:sldMk cId="0" sldId="304"/>
            <ac:spMk id="4" creationId="{45FB8ACE-D78E-4FE8-88B9-83F8059DFBA1}"/>
          </ac:spMkLst>
        </pc:spChg>
        <pc:spChg chg="mod">
          <ac:chgData name="João Sena" userId="67f81179822ba091" providerId="Windows Live" clId="Web-{CF967FE2-EADE-433A-805C-C59593DB2D81}" dt="2021-11-30T23:08:20.219" v="84" actId="1076"/>
          <ac:spMkLst>
            <pc:docMk/>
            <pc:sldMk cId="0" sldId="304"/>
            <ac:spMk id="1049628" creationId="{00000000-0000-0000-0000-000000000000}"/>
          </ac:spMkLst>
        </pc:spChg>
        <pc:spChg chg="del">
          <ac:chgData name="João Sena" userId="67f81179822ba091" providerId="Windows Live" clId="Web-{CF967FE2-EADE-433A-805C-C59593DB2D81}" dt="2021-11-30T23:06:45.592" v="54"/>
          <ac:spMkLst>
            <pc:docMk/>
            <pc:sldMk cId="0" sldId="304"/>
            <ac:spMk id="1049632" creationId="{00000000-0000-0000-0000-000000000000}"/>
          </ac:spMkLst>
        </pc:spChg>
        <pc:grpChg chg="del mod">
          <ac:chgData name="João Sena" userId="67f81179822ba091" providerId="Windows Live" clId="Web-{CF967FE2-EADE-433A-805C-C59593DB2D81}" dt="2021-11-30T23:06:44.248" v="53"/>
          <ac:grpSpMkLst>
            <pc:docMk/>
            <pc:sldMk cId="0" sldId="304"/>
            <ac:grpSpMk id="372" creationId="{00000000-0000-0000-0000-000000000000}"/>
          </ac:grpSpMkLst>
        </pc:grpChg>
      </pc:sldChg>
      <pc:sldChg chg="delSp modSp">
        <pc:chgData name="João Sena" userId="67f81179822ba091" providerId="Windows Live" clId="Web-{CF967FE2-EADE-433A-805C-C59593DB2D81}" dt="2021-11-30T23:10:43.722" v="117" actId="20577"/>
        <pc:sldMkLst>
          <pc:docMk/>
          <pc:sldMk cId="1195472951" sldId="306"/>
        </pc:sldMkLst>
        <pc:spChg chg="mod">
          <ac:chgData name="João Sena" userId="67f81179822ba091" providerId="Windows Live" clId="Web-{CF967FE2-EADE-433A-805C-C59593DB2D81}" dt="2021-11-30T23:10:43.722" v="117" actId="20577"/>
          <ac:spMkLst>
            <pc:docMk/>
            <pc:sldMk cId="1195472951" sldId="306"/>
            <ac:spMk id="3" creationId="{71D350A0-6E88-4238-869B-C31D2547A70E}"/>
          </ac:spMkLst>
        </pc:spChg>
        <pc:picChg chg="mod">
          <ac:chgData name="João Sena" userId="67f81179822ba091" providerId="Windows Live" clId="Web-{CF967FE2-EADE-433A-805C-C59593DB2D81}" dt="2021-11-30T23:10:23.752" v="100" actId="1076"/>
          <ac:picMkLst>
            <pc:docMk/>
            <pc:sldMk cId="1195472951" sldId="306"/>
            <ac:picMk id="4" creationId="{72A2E5F9-5622-4ECD-90BE-F0D8000945F8}"/>
          </ac:picMkLst>
        </pc:picChg>
        <pc:picChg chg="del">
          <ac:chgData name="João Sena" userId="67f81179822ba091" providerId="Windows Live" clId="Web-{CF967FE2-EADE-433A-805C-C59593DB2D81}" dt="2021-11-30T23:02:18.211" v="43"/>
          <ac:picMkLst>
            <pc:docMk/>
            <pc:sldMk cId="1195472951" sldId="306"/>
            <ac:picMk id="5" creationId="{C777F51E-B185-4534-8CC2-A593BA124045}"/>
          </ac:picMkLst>
        </pc:picChg>
      </pc:sldChg>
      <pc:sldChg chg="modSp">
        <pc:chgData name="João Sena" userId="67f81179822ba091" providerId="Windows Live" clId="Web-{CF967FE2-EADE-433A-805C-C59593DB2D81}" dt="2021-11-30T23:01:01.382" v="42" actId="20577"/>
        <pc:sldMkLst>
          <pc:docMk/>
          <pc:sldMk cId="1923064936" sldId="307"/>
        </pc:sldMkLst>
        <pc:spChg chg="mod">
          <ac:chgData name="João Sena" userId="67f81179822ba091" providerId="Windows Live" clId="Web-{CF967FE2-EADE-433A-805C-C59593DB2D81}" dt="2021-11-30T22:56:54.955" v="29" actId="14100"/>
          <ac:spMkLst>
            <pc:docMk/>
            <pc:sldMk cId="1923064936" sldId="307"/>
            <ac:spMk id="35" creationId="{15A9454C-6662-43F9-B4B4-69D9E986F7C3}"/>
          </ac:spMkLst>
        </pc:spChg>
        <pc:spChg chg="mod">
          <ac:chgData name="João Sena" userId="67f81179822ba091" providerId="Windows Live" clId="Web-{CF967FE2-EADE-433A-805C-C59593DB2D81}" dt="2021-11-30T23:01:01.382" v="42" actId="20577"/>
          <ac:spMkLst>
            <pc:docMk/>
            <pc:sldMk cId="1923064936" sldId="307"/>
            <ac:spMk id="84" creationId="{708A63CD-9719-4BD6-865A-92B682E7DCB9}"/>
          </ac:spMkLst>
        </pc:spChg>
        <pc:grpChg chg="mod">
          <ac:chgData name="João Sena" userId="67f81179822ba091" providerId="Windows Live" clId="Web-{CF967FE2-EADE-433A-805C-C59593DB2D81}" dt="2021-11-30T22:57:46.003" v="34" actId="1076"/>
          <ac:grpSpMkLst>
            <pc:docMk/>
            <pc:sldMk cId="1923064936" sldId="307"/>
            <ac:grpSpMk id="82" creationId="{2C001A4A-4671-4D33-9E3D-23658F6A8C92}"/>
          </ac:grpSpMkLst>
        </pc:grpChg>
      </pc:sldChg>
    </pc:docChg>
  </pc:docChgLst>
  <pc:docChgLst>
    <pc:chgData name="Ewerton soares" userId="68502866bb6f50d8" providerId="Windows Live" clId="Web-{2A5F5022-C095-4643-9F05-4806CF47BF22}"/>
    <pc:docChg chg="modSld">
      <pc:chgData name="Ewerton soares" userId="68502866bb6f50d8" providerId="Windows Live" clId="Web-{2A5F5022-C095-4643-9F05-4806CF47BF22}" dt="2021-12-01T04:39:58.450" v="18" actId="20577"/>
      <pc:docMkLst>
        <pc:docMk/>
      </pc:docMkLst>
      <pc:sldChg chg="modSp">
        <pc:chgData name="Ewerton soares" userId="68502866bb6f50d8" providerId="Windows Live" clId="Web-{2A5F5022-C095-4643-9F05-4806CF47BF22}" dt="2021-12-01T04:38:20.369" v="10" actId="20577"/>
        <pc:sldMkLst>
          <pc:docMk/>
          <pc:sldMk cId="0" sldId="259"/>
        </pc:sldMkLst>
        <pc:spChg chg="mod">
          <ac:chgData name="Ewerton soares" userId="68502866bb6f50d8" providerId="Windows Live" clId="Web-{2A5F5022-C095-4643-9F05-4806CF47BF22}" dt="2021-12-01T04:38:20.369" v="10" actId="20577"/>
          <ac:spMkLst>
            <pc:docMk/>
            <pc:sldMk cId="0" sldId="259"/>
            <ac:spMk id="81" creationId="{477E86D1-0E33-4422-A73A-28909F35E5EA}"/>
          </ac:spMkLst>
        </pc:spChg>
      </pc:sldChg>
      <pc:sldChg chg="modSp">
        <pc:chgData name="Ewerton soares" userId="68502866bb6f50d8" providerId="Windows Live" clId="Web-{2A5F5022-C095-4643-9F05-4806CF47BF22}" dt="2021-12-01T04:39:58.450" v="18" actId="20577"/>
        <pc:sldMkLst>
          <pc:docMk/>
          <pc:sldMk cId="0" sldId="304"/>
        </pc:sldMkLst>
        <pc:spChg chg="mod">
          <ac:chgData name="Ewerton soares" userId="68502866bb6f50d8" providerId="Windows Live" clId="Web-{2A5F5022-C095-4643-9F05-4806CF47BF22}" dt="2021-12-01T04:39:58.450" v="18" actId="20577"/>
          <ac:spMkLst>
            <pc:docMk/>
            <pc:sldMk cId="0" sldId="304"/>
            <ac:spMk id="1049628" creationId="{00000000-0000-0000-0000-000000000000}"/>
          </ac:spMkLst>
        </pc:spChg>
      </pc:sldChg>
      <pc:sldChg chg="modSp">
        <pc:chgData name="Ewerton soares" userId="68502866bb6f50d8" providerId="Windows Live" clId="Web-{2A5F5022-C095-4643-9F05-4806CF47BF22}" dt="2021-12-01T04:39:13.495" v="16" actId="20577"/>
        <pc:sldMkLst>
          <pc:docMk/>
          <pc:sldMk cId="1923064936" sldId="307"/>
        </pc:sldMkLst>
        <pc:spChg chg="mod">
          <ac:chgData name="Ewerton soares" userId="68502866bb6f50d8" providerId="Windows Live" clId="Web-{2A5F5022-C095-4643-9F05-4806CF47BF22}" dt="2021-12-01T04:39:13.495" v="16" actId="20577"/>
          <ac:spMkLst>
            <pc:docMk/>
            <pc:sldMk cId="1923064936" sldId="307"/>
            <ac:spMk id="37" creationId="{4A90CC6B-02A5-4E1A-87FC-DAF79808E6A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2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9725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6AAD3-F63A-437D-8AAC-07692B6D3342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1049726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4972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72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972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67336-11B5-4F14-8C5D-76D45DFD0AD3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84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84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67336-11B5-4F14-8C5D-76D45DFD0A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05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8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7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8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67336-11B5-4F14-8C5D-76D45DFD0AD3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84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84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67336-11B5-4F14-8C5D-76D45DFD0A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50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5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87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87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67336-11B5-4F14-8C5D-76D45DFD0AD3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7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9608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960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0D0F-4B27-4818-9ED3-B7038819835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10496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6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5D027-233E-4834-A7D2-8030E227CB4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970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70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0D0F-4B27-4818-9ED3-B7038819835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10497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7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5D027-233E-4834-A7D2-8030E227CB4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83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968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6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0D0F-4B27-4818-9ED3-B7038819835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10496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6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5D027-233E-4834-A7D2-8030E227CB4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060828" y="307892"/>
            <a:ext cx="4392149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4858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484222" y="4532361"/>
            <a:ext cx="4391925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4858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060828" y="2420127"/>
            <a:ext cx="2304256" cy="41284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48584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495339" y="2419365"/>
            <a:ext cx="1957637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48585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9571891" y="307892"/>
            <a:ext cx="2304256" cy="41284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1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79288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56" name="Rectangle 1"/>
          <p:cNvSpPr/>
          <p:nvPr userDrawn="1"/>
        </p:nvSpPr>
        <p:spPr>
          <a:xfrm>
            <a:off x="0" y="0"/>
            <a:ext cx="12192000" cy="1412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935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493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5" name="Rectangle 1"/>
          <p:cNvSpPr/>
          <p:nvPr userDrawn="1"/>
        </p:nvSpPr>
        <p:spPr>
          <a:xfrm>
            <a:off x="0" y="0"/>
            <a:ext cx="12192000" cy="1412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900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4900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04900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5662" y="1700809"/>
            <a:ext cx="2198492" cy="21984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4900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27721" y="1700809"/>
            <a:ext cx="2198492" cy="21984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49010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389779" y="1700809"/>
            <a:ext cx="2198492" cy="21984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49011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151839" y="1700809"/>
            <a:ext cx="2198492" cy="21984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38" name="Title 1"/>
          <p:cNvSpPr>
            <a:spLocks noGrp="1"/>
          </p:cNvSpPr>
          <p:nvPr>
            <p:ph type="title" hasCustomPrompt="1"/>
          </p:nvPr>
        </p:nvSpPr>
        <p:spPr>
          <a:xfrm>
            <a:off x="2159563" y="0"/>
            <a:ext cx="10032437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88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79288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1049289" name="Rectangle 1"/>
          <p:cNvSpPr/>
          <p:nvPr userDrawn="1"/>
        </p:nvSpPr>
        <p:spPr>
          <a:xfrm>
            <a:off x="754504" y="1568923"/>
            <a:ext cx="2495680" cy="40683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1049290" name="Rectangle 9"/>
          <p:cNvSpPr/>
          <p:nvPr userDrawn="1"/>
        </p:nvSpPr>
        <p:spPr>
          <a:xfrm>
            <a:off x="3483807" y="1568082"/>
            <a:ext cx="2495680" cy="4068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1049291" name="Rectangle 10"/>
          <p:cNvSpPr/>
          <p:nvPr userDrawn="1"/>
        </p:nvSpPr>
        <p:spPr>
          <a:xfrm>
            <a:off x="6213109" y="1567241"/>
            <a:ext cx="2495680" cy="406832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1049292" name="Rectangle 11"/>
          <p:cNvSpPr/>
          <p:nvPr userDrawn="1"/>
        </p:nvSpPr>
        <p:spPr>
          <a:xfrm>
            <a:off x="8942413" y="1566400"/>
            <a:ext cx="2495680" cy="40683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104929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1100634" y="1760114"/>
            <a:ext cx="1803423" cy="18034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4929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9288543" y="1760114"/>
            <a:ext cx="1803423" cy="18034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4929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29937" y="1760114"/>
            <a:ext cx="1803423" cy="18034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4929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559239" y="1760114"/>
            <a:ext cx="1803423" cy="18034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7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8925520" y="2948933"/>
            <a:ext cx="2592288" cy="34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4907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73213" y="2948933"/>
            <a:ext cx="2592288" cy="34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49073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420908" y="2948933"/>
            <a:ext cx="2592288" cy="34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49074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68603" y="596933"/>
            <a:ext cx="2592288" cy="57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8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49889" y="2"/>
            <a:ext cx="24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4908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624944" y="2"/>
            <a:ext cx="24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4908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2"/>
            <a:ext cx="24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0D0F-4B27-4818-9ED3-B7038819835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5D027-233E-4834-A7D2-8030E227CB4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15" name="Rectangle 3"/>
          <p:cNvSpPr/>
          <p:nvPr userDrawn="1"/>
        </p:nvSpPr>
        <p:spPr>
          <a:xfrm>
            <a:off x="6096000" y="0"/>
            <a:ext cx="547260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491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660915"/>
            <a:ext cx="12192000" cy="38404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92" name="Rectangle 1"/>
          <p:cNvSpPr/>
          <p:nvPr userDrawn="1"/>
        </p:nvSpPr>
        <p:spPr>
          <a:xfrm>
            <a:off x="0" y="0"/>
            <a:ext cx="12192000" cy="1412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949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4949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049495" name="Rectangle 4"/>
          <p:cNvSpPr/>
          <p:nvPr userDrawn="1"/>
        </p:nvSpPr>
        <p:spPr>
          <a:xfrm>
            <a:off x="0" y="4677139"/>
            <a:ext cx="12192000" cy="21808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pic>
        <p:nvPicPr>
          <p:cNvPr id="2097209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646967" y="1438674"/>
            <a:ext cx="4497771" cy="5446711"/>
          </a:xfrm>
          <a:prstGeom prst="rect">
            <a:avLst/>
          </a:prstGeom>
          <a:noFill/>
        </p:spPr>
      </p:pic>
      <p:sp>
        <p:nvSpPr>
          <p:cNvPr id="104949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755105" y="1622871"/>
            <a:ext cx="2593953" cy="40068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38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79288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2097223" name="Picture 4" descr="D:\KBM-정애\014-Fullppt\PNG이미지\노트북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695734" y="3332990"/>
            <a:ext cx="4800533" cy="2441629"/>
          </a:xfrm>
          <a:prstGeom prst="rect">
            <a:avLst/>
          </a:prstGeom>
          <a:noFill/>
        </p:spPr>
      </p:pic>
      <p:sp>
        <p:nvSpPr>
          <p:cNvPr id="104963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005067" y="3686187"/>
            <a:ext cx="2281876" cy="16662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62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49663" name="Oval 1"/>
          <p:cNvSpPr/>
          <p:nvPr userDrawn="1"/>
        </p:nvSpPr>
        <p:spPr>
          <a:xfrm>
            <a:off x="3599723" y="932723"/>
            <a:ext cx="4992555" cy="4992555"/>
          </a:xfrm>
          <a:prstGeom prst="ellipse">
            <a:avLst/>
          </a:prstGeom>
          <a:solidFill>
            <a:schemeClr val="accent1">
              <a:alpha val="77000"/>
            </a:schemeClr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4966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599723" y="2908307"/>
            <a:ext cx="4992555" cy="7680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04966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525" y="3676392"/>
            <a:ext cx="4992555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94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9695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969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0D0F-4B27-4818-9ED3-B7038819835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104969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6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5D027-233E-4834-A7D2-8030E227CB4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971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71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71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0D0F-4B27-4818-9ED3-B7038819835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104971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71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5D027-233E-4834-A7D2-8030E227CB4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99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9700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9701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70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9703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70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0D0F-4B27-4818-9ED3-B7038819835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104970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70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5D027-233E-4834-A7D2-8030E227CB4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968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0D0F-4B27-4818-9ED3-B7038819835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104968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68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5D027-233E-4834-A7D2-8030E227CB4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6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0D0F-4B27-4818-9ED3-B7038819835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104916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16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5D027-233E-4834-A7D2-8030E227CB4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1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9719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720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97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0D0F-4B27-4818-9ED3-B7038819835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10497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7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5D027-233E-4834-A7D2-8030E227CB4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8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9689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9690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969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0D0F-4B27-4818-9ED3-B7038819835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104969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69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5D027-233E-4834-A7D2-8030E227CB4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D0D0F-4B27-4818-9ED3-B7038819835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5D027-233E-4834-A7D2-8030E227CB47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2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109"/>
          <p:cNvSpPr/>
          <p:nvPr/>
        </p:nvSpPr>
        <p:spPr>
          <a:xfrm>
            <a:off x="-984743" y="692675"/>
            <a:ext cx="5069060" cy="33085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823" name="TextBox 2"/>
          <p:cNvSpPr txBox="1"/>
          <p:nvPr/>
        </p:nvSpPr>
        <p:spPr>
          <a:xfrm>
            <a:off x="760037" y="678147"/>
            <a:ext cx="2499659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cs typeface="Calibri"/>
              </a:rPr>
              <a:t>Arquitetura de Software</a:t>
            </a: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9E379B91-F343-4B5C-AAA1-9EF7ED77A44C}"/>
              </a:ext>
            </a:extLst>
          </p:cNvPr>
          <p:cNvSpPr txBox="1"/>
          <p:nvPr/>
        </p:nvSpPr>
        <p:spPr>
          <a:xfrm>
            <a:off x="3685133" y="2890404"/>
            <a:ext cx="4831066" cy="8309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cs typeface="Calibri"/>
              </a:rPr>
              <a:t>Arquitetura Limpa</a:t>
            </a:r>
          </a:p>
        </p:txBody>
      </p:sp>
    </p:spTree>
    <p:extLst>
      <p:ext uri="{BB962C8B-B14F-4D97-AF65-F5344CB8AC3E}">
        <p14:creationId xmlns:p14="http://schemas.microsoft.com/office/powerpoint/2010/main" val="933858336"/>
      </p:ext>
    </p:extLst>
  </p:cSld>
  <p:clrMapOvr>
    <a:masterClrMapping/>
  </p:clrMapOvr>
  <p:transition spd="slow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extBox 84"/>
          <p:cNvSpPr txBox="1"/>
          <p:nvPr/>
        </p:nvSpPr>
        <p:spPr>
          <a:xfrm>
            <a:off x="7772349" y="826891"/>
            <a:ext cx="2132315" cy="144655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Súmario</a:t>
            </a:r>
            <a:endParaRPr lang="en-US" sz="4400" b="1" dirty="0">
              <a:solidFill>
                <a:schemeClr val="bg1"/>
              </a:solidFill>
              <a:cs typeface="Calibri"/>
            </a:endParaRPr>
          </a:p>
          <a:p>
            <a:endParaRPr lang="en-US" sz="44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048659" name="TextBox 118"/>
          <p:cNvSpPr txBox="1"/>
          <p:nvPr/>
        </p:nvSpPr>
        <p:spPr>
          <a:xfrm>
            <a:off x="2375508" y="2854347"/>
            <a:ext cx="2237256" cy="627843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B0F0"/>
                </a:solidFill>
                <a:ea typeface="맑은 고딕"/>
                <a:cs typeface="Arial"/>
              </a:rPr>
              <a:t>João Sena</a:t>
            </a:r>
          </a:p>
          <a:p>
            <a:pPr algn="ctr"/>
            <a:r>
              <a:rPr lang="en-US" altLang="ko-KR" sz="1400" b="1" dirty="0">
                <a:solidFill>
                  <a:srgbClr val="00B0F0"/>
                </a:solidFill>
                <a:ea typeface="맑은 고딕"/>
                <a:cs typeface="Arial"/>
              </a:rPr>
              <a:t>cp3001229</a:t>
            </a:r>
          </a:p>
        </p:txBody>
      </p:sp>
      <p:grpSp>
        <p:nvGrpSpPr>
          <p:cNvPr id="106" name="Group 126"/>
          <p:cNvGrpSpPr/>
          <p:nvPr/>
        </p:nvGrpSpPr>
        <p:grpSpPr>
          <a:xfrm>
            <a:off x="6974429" y="898742"/>
            <a:ext cx="715996" cy="551997"/>
            <a:chOff x="4859338" y="3862388"/>
            <a:chExt cx="568325" cy="438151"/>
          </a:xfrm>
          <a:solidFill>
            <a:schemeClr val="bg1"/>
          </a:solidFill>
        </p:grpSpPr>
        <p:sp>
          <p:nvSpPr>
            <p:cNvPr id="1048660" name="Freeform 127"/>
            <p:cNvSpPr>
              <a:spLocks noEditPoints="1"/>
            </p:cNvSpPr>
            <p:nvPr/>
          </p:nvSpPr>
          <p:spPr bwMode="auto">
            <a:xfrm>
              <a:off x="4859338" y="3862388"/>
              <a:ext cx="568325" cy="249238"/>
            </a:xfrm>
            <a:custGeom>
              <a:avLst/>
              <a:gdLst>
                <a:gd name="T0" fmla="*/ 1791 w 3582"/>
                <a:gd name="T1" fmla="*/ 179 h 1414"/>
                <a:gd name="T2" fmla="*/ 350 w 3582"/>
                <a:gd name="T3" fmla="*/ 675 h 1414"/>
                <a:gd name="T4" fmla="*/ 1791 w 3582"/>
                <a:gd name="T5" fmla="*/ 1233 h 1414"/>
                <a:gd name="T6" fmla="*/ 3232 w 3582"/>
                <a:gd name="T7" fmla="*/ 675 h 1414"/>
                <a:gd name="T8" fmla="*/ 1791 w 3582"/>
                <a:gd name="T9" fmla="*/ 179 h 1414"/>
                <a:gd name="T10" fmla="*/ 1780 w 3582"/>
                <a:gd name="T11" fmla="*/ 0 h 1414"/>
                <a:gd name="T12" fmla="*/ 1802 w 3582"/>
                <a:gd name="T13" fmla="*/ 0 h 1414"/>
                <a:gd name="T14" fmla="*/ 1826 w 3582"/>
                <a:gd name="T15" fmla="*/ 5 h 1414"/>
                <a:gd name="T16" fmla="*/ 3520 w 3582"/>
                <a:gd name="T17" fmla="*/ 589 h 1414"/>
                <a:gd name="T18" fmla="*/ 3541 w 3582"/>
                <a:gd name="T19" fmla="*/ 599 h 1414"/>
                <a:gd name="T20" fmla="*/ 3558 w 3582"/>
                <a:gd name="T21" fmla="*/ 612 h 1414"/>
                <a:gd name="T22" fmla="*/ 3571 w 3582"/>
                <a:gd name="T23" fmla="*/ 629 h 1414"/>
                <a:gd name="T24" fmla="*/ 3579 w 3582"/>
                <a:gd name="T25" fmla="*/ 648 h 1414"/>
                <a:gd name="T26" fmla="*/ 3582 w 3582"/>
                <a:gd name="T27" fmla="*/ 669 h 1414"/>
                <a:gd name="T28" fmla="*/ 3580 w 3582"/>
                <a:gd name="T29" fmla="*/ 689 h 1414"/>
                <a:gd name="T30" fmla="*/ 3572 w 3582"/>
                <a:gd name="T31" fmla="*/ 708 h 1414"/>
                <a:gd name="T32" fmla="*/ 3560 w 3582"/>
                <a:gd name="T33" fmla="*/ 725 h 1414"/>
                <a:gd name="T34" fmla="*/ 3545 w 3582"/>
                <a:gd name="T35" fmla="*/ 739 h 1414"/>
                <a:gd name="T36" fmla="*/ 3525 w 3582"/>
                <a:gd name="T37" fmla="*/ 750 h 1414"/>
                <a:gd name="T38" fmla="*/ 1829 w 3582"/>
                <a:gd name="T39" fmla="*/ 1407 h 1414"/>
                <a:gd name="T40" fmla="*/ 1810 w 3582"/>
                <a:gd name="T41" fmla="*/ 1412 h 1414"/>
                <a:gd name="T42" fmla="*/ 1791 w 3582"/>
                <a:gd name="T43" fmla="*/ 1414 h 1414"/>
                <a:gd name="T44" fmla="*/ 1772 w 3582"/>
                <a:gd name="T45" fmla="*/ 1412 h 1414"/>
                <a:gd name="T46" fmla="*/ 1753 w 3582"/>
                <a:gd name="T47" fmla="*/ 1407 h 1414"/>
                <a:gd name="T48" fmla="*/ 58 w 3582"/>
                <a:gd name="T49" fmla="*/ 750 h 1414"/>
                <a:gd name="T50" fmla="*/ 38 w 3582"/>
                <a:gd name="T51" fmla="*/ 739 h 1414"/>
                <a:gd name="T52" fmla="*/ 22 w 3582"/>
                <a:gd name="T53" fmla="*/ 725 h 1414"/>
                <a:gd name="T54" fmla="*/ 10 w 3582"/>
                <a:gd name="T55" fmla="*/ 708 h 1414"/>
                <a:gd name="T56" fmla="*/ 2 w 3582"/>
                <a:gd name="T57" fmla="*/ 689 h 1414"/>
                <a:gd name="T58" fmla="*/ 0 w 3582"/>
                <a:gd name="T59" fmla="*/ 669 h 1414"/>
                <a:gd name="T60" fmla="*/ 0 w 3582"/>
                <a:gd name="T61" fmla="*/ 669 h 1414"/>
                <a:gd name="T62" fmla="*/ 3 w 3582"/>
                <a:gd name="T63" fmla="*/ 648 h 1414"/>
                <a:gd name="T64" fmla="*/ 11 w 3582"/>
                <a:gd name="T65" fmla="*/ 629 h 1414"/>
                <a:gd name="T66" fmla="*/ 24 w 3582"/>
                <a:gd name="T67" fmla="*/ 612 h 1414"/>
                <a:gd name="T68" fmla="*/ 41 w 3582"/>
                <a:gd name="T69" fmla="*/ 599 h 1414"/>
                <a:gd name="T70" fmla="*/ 61 w 3582"/>
                <a:gd name="T71" fmla="*/ 589 h 1414"/>
                <a:gd name="T72" fmla="*/ 1757 w 3582"/>
                <a:gd name="T73" fmla="*/ 5 h 1414"/>
                <a:gd name="T74" fmla="*/ 1780 w 3582"/>
                <a:gd name="T75" fmla="*/ 0 h 1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582" h="1414">
                  <a:moveTo>
                    <a:pt x="1791" y="179"/>
                  </a:moveTo>
                  <a:lnTo>
                    <a:pt x="350" y="675"/>
                  </a:lnTo>
                  <a:lnTo>
                    <a:pt x="1791" y="1233"/>
                  </a:lnTo>
                  <a:lnTo>
                    <a:pt x="3232" y="675"/>
                  </a:lnTo>
                  <a:lnTo>
                    <a:pt x="1791" y="179"/>
                  </a:lnTo>
                  <a:close/>
                  <a:moveTo>
                    <a:pt x="1780" y="0"/>
                  </a:moveTo>
                  <a:lnTo>
                    <a:pt x="1802" y="0"/>
                  </a:lnTo>
                  <a:lnTo>
                    <a:pt x="1826" y="5"/>
                  </a:lnTo>
                  <a:lnTo>
                    <a:pt x="3520" y="589"/>
                  </a:lnTo>
                  <a:lnTo>
                    <a:pt x="3541" y="599"/>
                  </a:lnTo>
                  <a:lnTo>
                    <a:pt x="3558" y="612"/>
                  </a:lnTo>
                  <a:lnTo>
                    <a:pt x="3571" y="629"/>
                  </a:lnTo>
                  <a:lnTo>
                    <a:pt x="3579" y="648"/>
                  </a:lnTo>
                  <a:lnTo>
                    <a:pt x="3582" y="669"/>
                  </a:lnTo>
                  <a:lnTo>
                    <a:pt x="3580" y="689"/>
                  </a:lnTo>
                  <a:lnTo>
                    <a:pt x="3572" y="708"/>
                  </a:lnTo>
                  <a:lnTo>
                    <a:pt x="3560" y="725"/>
                  </a:lnTo>
                  <a:lnTo>
                    <a:pt x="3545" y="739"/>
                  </a:lnTo>
                  <a:lnTo>
                    <a:pt x="3525" y="750"/>
                  </a:lnTo>
                  <a:lnTo>
                    <a:pt x="1829" y="1407"/>
                  </a:lnTo>
                  <a:lnTo>
                    <a:pt x="1810" y="1412"/>
                  </a:lnTo>
                  <a:lnTo>
                    <a:pt x="1791" y="1414"/>
                  </a:lnTo>
                  <a:lnTo>
                    <a:pt x="1772" y="1412"/>
                  </a:lnTo>
                  <a:lnTo>
                    <a:pt x="1753" y="1407"/>
                  </a:lnTo>
                  <a:lnTo>
                    <a:pt x="58" y="750"/>
                  </a:lnTo>
                  <a:lnTo>
                    <a:pt x="38" y="739"/>
                  </a:lnTo>
                  <a:lnTo>
                    <a:pt x="22" y="725"/>
                  </a:lnTo>
                  <a:lnTo>
                    <a:pt x="10" y="708"/>
                  </a:lnTo>
                  <a:lnTo>
                    <a:pt x="2" y="689"/>
                  </a:lnTo>
                  <a:lnTo>
                    <a:pt x="0" y="669"/>
                  </a:lnTo>
                  <a:lnTo>
                    <a:pt x="0" y="669"/>
                  </a:lnTo>
                  <a:lnTo>
                    <a:pt x="3" y="648"/>
                  </a:lnTo>
                  <a:lnTo>
                    <a:pt x="11" y="629"/>
                  </a:lnTo>
                  <a:lnTo>
                    <a:pt x="24" y="612"/>
                  </a:lnTo>
                  <a:lnTo>
                    <a:pt x="41" y="599"/>
                  </a:lnTo>
                  <a:lnTo>
                    <a:pt x="61" y="589"/>
                  </a:lnTo>
                  <a:lnTo>
                    <a:pt x="1757" y="5"/>
                  </a:lnTo>
                  <a:lnTo>
                    <a:pt x="17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48661" name="Freeform 128"/>
            <p:cNvSpPr/>
            <p:nvPr/>
          </p:nvSpPr>
          <p:spPr bwMode="auto">
            <a:xfrm>
              <a:off x="4859338" y="4030663"/>
              <a:ext cx="568325" cy="147638"/>
            </a:xfrm>
            <a:custGeom>
              <a:avLst/>
              <a:gdLst>
                <a:gd name="T0" fmla="*/ 91 w 3582"/>
                <a:gd name="T1" fmla="*/ 0 h 837"/>
                <a:gd name="T2" fmla="*/ 112 w 3582"/>
                <a:gd name="T3" fmla="*/ 1 h 837"/>
                <a:gd name="T4" fmla="*/ 133 w 3582"/>
                <a:gd name="T5" fmla="*/ 7 h 837"/>
                <a:gd name="T6" fmla="*/ 1791 w 3582"/>
                <a:gd name="T7" fmla="*/ 648 h 837"/>
                <a:gd name="T8" fmla="*/ 3449 w 3582"/>
                <a:gd name="T9" fmla="*/ 7 h 837"/>
                <a:gd name="T10" fmla="*/ 3470 w 3582"/>
                <a:gd name="T11" fmla="*/ 1 h 837"/>
                <a:gd name="T12" fmla="*/ 3491 w 3582"/>
                <a:gd name="T13" fmla="*/ 0 h 837"/>
                <a:gd name="T14" fmla="*/ 3512 w 3582"/>
                <a:gd name="T15" fmla="*/ 3 h 837"/>
                <a:gd name="T16" fmla="*/ 3532 w 3582"/>
                <a:gd name="T17" fmla="*/ 10 h 837"/>
                <a:gd name="T18" fmla="*/ 3549 w 3582"/>
                <a:gd name="T19" fmla="*/ 21 h 837"/>
                <a:gd name="T20" fmla="*/ 3564 w 3582"/>
                <a:gd name="T21" fmla="*/ 35 h 837"/>
                <a:gd name="T22" fmla="*/ 3575 w 3582"/>
                <a:gd name="T23" fmla="*/ 52 h 837"/>
                <a:gd name="T24" fmla="*/ 3581 w 3582"/>
                <a:gd name="T25" fmla="*/ 71 h 837"/>
                <a:gd name="T26" fmla="*/ 3582 w 3582"/>
                <a:gd name="T27" fmla="*/ 90 h 837"/>
                <a:gd name="T28" fmla="*/ 3579 w 3582"/>
                <a:gd name="T29" fmla="*/ 109 h 837"/>
                <a:gd name="T30" fmla="*/ 3571 w 3582"/>
                <a:gd name="T31" fmla="*/ 126 h 837"/>
                <a:gd name="T32" fmla="*/ 3559 w 3582"/>
                <a:gd name="T33" fmla="*/ 142 h 837"/>
                <a:gd name="T34" fmla="*/ 3544 w 3582"/>
                <a:gd name="T35" fmla="*/ 155 h 837"/>
                <a:gd name="T36" fmla="*/ 3525 w 3582"/>
                <a:gd name="T37" fmla="*/ 165 h 837"/>
                <a:gd name="T38" fmla="*/ 1791 w 3582"/>
                <a:gd name="T39" fmla="*/ 837 h 837"/>
                <a:gd name="T40" fmla="*/ 58 w 3582"/>
                <a:gd name="T41" fmla="*/ 165 h 837"/>
                <a:gd name="T42" fmla="*/ 39 w 3582"/>
                <a:gd name="T43" fmla="*/ 155 h 837"/>
                <a:gd name="T44" fmla="*/ 23 w 3582"/>
                <a:gd name="T45" fmla="*/ 142 h 837"/>
                <a:gd name="T46" fmla="*/ 11 w 3582"/>
                <a:gd name="T47" fmla="*/ 126 h 837"/>
                <a:gd name="T48" fmla="*/ 3 w 3582"/>
                <a:gd name="T49" fmla="*/ 109 h 837"/>
                <a:gd name="T50" fmla="*/ 0 w 3582"/>
                <a:gd name="T51" fmla="*/ 90 h 837"/>
                <a:gd name="T52" fmla="*/ 1 w 3582"/>
                <a:gd name="T53" fmla="*/ 71 h 837"/>
                <a:gd name="T54" fmla="*/ 8 w 3582"/>
                <a:gd name="T55" fmla="*/ 52 h 837"/>
                <a:gd name="T56" fmla="*/ 19 w 3582"/>
                <a:gd name="T57" fmla="*/ 35 h 837"/>
                <a:gd name="T58" fmla="*/ 33 w 3582"/>
                <a:gd name="T59" fmla="*/ 21 h 837"/>
                <a:gd name="T60" fmla="*/ 51 w 3582"/>
                <a:gd name="T61" fmla="*/ 10 h 837"/>
                <a:gd name="T62" fmla="*/ 70 w 3582"/>
                <a:gd name="T63" fmla="*/ 3 h 837"/>
                <a:gd name="T64" fmla="*/ 91 w 3582"/>
                <a:gd name="T65" fmla="*/ 0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82" h="837">
                  <a:moveTo>
                    <a:pt x="91" y="0"/>
                  </a:moveTo>
                  <a:lnTo>
                    <a:pt x="112" y="1"/>
                  </a:lnTo>
                  <a:lnTo>
                    <a:pt x="133" y="7"/>
                  </a:lnTo>
                  <a:lnTo>
                    <a:pt x="1791" y="648"/>
                  </a:lnTo>
                  <a:lnTo>
                    <a:pt x="3449" y="7"/>
                  </a:lnTo>
                  <a:lnTo>
                    <a:pt x="3470" y="1"/>
                  </a:lnTo>
                  <a:lnTo>
                    <a:pt x="3491" y="0"/>
                  </a:lnTo>
                  <a:lnTo>
                    <a:pt x="3512" y="3"/>
                  </a:lnTo>
                  <a:lnTo>
                    <a:pt x="3532" y="10"/>
                  </a:lnTo>
                  <a:lnTo>
                    <a:pt x="3549" y="21"/>
                  </a:lnTo>
                  <a:lnTo>
                    <a:pt x="3564" y="35"/>
                  </a:lnTo>
                  <a:lnTo>
                    <a:pt x="3575" y="52"/>
                  </a:lnTo>
                  <a:lnTo>
                    <a:pt x="3581" y="71"/>
                  </a:lnTo>
                  <a:lnTo>
                    <a:pt x="3582" y="90"/>
                  </a:lnTo>
                  <a:lnTo>
                    <a:pt x="3579" y="109"/>
                  </a:lnTo>
                  <a:lnTo>
                    <a:pt x="3571" y="126"/>
                  </a:lnTo>
                  <a:lnTo>
                    <a:pt x="3559" y="142"/>
                  </a:lnTo>
                  <a:lnTo>
                    <a:pt x="3544" y="155"/>
                  </a:lnTo>
                  <a:lnTo>
                    <a:pt x="3525" y="165"/>
                  </a:lnTo>
                  <a:lnTo>
                    <a:pt x="1791" y="837"/>
                  </a:lnTo>
                  <a:lnTo>
                    <a:pt x="58" y="165"/>
                  </a:lnTo>
                  <a:lnTo>
                    <a:pt x="39" y="155"/>
                  </a:lnTo>
                  <a:lnTo>
                    <a:pt x="23" y="142"/>
                  </a:lnTo>
                  <a:lnTo>
                    <a:pt x="11" y="126"/>
                  </a:lnTo>
                  <a:lnTo>
                    <a:pt x="3" y="109"/>
                  </a:lnTo>
                  <a:lnTo>
                    <a:pt x="0" y="90"/>
                  </a:lnTo>
                  <a:lnTo>
                    <a:pt x="1" y="71"/>
                  </a:lnTo>
                  <a:lnTo>
                    <a:pt x="8" y="52"/>
                  </a:lnTo>
                  <a:lnTo>
                    <a:pt x="19" y="35"/>
                  </a:lnTo>
                  <a:lnTo>
                    <a:pt x="33" y="21"/>
                  </a:lnTo>
                  <a:lnTo>
                    <a:pt x="51" y="10"/>
                  </a:lnTo>
                  <a:lnTo>
                    <a:pt x="70" y="3"/>
                  </a:lnTo>
                  <a:lnTo>
                    <a:pt x="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48662" name="Freeform 129"/>
            <p:cNvSpPr/>
            <p:nvPr/>
          </p:nvSpPr>
          <p:spPr bwMode="auto">
            <a:xfrm>
              <a:off x="4859338" y="4092576"/>
              <a:ext cx="568325" cy="147638"/>
            </a:xfrm>
            <a:custGeom>
              <a:avLst/>
              <a:gdLst>
                <a:gd name="T0" fmla="*/ 3491 w 3582"/>
                <a:gd name="T1" fmla="*/ 0 h 837"/>
                <a:gd name="T2" fmla="*/ 3512 w 3582"/>
                <a:gd name="T3" fmla="*/ 3 h 837"/>
                <a:gd name="T4" fmla="*/ 3532 w 3582"/>
                <a:gd name="T5" fmla="*/ 10 h 837"/>
                <a:gd name="T6" fmla="*/ 3549 w 3582"/>
                <a:gd name="T7" fmla="*/ 21 h 837"/>
                <a:gd name="T8" fmla="*/ 3564 w 3582"/>
                <a:gd name="T9" fmla="*/ 35 h 837"/>
                <a:gd name="T10" fmla="*/ 3575 w 3582"/>
                <a:gd name="T11" fmla="*/ 52 h 837"/>
                <a:gd name="T12" fmla="*/ 3581 w 3582"/>
                <a:gd name="T13" fmla="*/ 71 h 837"/>
                <a:gd name="T14" fmla="*/ 3582 w 3582"/>
                <a:gd name="T15" fmla="*/ 92 h 837"/>
                <a:gd name="T16" fmla="*/ 3579 w 3582"/>
                <a:gd name="T17" fmla="*/ 110 h 837"/>
                <a:gd name="T18" fmla="*/ 3571 w 3582"/>
                <a:gd name="T19" fmla="*/ 128 h 837"/>
                <a:gd name="T20" fmla="*/ 3559 w 3582"/>
                <a:gd name="T21" fmla="*/ 143 h 837"/>
                <a:gd name="T22" fmla="*/ 3544 w 3582"/>
                <a:gd name="T23" fmla="*/ 156 h 837"/>
                <a:gd name="T24" fmla="*/ 3525 w 3582"/>
                <a:gd name="T25" fmla="*/ 166 h 837"/>
                <a:gd name="T26" fmla="*/ 1791 w 3582"/>
                <a:gd name="T27" fmla="*/ 837 h 837"/>
                <a:gd name="T28" fmla="*/ 58 w 3582"/>
                <a:gd name="T29" fmla="*/ 166 h 837"/>
                <a:gd name="T30" fmla="*/ 39 w 3582"/>
                <a:gd name="T31" fmla="*/ 156 h 837"/>
                <a:gd name="T32" fmla="*/ 23 w 3582"/>
                <a:gd name="T33" fmla="*/ 143 h 837"/>
                <a:gd name="T34" fmla="*/ 11 w 3582"/>
                <a:gd name="T35" fmla="*/ 128 h 837"/>
                <a:gd name="T36" fmla="*/ 3 w 3582"/>
                <a:gd name="T37" fmla="*/ 110 h 837"/>
                <a:gd name="T38" fmla="*/ 0 w 3582"/>
                <a:gd name="T39" fmla="*/ 92 h 837"/>
                <a:gd name="T40" fmla="*/ 1 w 3582"/>
                <a:gd name="T41" fmla="*/ 71 h 837"/>
                <a:gd name="T42" fmla="*/ 8 w 3582"/>
                <a:gd name="T43" fmla="*/ 52 h 837"/>
                <a:gd name="T44" fmla="*/ 19 w 3582"/>
                <a:gd name="T45" fmla="*/ 35 h 837"/>
                <a:gd name="T46" fmla="*/ 33 w 3582"/>
                <a:gd name="T47" fmla="*/ 21 h 837"/>
                <a:gd name="T48" fmla="*/ 51 w 3582"/>
                <a:gd name="T49" fmla="*/ 10 h 837"/>
                <a:gd name="T50" fmla="*/ 70 w 3582"/>
                <a:gd name="T51" fmla="*/ 3 h 837"/>
                <a:gd name="T52" fmla="*/ 91 w 3582"/>
                <a:gd name="T53" fmla="*/ 0 h 837"/>
                <a:gd name="T54" fmla="*/ 112 w 3582"/>
                <a:gd name="T55" fmla="*/ 1 h 837"/>
                <a:gd name="T56" fmla="*/ 133 w 3582"/>
                <a:gd name="T57" fmla="*/ 7 h 837"/>
                <a:gd name="T58" fmla="*/ 1791 w 3582"/>
                <a:gd name="T59" fmla="*/ 650 h 837"/>
                <a:gd name="T60" fmla="*/ 3449 w 3582"/>
                <a:gd name="T61" fmla="*/ 7 h 837"/>
                <a:gd name="T62" fmla="*/ 3470 w 3582"/>
                <a:gd name="T63" fmla="*/ 1 h 837"/>
                <a:gd name="T64" fmla="*/ 3491 w 3582"/>
                <a:gd name="T65" fmla="*/ 0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82" h="837">
                  <a:moveTo>
                    <a:pt x="3491" y="0"/>
                  </a:moveTo>
                  <a:lnTo>
                    <a:pt x="3512" y="3"/>
                  </a:lnTo>
                  <a:lnTo>
                    <a:pt x="3532" y="10"/>
                  </a:lnTo>
                  <a:lnTo>
                    <a:pt x="3549" y="21"/>
                  </a:lnTo>
                  <a:lnTo>
                    <a:pt x="3564" y="35"/>
                  </a:lnTo>
                  <a:lnTo>
                    <a:pt x="3575" y="52"/>
                  </a:lnTo>
                  <a:lnTo>
                    <a:pt x="3581" y="71"/>
                  </a:lnTo>
                  <a:lnTo>
                    <a:pt x="3582" y="92"/>
                  </a:lnTo>
                  <a:lnTo>
                    <a:pt x="3579" y="110"/>
                  </a:lnTo>
                  <a:lnTo>
                    <a:pt x="3571" y="128"/>
                  </a:lnTo>
                  <a:lnTo>
                    <a:pt x="3559" y="143"/>
                  </a:lnTo>
                  <a:lnTo>
                    <a:pt x="3544" y="156"/>
                  </a:lnTo>
                  <a:lnTo>
                    <a:pt x="3525" y="166"/>
                  </a:lnTo>
                  <a:lnTo>
                    <a:pt x="1791" y="837"/>
                  </a:lnTo>
                  <a:lnTo>
                    <a:pt x="58" y="166"/>
                  </a:lnTo>
                  <a:lnTo>
                    <a:pt x="39" y="156"/>
                  </a:lnTo>
                  <a:lnTo>
                    <a:pt x="23" y="143"/>
                  </a:lnTo>
                  <a:lnTo>
                    <a:pt x="11" y="128"/>
                  </a:lnTo>
                  <a:lnTo>
                    <a:pt x="3" y="110"/>
                  </a:lnTo>
                  <a:lnTo>
                    <a:pt x="0" y="92"/>
                  </a:lnTo>
                  <a:lnTo>
                    <a:pt x="1" y="71"/>
                  </a:lnTo>
                  <a:lnTo>
                    <a:pt x="8" y="52"/>
                  </a:lnTo>
                  <a:lnTo>
                    <a:pt x="19" y="35"/>
                  </a:lnTo>
                  <a:lnTo>
                    <a:pt x="33" y="21"/>
                  </a:lnTo>
                  <a:lnTo>
                    <a:pt x="51" y="10"/>
                  </a:lnTo>
                  <a:lnTo>
                    <a:pt x="70" y="3"/>
                  </a:lnTo>
                  <a:lnTo>
                    <a:pt x="91" y="0"/>
                  </a:lnTo>
                  <a:lnTo>
                    <a:pt x="112" y="1"/>
                  </a:lnTo>
                  <a:lnTo>
                    <a:pt x="133" y="7"/>
                  </a:lnTo>
                  <a:lnTo>
                    <a:pt x="1791" y="650"/>
                  </a:lnTo>
                  <a:lnTo>
                    <a:pt x="3449" y="7"/>
                  </a:lnTo>
                  <a:lnTo>
                    <a:pt x="3470" y="1"/>
                  </a:lnTo>
                  <a:lnTo>
                    <a:pt x="34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48663" name="Freeform 130"/>
            <p:cNvSpPr/>
            <p:nvPr/>
          </p:nvSpPr>
          <p:spPr bwMode="auto">
            <a:xfrm>
              <a:off x="4859338" y="4152901"/>
              <a:ext cx="568325" cy="147638"/>
            </a:xfrm>
            <a:custGeom>
              <a:avLst/>
              <a:gdLst>
                <a:gd name="T0" fmla="*/ 91 w 3582"/>
                <a:gd name="T1" fmla="*/ 0 h 838"/>
                <a:gd name="T2" fmla="*/ 112 w 3582"/>
                <a:gd name="T3" fmla="*/ 2 h 838"/>
                <a:gd name="T4" fmla="*/ 133 w 3582"/>
                <a:gd name="T5" fmla="*/ 8 h 838"/>
                <a:gd name="T6" fmla="*/ 1791 w 3582"/>
                <a:gd name="T7" fmla="*/ 650 h 838"/>
                <a:gd name="T8" fmla="*/ 3449 w 3582"/>
                <a:gd name="T9" fmla="*/ 8 h 838"/>
                <a:gd name="T10" fmla="*/ 3470 w 3582"/>
                <a:gd name="T11" fmla="*/ 2 h 838"/>
                <a:gd name="T12" fmla="*/ 3491 w 3582"/>
                <a:gd name="T13" fmla="*/ 1 h 838"/>
                <a:gd name="T14" fmla="*/ 3512 w 3582"/>
                <a:gd name="T15" fmla="*/ 5 h 838"/>
                <a:gd name="T16" fmla="*/ 3532 w 3582"/>
                <a:gd name="T17" fmla="*/ 12 h 838"/>
                <a:gd name="T18" fmla="*/ 3549 w 3582"/>
                <a:gd name="T19" fmla="*/ 22 h 838"/>
                <a:gd name="T20" fmla="*/ 3564 w 3582"/>
                <a:gd name="T21" fmla="*/ 36 h 838"/>
                <a:gd name="T22" fmla="*/ 3575 w 3582"/>
                <a:gd name="T23" fmla="*/ 54 h 838"/>
                <a:gd name="T24" fmla="*/ 3581 w 3582"/>
                <a:gd name="T25" fmla="*/ 73 h 838"/>
                <a:gd name="T26" fmla="*/ 3582 w 3582"/>
                <a:gd name="T27" fmla="*/ 92 h 838"/>
                <a:gd name="T28" fmla="*/ 3579 w 3582"/>
                <a:gd name="T29" fmla="*/ 111 h 838"/>
                <a:gd name="T30" fmla="*/ 3571 w 3582"/>
                <a:gd name="T31" fmla="*/ 128 h 838"/>
                <a:gd name="T32" fmla="*/ 3559 w 3582"/>
                <a:gd name="T33" fmla="*/ 144 h 838"/>
                <a:gd name="T34" fmla="*/ 3544 w 3582"/>
                <a:gd name="T35" fmla="*/ 157 h 838"/>
                <a:gd name="T36" fmla="*/ 3525 w 3582"/>
                <a:gd name="T37" fmla="*/ 167 h 838"/>
                <a:gd name="T38" fmla="*/ 1791 w 3582"/>
                <a:gd name="T39" fmla="*/ 838 h 838"/>
                <a:gd name="T40" fmla="*/ 58 w 3582"/>
                <a:gd name="T41" fmla="*/ 167 h 838"/>
                <a:gd name="T42" fmla="*/ 39 w 3582"/>
                <a:gd name="T43" fmla="*/ 157 h 838"/>
                <a:gd name="T44" fmla="*/ 23 w 3582"/>
                <a:gd name="T45" fmla="*/ 144 h 838"/>
                <a:gd name="T46" fmla="*/ 11 w 3582"/>
                <a:gd name="T47" fmla="*/ 128 h 838"/>
                <a:gd name="T48" fmla="*/ 3 w 3582"/>
                <a:gd name="T49" fmla="*/ 111 h 838"/>
                <a:gd name="T50" fmla="*/ 0 w 3582"/>
                <a:gd name="T51" fmla="*/ 92 h 838"/>
                <a:gd name="T52" fmla="*/ 1 w 3582"/>
                <a:gd name="T53" fmla="*/ 73 h 838"/>
                <a:gd name="T54" fmla="*/ 8 w 3582"/>
                <a:gd name="T55" fmla="*/ 54 h 838"/>
                <a:gd name="T56" fmla="*/ 19 w 3582"/>
                <a:gd name="T57" fmla="*/ 36 h 838"/>
                <a:gd name="T58" fmla="*/ 33 w 3582"/>
                <a:gd name="T59" fmla="*/ 22 h 838"/>
                <a:gd name="T60" fmla="*/ 51 w 3582"/>
                <a:gd name="T61" fmla="*/ 12 h 838"/>
                <a:gd name="T62" fmla="*/ 70 w 3582"/>
                <a:gd name="T63" fmla="*/ 4 h 838"/>
                <a:gd name="T64" fmla="*/ 91 w 3582"/>
                <a:gd name="T65" fmla="*/ 0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82" h="838">
                  <a:moveTo>
                    <a:pt x="91" y="0"/>
                  </a:moveTo>
                  <a:lnTo>
                    <a:pt x="112" y="2"/>
                  </a:lnTo>
                  <a:lnTo>
                    <a:pt x="133" y="8"/>
                  </a:lnTo>
                  <a:lnTo>
                    <a:pt x="1791" y="650"/>
                  </a:lnTo>
                  <a:lnTo>
                    <a:pt x="3449" y="8"/>
                  </a:lnTo>
                  <a:lnTo>
                    <a:pt x="3470" y="2"/>
                  </a:lnTo>
                  <a:lnTo>
                    <a:pt x="3491" y="1"/>
                  </a:lnTo>
                  <a:lnTo>
                    <a:pt x="3512" y="5"/>
                  </a:lnTo>
                  <a:lnTo>
                    <a:pt x="3532" y="12"/>
                  </a:lnTo>
                  <a:lnTo>
                    <a:pt x="3549" y="22"/>
                  </a:lnTo>
                  <a:lnTo>
                    <a:pt x="3564" y="36"/>
                  </a:lnTo>
                  <a:lnTo>
                    <a:pt x="3575" y="54"/>
                  </a:lnTo>
                  <a:lnTo>
                    <a:pt x="3581" y="73"/>
                  </a:lnTo>
                  <a:lnTo>
                    <a:pt x="3582" y="92"/>
                  </a:lnTo>
                  <a:lnTo>
                    <a:pt x="3579" y="111"/>
                  </a:lnTo>
                  <a:lnTo>
                    <a:pt x="3571" y="128"/>
                  </a:lnTo>
                  <a:lnTo>
                    <a:pt x="3559" y="144"/>
                  </a:lnTo>
                  <a:lnTo>
                    <a:pt x="3544" y="157"/>
                  </a:lnTo>
                  <a:lnTo>
                    <a:pt x="3525" y="167"/>
                  </a:lnTo>
                  <a:lnTo>
                    <a:pt x="1791" y="838"/>
                  </a:lnTo>
                  <a:lnTo>
                    <a:pt x="58" y="167"/>
                  </a:lnTo>
                  <a:lnTo>
                    <a:pt x="39" y="157"/>
                  </a:lnTo>
                  <a:lnTo>
                    <a:pt x="23" y="144"/>
                  </a:lnTo>
                  <a:lnTo>
                    <a:pt x="11" y="128"/>
                  </a:lnTo>
                  <a:lnTo>
                    <a:pt x="3" y="111"/>
                  </a:lnTo>
                  <a:lnTo>
                    <a:pt x="0" y="92"/>
                  </a:lnTo>
                  <a:lnTo>
                    <a:pt x="1" y="73"/>
                  </a:lnTo>
                  <a:lnTo>
                    <a:pt x="8" y="54"/>
                  </a:lnTo>
                  <a:lnTo>
                    <a:pt x="19" y="36"/>
                  </a:lnTo>
                  <a:lnTo>
                    <a:pt x="33" y="22"/>
                  </a:lnTo>
                  <a:lnTo>
                    <a:pt x="51" y="12"/>
                  </a:lnTo>
                  <a:lnTo>
                    <a:pt x="70" y="4"/>
                  </a:lnTo>
                  <a:lnTo>
                    <a:pt x="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048703" name="Title 2"/>
          <p:cNvSpPr txBox="1"/>
          <p:nvPr/>
        </p:nvSpPr>
        <p:spPr>
          <a:xfrm>
            <a:off x="996940" y="1974142"/>
            <a:ext cx="4859506" cy="576064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cs typeface="Arial"/>
              </a:rPr>
              <a:t>Integrantes</a:t>
            </a:r>
          </a:p>
        </p:txBody>
      </p:sp>
      <p:sp>
        <p:nvSpPr>
          <p:cNvPr id="70" name="TextBox 118">
            <a:extLst>
              <a:ext uri="{FF2B5EF4-FFF2-40B4-BE49-F238E27FC236}">
                <a16:creationId xmlns:a16="http://schemas.microsoft.com/office/drawing/2014/main" id="{11FD06C2-3399-47D5-A1A4-972778DDFF70}"/>
              </a:ext>
            </a:extLst>
          </p:cNvPr>
          <p:cNvSpPr txBox="1"/>
          <p:nvPr/>
        </p:nvSpPr>
        <p:spPr>
          <a:xfrm>
            <a:off x="187833" y="2854343"/>
            <a:ext cx="2347869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B0F0"/>
                </a:solidFill>
                <a:ea typeface="맑은 고딕"/>
                <a:cs typeface="Arial"/>
              </a:rPr>
              <a:t>Ewerton Soares</a:t>
            </a:r>
          </a:p>
          <a:p>
            <a:pPr algn="ctr"/>
            <a:r>
              <a:rPr lang="en-US" altLang="ko-KR" sz="1400" b="1" dirty="0">
                <a:solidFill>
                  <a:srgbClr val="00B0F0"/>
                </a:solidFill>
                <a:ea typeface="맑은 고딕"/>
                <a:cs typeface="Arial"/>
              </a:rPr>
              <a:t>cp3001393</a:t>
            </a:r>
          </a:p>
        </p:txBody>
      </p:sp>
      <p:sp>
        <p:nvSpPr>
          <p:cNvPr id="2" name="Rounded Rectangle 109">
            <a:extLst>
              <a:ext uri="{FF2B5EF4-FFF2-40B4-BE49-F238E27FC236}">
                <a16:creationId xmlns:a16="http://schemas.microsoft.com/office/drawing/2014/main" id="{DBC12D1B-C13F-469F-895D-5C709EA7D486}"/>
              </a:ext>
            </a:extLst>
          </p:cNvPr>
          <p:cNvSpPr/>
          <p:nvPr/>
        </p:nvSpPr>
        <p:spPr>
          <a:xfrm>
            <a:off x="7102289" y="1995450"/>
            <a:ext cx="4282481" cy="55208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109">
            <a:extLst>
              <a:ext uri="{FF2B5EF4-FFF2-40B4-BE49-F238E27FC236}">
                <a16:creationId xmlns:a16="http://schemas.microsoft.com/office/drawing/2014/main" id="{502332D7-2689-46A5-B809-821E312E19EF}"/>
              </a:ext>
            </a:extLst>
          </p:cNvPr>
          <p:cNvSpPr/>
          <p:nvPr/>
        </p:nvSpPr>
        <p:spPr>
          <a:xfrm>
            <a:off x="7102288" y="3064707"/>
            <a:ext cx="4282481" cy="55208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74" name="Rounded Rectangle 109">
            <a:extLst>
              <a:ext uri="{FF2B5EF4-FFF2-40B4-BE49-F238E27FC236}">
                <a16:creationId xmlns:a16="http://schemas.microsoft.com/office/drawing/2014/main" id="{33E211B8-E115-4DCE-B144-461F184761C8}"/>
              </a:ext>
            </a:extLst>
          </p:cNvPr>
          <p:cNvSpPr/>
          <p:nvPr/>
        </p:nvSpPr>
        <p:spPr>
          <a:xfrm>
            <a:off x="7065416" y="4133964"/>
            <a:ext cx="4282481" cy="55208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Calibri"/>
              </a:rPr>
              <a:t>Vantagens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Limitações</a:t>
            </a:r>
            <a:endParaRPr lang="en-US" dirty="0" err="1"/>
          </a:p>
        </p:txBody>
      </p:sp>
      <p:sp>
        <p:nvSpPr>
          <p:cNvPr id="76" name="TextBox 84">
            <a:extLst>
              <a:ext uri="{FF2B5EF4-FFF2-40B4-BE49-F238E27FC236}">
                <a16:creationId xmlns:a16="http://schemas.microsoft.com/office/drawing/2014/main" id="{0AC50635-A8E8-4071-9773-D9B246C78650}"/>
              </a:ext>
            </a:extLst>
          </p:cNvPr>
          <p:cNvSpPr txBox="1"/>
          <p:nvPr/>
        </p:nvSpPr>
        <p:spPr>
          <a:xfrm>
            <a:off x="7280737" y="2080502"/>
            <a:ext cx="4003468" cy="67710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cs typeface="Calibri"/>
              </a:rPr>
              <a:t>Conceitos</a:t>
            </a:r>
            <a:r>
              <a:rPr lang="en-US" dirty="0">
                <a:solidFill>
                  <a:schemeClr val="bg1"/>
                </a:solidFill>
                <a:cs typeface="Calibri"/>
              </a:rPr>
              <a:t> e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componentes</a:t>
            </a:r>
            <a:r>
              <a:rPr lang="en-US" dirty="0">
                <a:solidFill>
                  <a:schemeClr val="bg1"/>
                </a:solidFill>
                <a:cs typeface="Calibri"/>
              </a:rPr>
              <a:t> da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arquitetura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endParaRPr lang="en-US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78" name="TextBox 118">
            <a:extLst>
              <a:ext uri="{FF2B5EF4-FFF2-40B4-BE49-F238E27FC236}">
                <a16:creationId xmlns:a16="http://schemas.microsoft.com/office/drawing/2014/main" id="{45B60147-565C-4BEE-A5D8-E7816BB1BC5C}"/>
              </a:ext>
            </a:extLst>
          </p:cNvPr>
          <p:cNvSpPr txBox="1"/>
          <p:nvPr/>
        </p:nvSpPr>
        <p:spPr>
          <a:xfrm>
            <a:off x="4317381" y="2866634"/>
            <a:ext cx="2900933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B0F0"/>
                </a:solidFill>
                <a:ea typeface="맑은 고딕"/>
                <a:cs typeface="Arial"/>
              </a:rPr>
              <a:t>Geazi da Silva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  <a:ea typeface="+mn-lt"/>
                <a:cs typeface="+mn-lt"/>
              </a:rPr>
              <a:t>CP3013782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81" name="TextBox 84">
            <a:extLst>
              <a:ext uri="{FF2B5EF4-FFF2-40B4-BE49-F238E27FC236}">
                <a16:creationId xmlns:a16="http://schemas.microsoft.com/office/drawing/2014/main" id="{477E86D1-0E33-4422-A73A-28909F35E5EA}"/>
              </a:ext>
            </a:extLst>
          </p:cNvPr>
          <p:cNvSpPr txBox="1"/>
          <p:nvPr/>
        </p:nvSpPr>
        <p:spPr>
          <a:xfrm>
            <a:off x="8239613" y="3143266"/>
            <a:ext cx="2499082" cy="67710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cs typeface="Calibri"/>
              </a:rPr>
              <a:t>Diagrama</a:t>
            </a:r>
            <a:r>
              <a:rPr lang="en-US" dirty="0">
                <a:solidFill>
                  <a:schemeClr val="bg1"/>
                </a:solidFill>
                <a:cs typeface="Calibri"/>
              </a:rPr>
              <a:t> da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Arquitetura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endParaRPr lang="en-US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82" name="Rounded Rectangle 109">
            <a:extLst>
              <a:ext uri="{FF2B5EF4-FFF2-40B4-BE49-F238E27FC236}">
                <a16:creationId xmlns:a16="http://schemas.microsoft.com/office/drawing/2014/main" id="{922B1C8E-84C6-4D3A-BE08-0DC1F984EBCF}"/>
              </a:ext>
            </a:extLst>
          </p:cNvPr>
          <p:cNvSpPr/>
          <p:nvPr/>
        </p:nvSpPr>
        <p:spPr>
          <a:xfrm>
            <a:off x="7102286" y="5141770"/>
            <a:ext cx="4282481" cy="552081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Calibri"/>
              </a:rPr>
              <a:t>Demonstração</a:t>
            </a:r>
          </a:p>
        </p:txBody>
      </p:sp>
    </p:spTree>
  </p:cSld>
  <p:clrMapOvr>
    <a:masterClrMapping/>
  </p:clrMapOvr>
  <p:transition spd="slow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oup 29"/>
          <p:cNvGrpSpPr/>
          <p:nvPr/>
        </p:nvGrpSpPr>
        <p:grpSpPr>
          <a:xfrm>
            <a:off x="173399" y="2636972"/>
            <a:ext cx="5403499" cy="2873907"/>
            <a:chOff x="2113658" y="4283314"/>
            <a:chExt cx="3989464" cy="1844046"/>
          </a:xfrm>
        </p:grpSpPr>
        <p:sp>
          <p:nvSpPr>
            <p:cNvPr id="1048757" name="TextBox 30"/>
            <p:cNvSpPr txBox="1"/>
            <p:nvPr/>
          </p:nvSpPr>
          <p:spPr>
            <a:xfrm>
              <a:off x="2455663" y="4488233"/>
              <a:ext cx="3647459" cy="163912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A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Arquitetura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Limpa (Clean Architecture) 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tem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o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objetivo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de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promover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a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implementação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de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sistemas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que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favorecem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reusabilidade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de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código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,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coesão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,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independência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de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tecnologia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e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testabilidade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.</a:t>
              </a:r>
            </a:p>
            <a:p>
              <a:endParaRPr lang="en-US" sz="1600" dirty="0">
                <a:solidFill>
                  <a:schemeClr val="bg1"/>
                </a:solidFill>
                <a:ea typeface="+mn-lt"/>
                <a:cs typeface="+mn-lt"/>
              </a:endParaRPr>
            </a:p>
            <a:p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A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arquitetura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limpa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tenta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fornecer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uma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metodologia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econômica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que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torne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mais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fácil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desenvolver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código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de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qualidade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com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melhor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desempenho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,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seja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mais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fácil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de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alterar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e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tenha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menos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dependências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.</a:t>
              </a:r>
              <a:endParaRPr lang="en-US">
                <a:solidFill>
                  <a:schemeClr val="bg1"/>
                </a:solidFill>
                <a:cs typeface="Calibri"/>
              </a:endParaRPr>
            </a:p>
            <a:p>
              <a:endParaRPr lang="en-US" sz="1600" dirty="0">
                <a:solidFill>
                  <a:schemeClr val="bg1"/>
                </a:solidFill>
                <a:ea typeface="+mn-lt"/>
                <a:cs typeface="+mn-lt"/>
              </a:endParaRPr>
            </a:p>
          </p:txBody>
        </p:sp>
        <p:sp>
          <p:nvSpPr>
            <p:cNvPr id="1048758" name="TextBox 31"/>
            <p:cNvSpPr txBox="1"/>
            <p:nvPr/>
          </p:nvSpPr>
          <p:spPr>
            <a:xfrm>
              <a:off x="2113658" y="4283314"/>
              <a:ext cx="3647459" cy="21723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 sz="1600" b="1" dirty="0" err="1">
                  <a:solidFill>
                    <a:schemeClr val="bg1"/>
                  </a:solidFill>
                  <a:ea typeface="맑은 고딕"/>
                  <a:cs typeface="Arial"/>
                </a:rPr>
                <a:t>Conceito</a:t>
              </a:r>
              <a:endParaRPr lang="en-US" altLang="ko-KR" sz="1600" b="1" dirty="0" err="1">
                <a:solidFill>
                  <a:schemeClr val="bg1"/>
                </a:solidFill>
                <a:ea typeface="맑은 고딕"/>
                <a:cs typeface="Arial" pitchFamily="34" charset="0"/>
              </a:endParaRPr>
            </a:p>
          </p:txBody>
        </p:sp>
      </p:grpSp>
      <p:grpSp>
        <p:nvGrpSpPr>
          <p:cNvPr id="145" name="Group 39"/>
          <p:cNvGrpSpPr/>
          <p:nvPr/>
        </p:nvGrpSpPr>
        <p:grpSpPr>
          <a:xfrm>
            <a:off x="2240178" y="1533005"/>
            <a:ext cx="1382391" cy="999126"/>
            <a:chOff x="406101" y="4128087"/>
            <a:chExt cx="1382391" cy="999126"/>
          </a:xfrm>
        </p:grpSpPr>
        <p:sp>
          <p:nvSpPr>
            <p:cNvPr id="1048764" name="Oval 21"/>
            <p:cNvSpPr>
              <a:spLocks noChangeAspect="1"/>
            </p:cNvSpPr>
            <p:nvPr/>
          </p:nvSpPr>
          <p:spPr>
            <a:xfrm>
              <a:off x="406101" y="4201957"/>
              <a:ext cx="917591" cy="925256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048765" name="Oval 21"/>
            <p:cNvSpPr>
              <a:spLocks noChangeAspect="1"/>
            </p:cNvSpPr>
            <p:nvPr/>
          </p:nvSpPr>
          <p:spPr>
            <a:xfrm rot="20634920">
              <a:off x="1280970" y="4128087"/>
              <a:ext cx="507522" cy="511761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6" name="Group 42"/>
          <p:cNvGrpSpPr/>
          <p:nvPr/>
        </p:nvGrpSpPr>
        <p:grpSpPr>
          <a:xfrm>
            <a:off x="8409898" y="1690018"/>
            <a:ext cx="974179" cy="842531"/>
            <a:chOff x="811213" y="3028951"/>
            <a:chExt cx="704851" cy="609600"/>
          </a:xfrm>
          <a:solidFill>
            <a:schemeClr val="accent3"/>
          </a:solidFill>
        </p:grpSpPr>
        <p:sp>
          <p:nvSpPr>
            <p:cNvPr id="1048766" name="Freeform 6"/>
            <p:cNvSpPr>
              <a:spLocks noEditPoints="1"/>
            </p:cNvSpPr>
            <p:nvPr/>
          </p:nvSpPr>
          <p:spPr bwMode="auto">
            <a:xfrm>
              <a:off x="811213" y="3028951"/>
              <a:ext cx="704851" cy="609600"/>
            </a:xfrm>
            <a:custGeom>
              <a:avLst/>
              <a:gdLst>
                <a:gd name="T0" fmla="*/ 258 w 3554"/>
                <a:gd name="T1" fmla="*/ 2100 h 3067"/>
                <a:gd name="T2" fmla="*/ 3296 w 3554"/>
                <a:gd name="T3" fmla="*/ 258 h 3067"/>
                <a:gd name="T4" fmla="*/ 173 w 3554"/>
                <a:gd name="T5" fmla="*/ 0 h 3067"/>
                <a:gd name="T6" fmla="*/ 3412 w 3554"/>
                <a:gd name="T7" fmla="*/ 2 h 3067"/>
                <a:gd name="T8" fmla="*/ 3468 w 3554"/>
                <a:gd name="T9" fmla="*/ 23 h 3067"/>
                <a:gd name="T10" fmla="*/ 3513 w 3554"/>
                <a:gd name="T11" fmla="*/ 60 h 3067"/>
                <a:gd name="T12" fmla="*/ 3543 w 3554"/>
                <a:gd name="T13" fmla="*/ 112 h 3067"/>
                <a:gd name="T14" fmla="*/ 3554 w 3554"/>
                <a:gd name="T15" fmla="*/ 171 h 3067"/>
                <a:gd name="T16" fmla="*/ 3550 w 3554"/>
                <a:gd name="T17" fmla="*/ 2217 h 3067"/>
                <a:gd name="T18" fmla="*/ 3530 w 3554"/>
                <a:gd name="T19" fmla="*/ 2273 h 3067"/>
                <a:gd name="T20" fmla="*/ 3492 w 3554"/>
                <a:gd name="T21" fmla="*/ 2318 h 3067"/>
                <a:gd name="T22" fmla="*/ 3441 w 3554"/>
                <a:gd name="T23" fmla="*/ 2347 h 3067"/>
                <a:gd name="T24" fmla="*/ 3381 w 3554"/>
                <a:gd name="T25" fmla="*/ 2358 h 3067"/>
                <a:gd name="T26" fmla="*/ 2181 w 3554"/>
                <a:gd name="T27" fmla="*/ 2749 h 3067"/>
                <a:gd name="T28" fmla="*/ 2681 w 3554"/>
                <a:gd name="T29" fmla="*/ 2752 h 3067"/>
                <a:gd name="T30" fmla="*/ 2737 w 3554"/>
                <a:gd name="T31" fmla="*/ 2776 h 3067"/>
                <a:gd name="T32" fmla="*/ 2780 w 3554"/>
                <a:gd name="T33" fmla="*/ 2819 h 3067"/>
                <a:gd name="T34" fmla="*/ 2804 w 3554"/>
                <a:gd name="T35" fmla="*/ 2875 h 3067"/>
                <a:gd name="T36" fmla="*/ 2804 w 3554"/>
                <a:gd name="T37" fmla="*/ 2940 h 3067"/>
                <a:gd name="T38" fmla="*/ 2780 w 3554"/>
                <a:gd name="T39" fmla="*/ 2997 h 3067"/>
                <a:gd name="T40" fmla="*/ 2737 w 3554"/>
                <a:gd name="T41" fmla="*/ 3039 h 3067"/>
                <a:gd name="T42" fmla="*/ 2681 w 3554"/>
                <a:gd name="T43" fmla="*/ 3064 h 3067"/>
                <a:gd name="T44" fmla="*/ 905 w 3554"/>
                <a:gd name="T45" fmla="*/ 3067 h 3067"/>
                <a:gd name="T46" fmla="*/ 844 w 3554"/>
                <a:gd name="T47" fmla="*/ 3054 h 3067"/>
                <a:gd name="T48" fmla="*/ 793 w 3554"/>
                <a:gd name="T49" fmla="*/ 3020 h 3067"/>
                <a:gd name="T50" fmla="*/ 758 w 3554"/>
                <a:gd name="T51" fmla="*/ 2970 h 3067"/>
                <a:gd name="T52" fmla="*/ 747 w 3554"/>
                <a:gd name="T53" fmla="*/ 2907 h 3067"/>
                <a:gd name="T54" fmla="*/ 758 w 3554"/>
                <a:gd name="T55" fmla="*/ 2846 h 3067"/>
                <a:gd name="T56" fmla="*/ 793 w 3554"/>
                <a:gd name="T57" fmla="*/ 2795 h 3067"/>
                <a:gd name="T58" fmla="*/ 844 w 3554"/>
                <a:gd name="T59" fmla="*/ 2761 h 3067"/>
                <a:gd name="T60" fmla="*/ 905 w 3554"/>
                <a:gd name="T61" fmla="*/ 2749 h 3067"/>
                <a:gd name="T62" fmla="*/ 1372 w 3554"/>
                <a:gd name="T63" fmla="*/ 2358 h 3067"/>
                <a:gd name="T64" fmla="*/ 141 w 3554"/>
                <a:gd name="T65" fmla="*/ 2356 h 3067"/>
                <a:gd name="T66" fmla="*/ 85 w 3554"/>
                <a:gd name="T67" fmla="*/ 2334 h 3067"/>
                <a:gd name="T68" fmla="*/ 41 w 3554"/>
                <a:gd name="T69" fmla="*/ 2297 h 3067"/>
                <a:gd name="T70" fmla="*/ 11 w 3554"/>
                <a:gd name="T71" fmla="*/ 2246 h 3067"/>
                <a:gd name="T72" fmla="*/ 0 w 3554"/>
                <a:gd name="T73" fmla="*/ 2186 h 3067"/>
                <a:gd name="T74" fmla="*/ 3 w 3554"/>
                <a:gd name="T75" fmla="*/ 141 h 3067"/>
                <a:gd name="T76" fmla="*/ 24 w 3554"/>
                <a:gd name="T77" fmla="*/ 85 h 3067"/>
                <a:gd name="T78" fmla="*/ 61 w 3554"/>
                <a:gd name="T79" fmla="*/ 40 h 3067"/>
                <a:gd name="T80" fmla="*/ 112 w 3554"/>
                <a:gd name="T81" fmla="*/ 11 h 3067"/>
                <a:gd name="T82" fmla="*/ 173 w 3554"/>
                <a:gd name="T83" fmla="*/ 0 h 3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554" h="3067">
                  <a:moveTo>
                    <a:pt x="258" y="258"/>
                  </a:moveTo>
                  <a:lnTo>
                    <a:pt x="258" y="2100"/>
                  </a:lnTo>
                  <a:lnTo>
                    <a:pt x="3296" y="2100"/>
                  </a:lnTo>
                  <a:lnTo>
                    <a:pt x="3296" y="258"/>
                  </a:lnTo>
                  <a:lnTo>
                    <a:pt x="258" y="258"/>
                  </a:lnTo>
                  <a:close/>
                  <a:moveTo>
                    <a:pt x="173" y="0"/>
                  </a:moveTo>
                  <a:lnTo>
                    <a:pt x="3381" y="0"/>
                  </a:lnTo>
                  <a:lnTo>
                    <a:pt x="3412" y="2"/>
                  </a:lnTo>
                  <a:lnTo>
                    <a:pt x="3441" y="11"/>
                  </a:lnTo>
                  <a:lnTo>
                    <a:pt x="3468" y="23"/>
                  </a:lnTo>
                  <a:lnTo>
                    <a:pt x="3492" y="40"/>
                  </a:lnTo>
                  <a:lnTo>
                    <a:pt x="3513" y="60"/>
                  </a:lnTo>
                  <a:lnTo>
                    <a:pt x="3530" y="85"/>
                  </a:lnTo>
                  <a:lnTo>
                    <a:pt x="3543" y="112"/>
                  </a:lnTo>
                  <a:lnTo>
                    <a:pt x="3550" y="141"/>
                  </a:lnTo>
                  <a:lnTo>
                    <a:pt x="3554" y="171"/>
                  </a:lnTo>
                  <a:lnTo>
                    <a:pt x="3554" y="2186"/>
                  </a:lnTo>
                  <a:lnTo>
                    <a:pt x="3550" y="2217"/>
                  </a:lnTo>
                  <a:lnTo>
                    <a:pt x="3543" y="2246"/>
                  </a:lnTo>
                  <a:lnTo>
                    <a:pt x="3530" y="2273"/>
                  </a:lnTo>
                  <a:lnTo>
                    <a:pt x="3513" y="2297"/>
                  </a:lnTo>
                  <a:lnTo>
                    <a:pt x="3492" y="2318"/>
                  </a:lnTo>
                  <a:lnTo>
                    <a:pt x="3468" y="2334"/>
                  </a:lnTo>
                  <a:lnTo>
                    <a:pt x="3441" y="2347"/>
                  </a:lnTo>
                  <a:lnTo>
                    <a:pt x="3412" y="2356"/>
                  </a:lnTo>
                  <a:lnTo>
                    <a:pt x="3381" y="2358"/>
                  </a:lnTo>
                  <a:lnTo>
                    <a:pt x="2181" y="2358"/>
                  </a:lnTo>
                  <a:lnTo>
                    <a:pt x="2181" y="2749"/>
                  </a:lnTo>
                  <a:lnTo>
                    <a:pt x="2648" y="2749"/>
                  </a:lnTo>
                  <a:lnTo>
                    <a:pt x="2681" y="2752"/>
                  </a:lnTo>
                  <a:lnTo>
                    <a:pt x="2710" y="2761"/>
                  </a:lnTo>
                  <a:lnTo>
                    <a:pt x="2737" y="2776"/>
                  </a:lnTo>
                  <a:lnTo>
                    <a:pt x="2761" y="2795"/>
                  </a:lnTo>
                  <a:lnTo>
                    <a:pt x="2780" y="2819"/>
                  </a:lnTo>
                  <a:lnTo>
                    <a:pt x="2795" y="2846"/>
                  </a:lnTo>
                  <a:lnTo>
                    <a:pt x="2804" y="2875"/>
                  </a:lnTo>
                  <a:lnTo>
                    <a:pt x="2807" y="2907"/>
                  </a:lnTo>
                  <a:lnTo>
                    <a:pt x="2804" y="2940"/>
                  </a:lnTo>
                  <a:lnTo>
                    <a:pt x="2795" y="2970"/>
                  </a:lnTo>
                  <a:lnTo>
                    <a:pt x="2780" y="2997"/>
                  </a:lnTo>
                  <a:lnTo>
                    <a:pt x="2761" y="3020"/>
                  </a:lnTo>
                  <a:lnTo>
                    <a:pt x="2737" y="3039"/>
                  </a:lnTo>
                  <a:lnTo>
                    <a:pt x="2710" y="3054"/>
                  </a:lnTo>
                  <a:lnTo>
                    <a:pt x="2681" y="3064"/>
                  </a:lnTo>
                  <a:lnTo>
                    <a:pt x="2648" y="3067"/>
                  </a:lnTo>
                  <a:lnTo>
                    <a:pt x="905" y="3067"/>
                  </a:lnTo>
                  <a:lnTo>
                    <a:pt x="873" y="3064"/>
                  </a:lnTo>
                  <a:lnTo>
                    <a:pt x="844" y="3054"/>
                  </a:lnTo>
                  <a:lnTo>
                    <a:pt x="817" y="3039"/>
                  </a:lnTo>
                  <a:lnTo>
                    <a:pt x="793" y="3020"/>
                  </a:lnTo>
                  <a:lnTo>
                    <a:pt x="773" y="2997"/>
                  </a:lnTo>
                  <a:lnTo>
                    <a:pt x="758" y="2970"/>
                  </a:lnTo>
                  <a:lnTo>
                    <a:pt x="750" y="2940"/>
                  </a:lnTo>
                  <a:lnTo>
                    <a:pt x="747" y="2907"/>
                  </a:lnTo>
                  <a:lnTo>
                    <a:pt x="750" y="2875"/>
                  </a:lnTo>
                  <a:lnTo>
                    <a:pt x="758" y="2846"/>
                  </a:lnTo>
                  <a:lnTo>
                    <a:pt x="773" y="2819"/>
                  </a:lnTo>
                  <a:lnTo>
                    <a:pt x="793" y="2795"/>
                  </a:lnTo>
                  <a:lnTo>
                    <a:pt x="817" y="2776"/>
                  </a:lnTo>
                  <a:lnTo>
                    <a:pt x="844" y="2761"/>
                  </a:lnTo>
                  <a:lnTo>
                    <a:pt x="873" y="2752"/>
                  </a:lnTo>
                  <a:lnTo>
                    <a:pt x="905" y="2749"/>
                  </a:lnTo>
                  <a:lnTo>
                    <a:pt x="1372" y="2749"/>
                  </a:lnTo>
                  <a:lnTo>
                    <a:pt x="1372" y="2358"/>
                  </a:lnTo>
                  <a:lnTo>
                    <a:pt x="173" y="2358"/>
                  </a:lnTo>
                  <a:lnTo>
                    <a:pt x="141" y="2356"/>
                  </a:lnTo>
                  <a:lnTo>
                    <a:pt x="112" y="2347"/>
                  </a:lnTo>
                  <a:lnTo>
                    <a:pt x="85" y="2334"/>
                  </a:lnTo>
                  <a:lnTo>
                    <a:pt x="61" y="2318"/>
                  </a:lnTo>
                  <a:lnTo>
                    <a:pt x="41" y="2297"/>
                  </a:lnTo>
                  <a:lnTo>
                    <a:pt x="24" y="2273"/>
                  </a:lnTo>
                  <a:lnTo>
                    <a:pt x="11" y="2246"/>
                  </a:lnTo>
                  <a:lnTo>
                    <a:pt x="3" y="2217"/>
                  </a:lnTo>
                  <a:lnTo>
                    <a:pt x="0" y="2186"/>
                  </a:lnTo>
                  <a:lnTo>
                    <a:pt x="0" y="171"/>
                  </a:lnTo>
                  <a:lnTo>
                    <a:pt x="3" y="141"/>
                  </a:lnTo>
                  <a:lnTo>
                    <a:pt x="11" y="112"/>
                  </a:lnTo>
                  <a:lnTo>
                    <a:pt x="24" y="85"/>
                  </a:lnTo>
                  <a:lnTo>
                    <a:pt x="41" y="60"/>
                  </a:lnTo>
                  <a:lnTo>
                    <a:pt x="61" y="40"/>
                  </a:lnTo>
                  <a:lnTo>
                    <a:pt x="85" y="23"/>
                  </a:lnTo>
                  <a:lnTo>
                    <a:pt x="112" y="11"/>
                  </a:lnTo>
                  <a:lnTo>
                    <a:pt x="141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48767" name="Freeform 7"/>
            <p:cNvSpPr/>
            <p:nvPr/>
          </p:nvSpPr>
          <p:spPr bwMode="auto">
            <a:xfrm>
              <a:off x="960440" y="3190878"/>
              <a:ext cx="149225" cy="144463"/>
            </a:xfrm>
            <a:custGeom>
              <a:avLst/>
              <a:gdLst>
                <a:gd name="T0" fmla="*/ 648 w 754"/>
                <a:gd name="T1" fmla="*/ 0 h 724"/>
                <a:gd name="T2" fmla="*/ 668 w 754"/>
                <a:gd name="T3" fmla="*/ 2 h 724"/>
                <a:gd name="T4" fmla="*/ 687 w 754"/>
                <a:gd name="T5" fmla="*/ 7 h 724"/>
                <a:gd name="T6" fmla="*/ 704 w 754"/>
                <a:gd name="T7" fmla="*/ 17 h 724"/>
                <a:gd name="T8" fmla="*/ 722 w 754"/>
                <a:gd name="T9" fmla="*/ 30 h 724"/>
                <a:gd name="T10" fmla="*/ 736 w 754"/>
                <a:gd name="T11" fmla="*/ 46 h 724"/>
                <a:gd name="T12" fmla="*/ 745 w 754"/>
                <a:gd name="T13" fmla="*/ 64 h 724"/>
                <a:gd name="T14" fmla="*/ 752 w 754"/>
                <a:gd name="T15" fmla="*/ 84 h 724"/>
                <a:gd name="T16" fmla="*/ 754 w 754"/>
                <a:gd name="T17" fmla="*/ 105 h 724"/>
                <a:gd name="T18" fmla="*/ 754 w 754"/>
                <a:gd name="T19" fmla="*/ 108 h 724"/>
                <a:gd name="T20" fmla="*/ 751 w 754"/>
                <a:gd name="T21" fmla="*/ 132 h 724"/>
                <a:gd name="T22" fmla="*/ 743 w 754"/>
                <a:gd name="T23" fmla="*/ 154 h 724"/>
                <a:gd name="T24" fmla="*/ 730 w 754"/>
                <a:gd name="T25" fmla="*/ 174 h 724"/>
                <a:gd name="T26" fmla="*/ 713 w 754"/>
                <a:gd name="T27" fmla="*/ 191 h 724"/>
                <a:gd name="T28" fmla="*/ 693 w 754"/>
                <a:gd name="T29" fmla="*/ 204 h 724"/>
                <a:gd name="T30" fmla="*/ 353 w 754"/>
                <a:gd name="T31" fmla="*/ 361 h 724"/>
                <a:gd name="T32" fmla="*/ 693 w 754"/>
                <a:gd name="T33" fmla="*/ 520 h 724"/>
                <a:gd name="T34" fmla="*/ 713 w 754"/>
                <a:gd name="T35" fmla="*/ 532 h 724"/>
                <a:gd name="T36" fmla="*/ 730 w 754"/>
                <a:gd name="T37" fmla="*/ 549 h 724"/>
                <a:gd name="T38" fmla="*/ 743 w 754"/>
                <a:gd name="T39" fmla="*/ 568 h 724"/>
                <a:gd name="T40" fmla="*/ 751 w 754"/>
                <a:gd name="T41" fmla="*/ 591 h 724"/>
                <a:gd name="T42" fmla="*/ 754 w 754"/>
                <a:gd name="T43" fmla="*/ 615 h 724"/>
                <a:gd name="T44" fmla="*/ 754 w 754"/>
                <a:gd name="T45" fmla="*/ 618 h 724"/>
                <a:gd name="T46" fmla="*/ 752 w 754"/>
                <a:gd name="T47" fmla="*/ 640 h 724"/>
                <a:gd name="T48" fmla="*/ 745 w 754"/>
                <a:gd name="T49" fmla="*/ 659 h 724"/>
                <a:gd name="T50" fmla="*/ 736 w 754"/>
                <a:gd name="T51" fmla="*/ 677 h 724"/>
                <a:gd name="T52" fmla="*/ 722 w 754"/>
                <a:gd name="T53" fmla="*/ 694 h 724"/>
                <a:gd name="T54" fmla="*/ 704 w 754"/>
                <a:gd name="T55" fmla="*/ 707 h 724"/>
                <a:gd name="T56" fmla="*/ 687 w 754"/>
                <a:gd name="T57" fmla="*/ 716 h 724"/>
                <a:gd name="T58" fmla="*/ 668 w 754"/>
                <a:gd name="T59" fmla="*/ 722 h 724"/>
                <a:gd name="T60" fmla="*/ 648 w 754"/>
                <a:gd name="T61" fmla="*/ 724 h 724"/>
                <a:gd name="T62" fmla="*/ 626 w 754"/>
                <a:gd name="T63" fmla="*/ 721 h 724"/>
                <a:gd name="T64" fmla="*/ 604 w 754"/>
                <a:gd name="T65" fmla="*/ 714 h 724"/>
                <a:gd name="T66" fmla="*/ 60 w 754"/>
                <a:gd name="T67" fmla="*/ 462 h 724"/>
                <a:gd name="T68" fmla="*/ 40 w 754"/>
                <a:gd name="T69" fmla="*/ 449 h 724"/>
                <a:gd name="T70" fmla="*/ 24 w 754"/>
                <a:gd name="T71" fmla="*/ 431 h 724"/>
                <a:gd name="T72" fmla="*/ 11 w 754"/>
                <a:gd name="T73" fmla="*/ 412 h 724"/>
                <a:gd name="T74" fmla="*/ 2 w 754"/>
                <a:gd name="T75" fmla="*/ 389 h 724"/>
                <a:gd name="T76" fmla="*/ 0 w 754"/>
                <a:gd name="T77" fmla="*/ 366 h 724"/>
                <a:gd name="T78" fmla="*/ 0 w 754"/>
                <a:gd name="T79" fmla="*/ 358 h 724"/>
                <a:gd name="T80" fmla="*/ 2 w 754"/>
                <a:gd name="T81" fmla="*/ 334 h 724"/>
                <a:gd name="T82" fmla="*/ 11 w 754"/>
                <a:gd name="T83" fmla="*/ 312 h 724"/>
                <a:gd name="T84" fmla="*/ 24 w 754"/>
                <a:gd name="T85" fmla="*/ 291 h 724"/>
                <a:gd name="T86" fmla="*/ 40 w 754"/>
                <a:gd name="T87" fmla="*/ 275 h 724"/>
                <a:gd name="T88" fmla="*/ 60 w 754"/>
                <a:gd name="T89" fmla="*/ 262 h 724"/>
                <a:gd name="T90" fmla="*/ 604 w 754"/>
                <a:gd name="T91" fmla="*/ 9 h 724"/>
                <a:gd name="T92" fmla="*/ 626 w 754"/>
                <a:gd name="T93" fmla="*/ 3 h 724"/>
                <a:gd name="T94" fmla="*/ 648 w 754"/>
                <a:gd name="T95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54" h="724">
                  <a:moveTo>
                    <a:pt x="648" y="0"/>
                  </a:moveTo>
                  <a:lnTo>
                    <a:pt x="668" y="2"/>
                  </a:lnTo>
                  <a:lnTo>
                    <a:pt x="687" y="7"/>
                  </a:lnTo>
                  <a:lnTo>
                    <a:pt x="704" y="17"/>
                  </a:lnTo>
                  <a:lnTo>
                    <a:pt x="722" y="30"/>
                  </a:lnTo>
                  <a:lnTo>
                    <a:pt x="736" y="46"/>
                  </a:lnTo>
                  <a:lnTo>
                    <a:pt x="745" y="64"/>
                  </a:lnTo>
                  <a:lnTo>
                    <a:pt x="752" y="84"/>
                  </a:lnTo>
                  <a:lnTo>
                    <a:pt x="754" y="105"/>
                  </a:lnTo>
                  <a:lnTo>
                    <a:pt x="754" y="108"/>
                  </a:lnTo>
                  <a:lnTo>
                    <a:pt x="751" y="132"/>
                  </a:lnTo>
                  <a:lnTo>
                    <a:pt x="743" y="154"/>
                  </a:lnTo>
                  <a:lnTo>
                    <a:pt x="730" y="174"/>
                  </a:lnTo>
                  <a:lnTo>
                    <a:pt x="713" y="191"/>
                  </a:lnTo>
                  <a:lnTo>
                    <a:pt x="693" y="204"/>
                  </a:lnTo>
                  <a:lnTo>
                    <a:pt x="353" y="361"/>
                  </a:lnTo>
                  <a:lnTo>
                    <a:pt x="693" y="520"/>
                  </a:lnTo>
                  <a:lnTo>
                    <a:pt x="713" y="532"/>
                  </a:lnTo>
                  <a:lnTo>
                    <a:pt x="730" y="549"/>
                  </a:lnTo>
                  <a:lnTo>
                    <a:pt x="743" y="568"/>
                  </a:lnTo>
                  <a:lnTo>
                    <a:pt x="751" y="591"/>
                  </a:lnTo>
                  <a:lnTo>
                    <a:pt x="754" y="615"/>
                  </a:lnTo>
                  <a:lnTo>
                    <a:pt x="754" y="618"/>
                  </a:lnTo>
                  <a:lnTo>
                    <a:pt x="752" y="640"/>
                  </a:lnTo>
                  <a:lnTo>
                    <a:pt x="745" y="659"/>
                  </a:lnTo>
                  <a:lnTo>
                    <a:pt x="736" y="677"/>
                  </a:lnTo>
                  <a:lnTo>
                    <a:pt x="722" y="694"/>
                  </a:lnTo>
                  <a:lnTo>
                    <a:pt x="704" y="707"/>
                  </a:lnTo>
                  <a:lnTo>
                    <a:pt x="687" y="716"/>
                  </a:lnTo>
                  <a:lnTo>
                    <a:pt x="668" y="722"/>
                  </a:lnTo>
                  <a:lnTo>
                    <a:pt x="648" y="724"/>
                  </a:lnTo>
                  <a:lnTo>
                    <a:pt x="626" y="721"/>
                  </a:lnTo>
                  <a:lnTo>
                    <a:pt x="604" y="714"/>
                  </a:lnTo>
                  <a:lnTo>
                    <a:pt x="60" y="462"/>
                  </a:lnTo>
                  <a:lnTo>
                    <a:pt x="40" y="449"/>
                  </a:lnTo>
                  <a:lnTo>
                    <a:pt x="24" y="431"/>
                  </a:lnTo>
                  <a:lnTo>
                    <a:pt x="11" y="412"/>
                  </a:lnTo>
                  <a:lnTo>
                    <a:pt x="2" y="389"/>
                  </a:lnTo>
                  <a:lnTo>
                    <a:pt x="0" y="366"/>
                  </a:lnTo>
                  <a:lnTo>
                    <a:pt x="0" y="358"/>
                  </a:lnTo>
                  <a:lnTo>
                    <a:pt x="2" y="334"/>
                  </a:lnTo>
                  <a:lnTo>
                    <a:pt x="11" y="312"/>
                  </a:lnTo>
                  <a:lnTo>
                    <a:pt x="24" y="291"/>
                  </a:lnTo>
                  <a:lnTo>
                    <a:pt x="40" y="275"/>
                  </a:lnTo>
                  <a:lnTo>
                    <a:pt x="60" y="262"/>
                  </a:lnTo>
                  <a:lnTo>
                    <a:pt x="604" y="9"/>
                  </a:lnTo>
                  <a:lnTo>
                    <a:pt x="626" y="3"/>
                  </a:lnTo>
                  <a:lnTo>
                    <a:pt x="6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48768" name="Freeform 8"/>
            <p:cNvSpPr/>
            <p:nvPr/>
          </p:nvSpPr>
          <p:spPr bwMode="auto">
            <a:xfrm>
              <a:off x="1106489" y="3132138"/>
              <a:ext cx="114300" cy="260351"/>
            </a:xfrm>
            <a:custGeom>
              <a:avLst/>
              <a:gdLst>
                <a:gd name="T0" fmla="*/ 462 w 570"/>
                <a:gd name="T1" fmla="*/ 0 h 1319"/>
                <a:gd name="T2" fmla="*/ 465 w 570"/>
                <a:gd name="T3" fmla="*/ 0 h 1319"/>
                <a:gd name="T4" fmla="*/ 490 w 570"/>
                <a:gd name="T5" fmla="*/ 2 h 1319"/>
                <a:gd name="T6" fmla="*/ 512 w 570"/>
                <a:gd name="T7" fmla="*/ 10 h 1319"/>
                <a:gd name="T8" fmla="*/ 533 w 570"/>
                <a:gd name="T9" fmla="*/ 24 h 1319"/>
                <a:gd name="T10" fmla="*/ 550 w 570"/>
                <a:gd name="T11" fmla="*/ 43 h 1319"/>
                <a:gd name="T12" fmla="*/ 562 w 570"/>
                <a:gd name="T13" fmla="*/ 64 h 1319"/>
                <a:gd name="T14" fmla="*/ 568 w 570"/>
                <a:gd name="T15" fmla="*/ 88 h 1319"/>
                <a:gd name="T16" fmla="*/ 570 w 570"/>
                <a:gd name="T17" fmla="*/ 113 h 1319"/>
                <a:gd name="T18" fmla="*/ 565 w 570"/>
                <a:gd name="T19" fmla="*/ 137 h 1319"/>
                <a:gd name="T20" fmla="*/ 208 w 570"/>
                <a:gd name="T21" fmla="*/ 1245 h 1319"/>
                <a:gd name="T22" fmla="*/ 198 w 570"/>
                <a:gd name="T23" fmla="*/ 1266 h 1319"/>
                <a:gd name="T24" fmla="*/ 186 w 570"/>
                <a:gd name="T25" fmla="*/ 1284 h 1319"/>
                <a:gd name="T26" fmla="*/ 169 w 570"/>
                <a:gd name="T27" fmla="*/ 1299 h 1319"/>
                <a:gd name="T28" fmla="*/ 151 w 570"/>
                <a:gd name="T29" fmla="*/ 1310 h 1319"/>
                <a:gd name="T30" fmla="*/ 129 w 570"/>
                <a:gd name="T31" fmla="*/ 1316 h 1319"/>
                <a:gd name="T32" fmla="*/ 108 w 570"/>
                <a:gd name="T33" fmla="*/ 1319 h 1319"/>
                <a:gd name="T34" fmla="*/ 105 w 570"/>
                <a:gd name="T35" fmla="*/ 1319 h 1319"/>
                <a:gd name="T36" fmla="*/ 80 w 570"/>
                <a:gd name="T37" fmla="*/ 1316 h 1319"/>
                <a:gd name="T38" fmla="*/ 57 w 570"/>
                <a:gd name="T39" fmla="*/ 1308 h 1319"/>
                <a:gd name="T40" fmla="*/ 37 w 570"/>
                <a:gd name="T41" fmla="*/ 1294 h 1319"/>
                <a:gd name="T42" fmla="*/ 19 w 570"/>
                <a:gd name="T43" fmla="*/ 1275 h 1319"/>
                <a:gd name="T44" fmla="*/ 8 w 570"/>
                <a:gd name="T45" fmla="*/ 1254 h 1319"/>
                <a:gd name="T46" fmla="*/ 1 w 570"/>
                <a:gd name="T47" fmla="*/ 1230 h 1319"/>
                <a:gd name="T48" fmla="*/ 0 w 570"/>
                <a:gd name="T49" fmla="*/ 1205 h 1319"/>
                <a:gd name="T50" fmla="*/ 4 w 570"/>
                <a:gd name="T51" fmla="*/ 1181 h 1319"/>
                <a:gd name="T52" fmla="*/ 361 w 570"/>
                <a:gd name="T53" fmla="*/ 73 h 1319"/>
                <a:gd name="T54" fmla="*/ 371 w 570"/>
                <a:gd name="T55" fmla="*/ 51 h 1319"/>
                <a:gd name="T56" fmla="*/ 384 w 570"/>
                <a:gd name="T57" fmla="*/ 34 h 1319"/>
                <a:gd name="T58" fmla="*/ 400 w 570"/>
                <a:gd name="T59" fmla="*/ 19 h 1319"/>
                <a:gd name="T60" fmla="*/ 419 w 570"/>
                <a:gd name="T61" fmla="*/ 8 h 1319"/>
                <a:gd name="T62" fmla="*/ 440 w 570"/>
                <a:gd name="T63" fmla="*/ 2 h 1319"/>
                <a:gd name="T64" fmla="*/ 462 w 570"/>
                <a:gd name="T65" fmla="*/ 0 h 1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0" h="1319">
                  <a:moveTo>
                    <a:pt x="462" y="0"/>
                  </a:moveTo>
                  <a:lnTo>
                    <a:pt x="465" y="0"/>
                  </a:lnTo>
                  <a:lnTo>
                    <a:pt x="490" y="2"/>
                  </a:lnTo>
                  <a:lnTo>
                    <a:pt x="512" y="10"/>
                  </a:lnTo>
                  <a:lnTo>
                    <a:pt x="533" y="24"/>
                  </a:lnTo>
                  <a:lnTo>
                    <a:pt x="550" y="43"/>
                  </a:lnTo>
                  <a:lnTo>
                    <a:pt x="562" y="64"/>
                  </a:lnTo>
                  <a:lnTo>
                    <a:pt x="568" y="88"/>
                  </a:lnTo>
                  <a:lnTo>
                    <a:pt x="570" y="113"/>
                  </a:lnTo>
                  <a:lnTo>
                    <a:pt x="565" y="137"/>
                  </a:lnTo>
                  <a:lnTo>
                    <a:pt x="208" y="1245"/>
                  </a:lnTo>
                  <a:lnTo>
                    <a:pt x="198" y="1266"/>
                  </a:lnTo>
                  <a:lnTo>
                    <a:pt x="186" y="1284"/>
                  </a:lnTo>
                  <a:lnTo>
                    <a:pt x="169" y="1299"/>
                  </a:lnTo>
                  <a:lnTo>
                    <a:pt x="151" y="1310"/>
                  </a:lnTo>
                  <a:lnTo>
                    <a:pt x="129" y="1316"/>
                  </a:lnTo>
                  <a:lnTo>
                    <a:pt x="108" y="1319"/>
                  </a:lnTo>
                  <a:lnTo>
                    <a:pt x="105" y="1319"/>
                  </a:lnTo>
                  <a:lnTo>
                    <a:pt x="80" y="1316"/>
                  </a:lnTo>
                  <a:lnTo>
                    <a:pt x="57" y="1308"/>
                  </a:lnTo>
                  <a:lnTo>
                    <a:pt x="37" y="1294"/>
                  </a:lnTo>
                  <a:lnTo>
                    <a:pt x="19" y="1275"/>
                  </a:lnTo>
                  <a:lnTo>
                    <a:pt x="8" y="1254"/>
                  </a:lnTo>
                  <a:lnTo>
                    <a:pt x="1" y="1230"/>
                  </a:lnTo>
                  <a:lnTo>
                    <a:pt x="0" y="1205"/>
                  </a:lnTo>
                  <a:lnTo>
                    <a:pt x="4" y="1181"/>
                  </a:lnTo>
                  <a:lnTo>
                    <a:pt x="361" y="73"/>
                  </a:lnTo>
                  <a:lnTo>
                    <a:pt x="371" y="51"/>
                  </a:lnTo>
                  <a:lnTo>
                    <a:pt x="384" y="34"/>
                  </a:lnTo>
                  <a:lnTo>
                    <a:pt x="400" y="19"/>
                  </a:lnTo>
                  <a:lnTo>
                    <a:pt x="419" y="8"/>
                  </a:lnTo>
                  <a:lnTo>
                    <a:pt x="440" y="2"/>
                  </a:lnTo>
                  <a:lnTo>
                    <a:pt x="4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48769" name="Freeform 9"/>
            <p:cNvSpPr/>
            <p:nvPr/>
          </p:nvSpPr>
          <p:spPr bwMode="auto">
            <a:xfrm>
              <a:off x="1217614" y="3190878"/>
              <a:ext cx="149225" cy="144463"/>
            </a:xfrm>
            <a:custGeom>
              <a:avLst/>
              <a:gdLst>
                <a:gd name="T0" fmla="*/ 106 w 755"/>
                <a:gd name="T1" fmla="*/ 0 h 724"/>
                <a:gd name="T2" fmla="*/ 129 w 755"/>
                <a:gd name="T3" fmla="*/ 3 h 724"/>
                <a:gd name="T4" fmla="*/ 150 w 755"/>
                <a:gd name="T5" fmla="*/ 9 h 724"/>
                <a:gd name="T6" fmla="*/ 694 w 755"/>
                <a:gd name="T7" fmla="*/ 262 h 724"/>
                <a:gd name="T8" fmla="*/ 715 w 755"/>
                <a:gd name="T9" fmla="*/ 275 h 724"/>
                <a:gd name="T10" fmla="*/ 731 w 755"/>
                <a:gd name="T11" fmla="*/ 291 h 724"/>
                <a:gd name="T12" fmla="*/ 744 w 755"/>
                <a:gd name="T13" fmla="*/ 312 h 724"/>
                <a:gd name="T14" fmla="*/ 752 w 755"/>
                <a:gd name="T15" fmla="*/ 334 h 724"/>
                <a:gd name="T16" fmla="*/ 755 w 755"/>
                <a:gd name="T17" fmla="*/ 358 h 724"/>
                <a:gd name="T18" fmla="*/ 755 w 755"/>
                <a:gd name="T19" fmla="*/ 366 h 724"/>
                <a:gd name="T20" fmla="*/ 752 w 755"/>
                <a:gd name="T21" fmla="*/ 389 h 724"/>
                <a:gd name="T22" fmla="*/ 744 w 755"/>
                <a:gd name="T23" fmla="*/ 412 h 724"/>
                <a:gd name="T24" fmla="*/ 731 w 755"/>
                <a:gd name="T25" fmla="*/ 431 h 724"/>
                <a:gd name="T26" fmla="*/ 715 w 755"/>
                <a:gd name="T27" fmla="*/ 449 h 724"/>
                <a:gd name="T28" fmla="*/ 694 w 755"/>
                <a:gd name="T29" fmla="*/ 462 h 724"/>
                <a:gd name="T30" fmla="*/ 150 w 755"/>
                <a:gd name="T31" fmla="*/ 714 h 724"/>
                <a:gd name="T32" fmla="*/ 129 w 755"/>
                <a:gd name="T33" fmla="*/ 721 h 724"/>
                <a:gd name="T34" fmla="*/ 106 w 755"/>
                <a:gd name="T35" fmla="*/ 724 h 724"/>
                <a:gd name="T36" fmla="*/ 87 w 755"/>
                <a:gd name="T37" fmla="*/ 722 h 724"/>
                <a:gd name="T38" fmla="*/ 67 w 755"/>
                <a:gd name="T39" fmla="*/ 716 h 724"/>
                <a:gd name="T40" fmla="*/ 50 w 755"/>
                <a:gd name="T41" fmla="*/ 707 h 724"/>
                <a:gd name="T42" fmla="*/ 33 w 755"/>
                <a:gd name="T43" fmla="*/ 694 h 724"/>
                <a:gd name="T44" fmla="*/ 19 w 755"/>
                <a:gd name="T45" fmla="*/ 677 h 724"/>
                <a:gd name="T46" fmla="*/ 9 w 755"/>
                <a:gd name="T47" fmla="*/ 659 h 724"/>
                <a:gd name="T48" fmla="*/ 3 w 755"/>
                <a:gd name="T49" fmla="*/ 640 h 724"/>
                <a:gd name="T50" fmla="*/ 0 w 755"/>
                <a:gd name="T51" fmla="*/ 618 h 724"/>
                <a:gd name="T52" fmla="*/ 0 w 755"/>
                <a:gd name="T53" fmla="*/ 615 h 724"/>
                <a:gd name="T54" fmla="*/ 4 w 755"/>
                <a:gd name="T55" fmla="*/ 591 h 724"/>
                <a:gd name="T56" fmla="*/ 11 w 755"/>
                <a:gd name="T57" fmla="*/ 568 h 724"/>
                <a:gd name="T58" fmla="*/ 24 w 755"/>
                <a:gd name="T59" fmla="*/ 549 h 724"/>
                <a:gd name="T60" fmla="*/ 41 w 755"/>
                <a:gd name="T61" fmla="*/ 532 h 724"/>
                <a:gd name="T62" fmla="*/ 62 w 755"/>
                <a:gd name="T63" fmla="*/ 520 h 724"/>
                <a:gd name="T64" fmla="*/ 402 w 755"/>
                <a:gd name="T65" fmla="*/ 361 h 724"/>
                <a:gd name="T66" fmla="*/ 62 w 755"/>
                <a:gd name="T67" fmla="*/ 204 h 724"/>
                <a:gd name="T68" fmla="*/ 41 w 755"/>
                <a:gd name="T69" fmla="*/ 191 h 724"/>
                <a:gd name="T70" fmla="*/ 24 w 755"/>
                <a:gd name="T71" fmla="*/ 174 h 724"/>
                <a:gd name="T72" fmla="*/ 11 w 755"/>
                <a:gd name="T73" fmla="*/ 154 h 724"/>
                <a:gd name="T74" fmla="*/ 4 w 755"/>
                <a:gd name="T75" fmla="*/ 132 h 724"/>
                <a:gd name="T76" fmla="*/ 0 w 755"/>
                <a:gd name="T77" fmla="*/ 108 h 724"/>
                <a:gd name="T78" fmla="*/ 0 w 755"/>
                <a:gd name="T79" fmla="*/ 105 h 724"/>
                <a:gd name="T80" fmla="*/ 3 w 755"/>
                <a:gd name="T81" fmla="*/ 84 h 724"/>
                <a:gd name="T82" fmla="*/ 9 w 755"/>
                <a:gd name="T83" fmla="*/ 64 h 724"/>
                <a:gd name="T84" fmla="*/ 19 w 755"/>
                <a:gd name="T85" fmla="*/ 46 h 724"/>
                <a:gd name="T86" fmla="*/ 33 w 755"/>
                <a:gd name="T87" fmla="*/ 30 h 724"/>
                <a:gd name="T88" fmla="*/ 50 w 755"/>
                <a:gd name="T89" fmla="*/ 16 h 724"/>
                <a:gd name="T90" fmla="*/ 67 w 755"/>
                <a:gd name="T91" fmla="*/ 7 h 724"/>
                <a:gd name="T92" fmla="*/ 87 w 755"/>
                <a:gd name="T93" fmla="*/ 2 h 724"/>
                <a:gd name="T94" fmla="*/ 106 w 755"/>
                <a:gd name="T95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55" h="724">
                  <a:moveTo>
                    <a:pt x="106" y="0"/>
                  </a:moveTo>
                  <a:lnTo>
                    <a:pt x="129" y="3"/>
                  </a:lnTo>
                  <a:lnTo>
                    <a:pt x="150" y="9"/>
                  </a:lnTo>
                  <a:lnTo>
                    <a:pt x="694" y="262"/>
                  </a:lnTo>
                  <a:lnTo>
                    <a:pt x="715" y="275"/>
                  </a:lnTo>
                  <a:lnTo>
                    <a:pt x="731" y="291"/>
                  </a:lnTo>
                  <a:lnTo>
                    <a:pt x="744" y="312"/>
                  </a:lnTo>
                  <a:lnTo>
                    <a:pt x="752" y="334"/>
                  </a:lnTo>
                  <a:lnTo>
                    <a:pt x="755" y="358"/>
                  </a:lnTo>
                  <a:lnTo>
                    <a:pt x="755" y="366"/>
                  </a:lnTo>
                  <a:lnTo>
                    <a:pt x="752" y="389"/>
                  </a:lnTo>
                  <a:lnTo>
                    <a:pt x="744" y="412"/>
                  </a:lnTo>
                  <a:lnTo>
                    <a:pt x="731" y="431"/>
                  </a:lnTo>
                  <a:lnTo>
                    <a:pt x="715" y="449"/>
                  </a:lnTo>
                  <a:lnTo>
                    <a:pt x="694" y="462"/>
                  </a:lnTo>
                  <a:lnTo>
                    <a:pt x="150" y="714"/>
                  </a:lnTo>
                  <a:lnTo>
                    <a:pt x="129" y="721"/>
                  </a:lnTo>
                  <a:lnTo>
                    <a:pt x="106" y="724"/>
                  </a:lnTo>
                  <a:lnTo>
                    <a:pt x="87" y="722"/>
                  </a:lnTo>
                  <a:lnTo>
                    <a:pt x="67" y="716"/>
                  </a:lnTo>
                  <a:lnTo>
                    <a:pt x="50" y="707"/>
                  </a:lnTo>
                  <a:lnTo>
                    <a:pt x="33" y="694"/>
                  </a:lnTo>
                  <a:lnTo>
                    <a:pt x="19" y="677"/>
                  </a:lnTo>
                  <a:lnTo>
                    <a:pt x="9" y="659"/>
                  </a:lnTo>
                  <a:lnTo>
                    <a:pt x="3" y="640"/>
                  </a:lnTo>
                  <a:lnTo>
                    <a:pt x="0" y="618"/>
                  </a:lnTo>
                  <a:lnTo>
                    <a:pt x="0" y="615"/>
                  </a:lnTo>
                  <a:lnTo>
                    <a:pt x="4" y="591"/>
                  </a:lnTo>
                  <a:lnTo>
                    <a:pt x="11" y="568"/>
                  </a:lnTo>
                  <a:lnTo>
                    <a:pt x="24" y="549"/>
                  </a:lnTo>
                  <a:lnTo>
                    <a:pt x="41" y="532"/>
                  </a:lnTo>
                  <a:lnTo>
                    <a:pt x="62" y="520"/>
                  </a:lnTo>
                  <a:lnTo>
                    <a:pt x="402" y="361"/>
                  </a:lnTo>
                  <a:lnTo>
                    <a:pt x="62" y="204"/>
                  </a:lnTo>
                  <a:lnTo>
                    <a:pt x="41" y="191"/>
                  </a:lnTo>
                  <a:lnTo>
                    <a:pt x="24" y="174"/>
                  </a:lnTo>
                  <a:lnTo>
                    <a:pt x="11" y="154"/>
                  </a:lnTo>
                  <a:lnTo>
                    <a:pt x="4" y="132"/>
                  </a:lnTo>
                  <a:lnTo>
                    <a:pt x="0" y="108"/>
                  </a:lnTo>
                  <a:lnTo>
                    <a:pt x="0" y="105"/>
                  </a:lnTo>
                  <a:lnTo>
                    <a:pt x="3" y="84"/>
                  </a:lnTo>
                  <a:lnTo>
                    <a:pt x="9" y="64"/>
                  </a:lnTo>
                  <a:lnTo>
                    <a:pt x="19" y="46"/>
                  </a:lnTo>
                  <a:lnTo>
                    <a:pt x="33" y="30"/>
                  </a:lnTo>
                  <a:lnTo>
                    <a:pt x="50" y="16"/>
                  </a:lnTo>
                  <a:lnTo>
                    <a:pt x="67" y="7"/>
                  </a:lnTo>
                  <a:lnTo>
                    <a:pt x="87" y="2"/>
                  </a:lnTo>
                  <a:lnTo>
                    <a:pt x="1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Rounded Rectangle 109">
            <a:extLst>
              <a:ext uri="{FF2B5EF4-FFF2-40B4-BE49-F238E27FC236}">
                <a16:creationId xmlns:a16="http://schemas.microsoft.com/office/drawing/2014/main" id="{6F52E037-0F23-41EE-846B-E3B17B997591}"/>
              </a:ext>
            </a:extLst>
          </p:cNvPr>
          <p:cNvSpPr/>
          <p:nvPr/>
        </p:nvSpPr>
        <p:spPr>
          <a:xfrm>
            <a:off x="-702065" y="496030"/>
            <a:ext cx="5069060" cy="33085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82E68D-F111-4CA0-BF17-6640D27FD6D1}"/>
              </a:ext>
            </a:extLst>
          </p:cNvPr>
          <p:cNvSpPr txBox="1"/>
          <p:nvPr/>
        </p:nvSpPr>
        <p:spPr>
          <a:xfrm>
            <a:off x="108650" y="530664"/>
            <a:ext cx="4043404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cs typeface="Calibri"/>
              </a:rPr>
              <a:t>CONCEITOS E COMPONENTES  DA ARQUITETURA</a:t>
            </a:r>
          </a:p>
        </p:txBody>
      </p:sp>
      <p:grpSp>
        <p:nvGrpSpPr>
          <p:cNvPr id="46" name="Group 29">
            <a:extLst>
              <a:ext uri="{FF2B5EF4-FFF2-40B4-BE49-F238E27FC236}">
                <a16:creationId xmlns:a16="http://schemas.microsoft.com/office/drawing/2014/main" id="{957D322A-1554-4A5F-BD47-DC96DBC7B179}"/>
              </a:ext>
            </a:extLst>
          </p:cNvPr>
          <p:cNvGrpSpPr/>
          <p:nvPr/>
        </p:nvGrpSpPr>
        <p:grpSpPr>
          <a:xfrm>
            <a:off x="6470682" y="2636973"/>
            <a:ext cx="5403499" cy="1642801"/>
            <a:chOff x="2113658" y="4283314"/>
            <a:chExt cx="3989464" cy="1054105"/>
          </a:xfrm>
        </p:grpSpPr>
        <p:sp>
          <p:nvSpPr>
            <p:cNvPr id="47" name="TextBox 30">
              <a:extLst>
                <a:ext uri="{FF2B5EF4-FFF2-40B4-BE49-F238E27FC236}">
                  <a16:creationId xmlns:a16="http://schemas.microsoft.com/office/drawing/2014/main" id="{351BC0EE-0E66-4FA6-A434-A919C6E2E246}"/>
                </a:ext>
              </a:extLst>
            </p:cNvPr>
            <p:cNvSpPr txBox="1"/>
            <p:nvPr/>
          </p:nvSpPr>
          <p:spPr>
            <a:xfrm>
              <a:off x="2455663" y="4488233"/>
              <a:ext cx="3647459" cy="84918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⦁   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Entidades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(Entities)</a:t>
              </a:r>
              <a:endParaRPr lang="pt-BR" dirty="0">
                <a:solidFill>
                  <a:schemeClr val="bg1"/>
                </a:solidFill>
                <a:ea typeface="+mn-lt"/>
                <a:cs typeface="+mn-lt"/>
              </a:endParaRPr>
            </a:p>
            <a:p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⦁    Casos de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Uso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(Use Cases)</a:t>
              </a:r>
              <a:endParaRPr lang="en-US" dirty="0">
                <a:solidFill>
                  <a:schemeClr val="bg1"/>
                </a:solidFill>
                <a:ea typeface="+mn-lt"/>
                <a:cs typeface="+mn-lt"/>
              </a:endParaRPr>
            </a:p>
            <a:p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⦁   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Adaptadores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de Interface (Interface Adapters)</a:t>
              </a:r>
              <a:endParaRPr lang="en-US" dirty="0">
                <a:solidFill>
                  <a:schemeClr val="bg1"/>
                </a:solidFill>
                <a:ea typeface="+mn-lt"/>
                <a:cs typeface="+mn-lt"/>
              </a:endParaRPr>
            </a:p>
            <a:p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⦁    Drivers e Frameworks</a:t>
              </a:r>
              <a:endParaRPr lang="en-US" dirty="0">
                <a:solidFill>
                  <a:schemeClr val="bg1"/>
                </a:solidFill>
                <a:ea typeface="+mn-lt"/>
                <a:cs typeface="+mn-lt"/>
              </a:endParaRPr>
            </a:p>
            <a:p>
              <a:endParaRPr lang="en-US" sz="1600" dirty="0">
                <a:solidFill>
                  <a:schemeClr val="bg1"/>
                </a:solidFill>
                <a:ea typeface="+mn-lt"/>
                <a:cs typeface="+mn-lt"/>
              </a:endParaRPr>
            </a:p>
          </p:txBody>
        </p:sp>
        <p:sp>
          <p:nvSpPr>
            <p:cNvPr id="48" name="TextBox 31">
              <a:extLst>
                <a:ext uri="{FF2B5EF4-FFF2-40B4-BE49-F238E27FC236}">
                  <a16:creationId xmlns:a16="http://schemas.microsoft.com/office/drawing/2014/main" id="{52EE6685-B26B-4F69-B16D-34E23F55A820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1723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ea typeface="맑은 고딕"/>
                  <a:cs typeface="Arial"/>
                </a:rPr>
                <a:t>Componentes</a:t>
              </a:r>
              <a:endParaRPr lang="en-US" altLang="ko-KR" sz="1600" b="1" dirty="0" err="1">
                <a:solidFill>
                  <a:schemeClr val="bg1"/>
                </a:solidFill>
                <a:ea typeface="맑은 고딕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 spd="slow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4">
            <a:extLst>
              <a:ext uri="{FF2B5EF4-FFF2-40B4-BE49-F238E27FC236}">
                <a16:creationId xmlns:a16="http://schemas.microsoft.com/office/drawing/2014/main" id="{234993CE-5F75-41C9-9FBF-1FC9F12F6583}"/>
              </a:ext>
            </a:extLst>
          </p:cNvPr>
          <p:cNvGrpSpPr/>
          <p:nvPr/>
        </p:nvGrpSpPr>
        <p:grpSpPr>
          <a:xfrm>
            <a:off x="43132" y="-70620"/>
            <a:ext cx="12192003" cy="7049903"/>
            <a:chOff x="-14515" y="-83047"/>
            <a:chExt cx="12192003" cy="7049903"/>
          </a:xfrm>
        </p:grpSpPr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7FF9D58E-971F-49E6-AFD3-74F4920F369C}"/>
                </a:ext>
              </a:extLst>
            </p:cNvPr>
            <p:cNvGrpSpPr/>
            <p:nvPr/>
          </p:nvGrpSpPr>
          <p:grpSpPr>
            <a:xfrm>
              <a:off x="-14515" y="-83047"/>
              <a:ext cx="5305246" cy="7049903"/>
              <a:chOff x="-14480" y="-83047"/>
              <a:chExt cx="5292616" cy="7049903"/>
            </a:xfrm>
          </p:grpSpPr>
          <p:sp>
            <p:nvSpPr>
              <p:cNvPr id="9" name="Rectangle 2">
                <a:extLst>
                  <a:ext uri="{FF2B5EF4-FFF2-40B4-BE49-F238E27FC236}">
                    <a16:creationId xmlns:a16="http://schemas.microsoft.com/office/drawing/2014/main" id="{A785D406-00B1-485B-90C0-4E03AE9D7F64}"/>
                  </a:ext>
                </a:extLst>
              </p:cNvPr>
              <p:cNvSpPr/>
              <p:nvPr/>
            </p:nvSpPr>
            <p:spPr>
              <a:xfrm flipH="1">
                <a:off x="-14480" y="-1"/>
                <a:ext cx="2040756" cy="696685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1F910EA8-008F-4FAA-98B2-B5E9163328F5}"/>
                  </a:ext>
                </a:extLst>
              </p:cNvPr>
              <p:cNvSpPr/>
              <p:nvPr/>
            </p:nvSpPr>
            <p:spPr>
              <a:xfrm flipH="1">
                <a:off x="3251860" y="-83047"/>
                <a:ext cx="2026276" cy="696685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10">
              <a:extLst>
                <a:ext uri="{FF2B5EF4-FFF2-40B4-BE49-F238E27FC236}">
                  <a16:creationId xmlns:a16="http://schemas.microsoft.com/office/drawing/2014/main" id="{835F39CA-6B43-4746-9C3C-2FBF99B746AA}"/>
                </a:ext>
              </a:extLst>
            </p:cNvPr>
            <p:cNvGrpSpPr/>
            <p:nvPr/>
          </p:nvGrpSpPr>
          <p:grpSpPr>
            <a:xfrm>
              <a:off x="6761127" y="-76201"/>
              <a:ext cx="5416361" cy="6966857"/>
              <a:chOff x="663541" y="-39915"/>
              <a:chExt cx="5403465" cy="6966857"/>
            </a:xfrm>
          </p:grpSpPr>
          <p:sp>
            <p:nvSpPr>
              <p:cNvPr id="7" name="Rectangle 12">
                <a:extLst>
                  <a:ext uri="{FF2B5EF4-FFF2-40B4-BE49-F238E27FC236}">
                    <a16:creationId xmlns:a16="http://schemas.microsoft.com/office/drawing/2014/main" id="{FC8598D9-8619-45C6-9866-AE52C0DEA265}"/>
                  </a:ext>
                </a:extLst>
              </p:cNvPr>
              <p:cNvSpPr/>
              <p:nvPr/>
            </p:nvSpPr>
            <p:spPr>
              <a:xfrm flipH="1">
                <a:off x="663541" y="28754"/>
                <a:ext cx="2241424" cy="68518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13">
                <a:extLst>
                  <a:ext uri="{FF2B5EF4-FFF2-40B4-BE49-F238E27FC236}">
                    <a16:creationId xmlns:a16="http://schemas.microsoft.com/office/drawing/2014/main" id="{C2F96724-8F36-427C-B48F-54D3B4ED72C5}"/>
                  </a:ext>
                </a:extLst>
              </p:cNvPr>
              <p:cNvSpPr/>
              <p:nvPr/>
            </p:nvSpPr>
            <p:spPr>
              <a:xfrm flipH="1">
                <a:off x="4026250" y="-39915"/>
                <a:ext cx="2040756" cy="696685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1" name="Rectangle 77">
            <a:extLst>
              <a:ext uri="{FF2B5EF4-FFF2-40B4-BE49-F238E27FC236}">
                <a16:creationId xmlns:a16="http://schemas.microsoft.com/office/drawing/2014/main" id="{7FA7501B-55FC-4844-B089-4CEA05FD2CD2}"/>
              </a:ext>
            </a:extLst>
          </p:cNvPr>
          <p:cNvSpPr/>
          <p:nvPr/>
        </p:nvSpPr>
        <p:spPr>
          <a:xfrm>
            <a:off x="-243840" y="-243841"/>
            <a:ext cx="12664440" cy="161157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76">
            <a:extLst>
              <a:ext uri="{FF2B5EF4-FFF2-40B4-BE49-F238E27FC236}">
                <a16:creationId xmlns:a16="http://schemas.microsoft.com/office/drawing/2014/main" id="{60CE72C9-4ABD-4FE9-BF3E-D4C03EA5E264}"/>
              </a:ext>
            </a:extLst>
          </p:cNvPr>
          <p:cNvSpPr txBox="1"/>
          <p:nvPr/>
        </p:nvSpPr>
        <p:spPr>
          <a:xfrm>
            <a:off x="2589613" y="174518"/>
            <a:ext cx="6982617" cy="7694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Componentes da Arquitetura</a:t>
            </a:r>
            <a:endParaRPr lang="en-US" sz="44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33" name="Rectangle 78">
            <a:extLst>
              <a:ext uri="{FF2B5EF4-FFF2-40B4-BE49-F238E27FC236}">
                <a16:creationId xmlns:a16="http://schemas.microsoft.com/office/drawing/2014/main" id="{688DD3ED-8FA2-495D-B144-93CD5F083C1C}"/>
              </a:ext>
            </a:extLst>
          </p:cNvPr>
          <p:cNvSpPr/>
          <p:nvPr/>
        </p:nvSpPr>
        <p:spPr>
          <a:xfrm>
            <a:off x="-82071" y="6473769"/>
            <a:ext cx="12664440" cy="5023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15A9454C-6662-43F9-B4B4-69D9E986F7C3}"/>
              </a:ext>
            </a:extLst>
          </p:cNvPr>
          <p:cNvSpPr/>
          <p:nvPr/>
        </p:nvSpPr>
        <p:spPr>
          <a:xfrm flipH="1">
            <a:off x="2021456" y="1370437"/>
            <a:ext cx="1298004" cy="51244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55">
            <a:extLst>
              <a:ext uri="{FF2B5EF4-FFF2-40B4-BE49-F238E27FC236}">
                <a16:creationId xmlns:a16="http://schemas.microsoft.com/office/drawing/2014/main" id="{FA2BE831-BF43-4AC5-9DAF-B18D1075AD50}"/>
              </a:ext>
            </a:extLst>
          </p:cNvPr>
          <p:cNvGrpSpPr/>
          <p:nvPr/>
        </p:nvGrpSpPr>
        <p:grpSpPr>
          <a:xfrm>
            <a:off x="342689" y="2800445"/>
            <a:ext cx="2611404" cy="1161868"/>
            <a:chOff x="1297753" y="4291856"/>
            <a:chExt cx="6107049" cy="294697"/>
          </a:xfrm>
        </p:grpSpPr>
        <p:sp>
          <p:nvSpPr>
            <p:cNvPr id="37" name="TextBox 56">
              <a:extLst>
                <a:ext uri="{FF2B5EF4-FFF2-40B4-BE49-F238E27FC236}">
                  <a16:creationId xmlns:a16="http://schemas.microsoft.com/office/drawing/2014/main" id="{4A90CC6B-02A5-4E1A-87FC-DAF79808E6A6}"/>
                </a:ext>
              </a:extLst>
            </p:cNvPr>
            <p:cNvSpPr txBox="1"/>
            <p:nvPr/>
          </p:nvSpPr>
          <p:spPr>
            <a:xfrm>
              <a:off x="1297753" y="4375778"/>
              <a:ext cx="6107049" cy="21077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1600">
                  <a:solidFill>
                    <a:srgbClr val="FF0000"/>
                  </a:solidFill>
                  <a:ea typeface="+mn-lt"/>
                  <a:cs typeface="+mn-lt"/>
                </a:rPr>
                <a:t>conter</a:t>
              </a:r>
              <a:r>
                <a:rPr lang="en-US" sz="1600" dirty="0">
                  <a:solidFill>
                    <a:srgbClr val="FF0000"/>
                  </a:solidFill>
                  <a:ea typeface="+mn-lt"/>
                  <a:cs typeface="+mn-lt"/>
                </a:rPr>
                <a:t> </a:t>
              </a:r>
              <a:r>
                <a:rPr lang="en-US" sz="1600" err="1">
                  <a:solidFill>
                    <a:srgbClr val="FF0000"/>
                  </a:solidFill>
                  <a:ea typeface="+mn-lt"/>
                  <a:cs typeface="+mn-lt"/>
                </a:rPr>
                <a:t>tudo</a:t>
              </a:r>
              <a:r>
                <a:rPr lang="en-US" sz="1600" dirty="0">
                  <a:solidFill>
                    <a:srgbClr val="FF0000"/>
                  </a:solidFill>
                  <a:ea typeface="+mn-lt"/>
                  <a:cs typeface="+mn-lt"/>
                </a:rPr>
                <a:t> que </a:t>
              </a:r>
              <a:r>
                <a:rPr lang="en-US" sz="1600" err="1">
                  <a:solidFill>
                    <a:srgbClr val="FF0000"/>
                  </a:solidFill>
                  <a:ea typeface="+mn-lt"/>
                  <a:cs typeface="+mn-lt"/>
                </a:rPr>
                <a:t>seja</a:t>
              </a:r>
              <a:r>
                <a:rPr lang="en-US" sz="1600" dirty="0">
                  <a:solidFill>
                    <a:srgbClr val="FF0000"/>
                  </a:solidFill>
                  <a:ea typeface="+mn-lt"/>
                  <a:cs typeface="+mn-lt"/>
                </a:rPr>
                <a:t> </a:t>
              </a:r>
              <a:r>
                <a:rPr lang="en-US" sz="1600" err="1">
                  <a:solidFill>
                    <a:srgbClr val="FF0000"/>
                  </a:solidFill>
                  <a:ea typeface="+mn-lt"/>
                  <a:cs typeface="+mn-lt"/>
                </a:rPr>
                <a:t>pertinente</a:t>
              </a:r>
              <a:r>
                <a:rPr lang="en-US" sz="1600" dirty="0">
                  <a:solidFill>
                    <a:srgbClr val="FF0000"/>
                  </a:solidFill>
                  <a:ea typeface="+mn-lt"/>
                  <a:cs typeface="+mn-lt"/>
                </a:rPr>
                <a:t> </a:t>
              </a:r>
              <a:r>
                <a:rPr lang="en-US" sz="1600" err="1">
                  <a:solidFill>
                    <a:srgbClr val="FF0000"/>
                  </a:solidFill>
                  <a:ea typeface="+mn-lt"/>
                  <a:cs typeface="+mn-lt"/>
                </a:rPr>
                <a:t>ao</a:t>
              </a:r>
              <a:r>
                <a:rPr lang="en-US" sz="1600" dirty="0">
                  <a:solidFill>
                    <a:srgbClr val="FF0000"/>
                  </a:solidFill>
                  <a:ea typeface="+mn-lt"/>
                  <a:cs typeface="+mn-lt"/>
                </a:rPr>
                <a:t> </a:t>
              </a:r>
              <a:r>
                <a:rPr lang="en-US" sz="1600" err="1">
                  <a:solidFill>
                    <a:srgbClr val="FF0000"/>
                  </a:solidFill>
                  <a:ea typeface="+mn-lt"/>
                  <a:cs typeface="+mn-lt"/>
                </a:rPr>
                <a:t>sistema</a:t>
              </a:r>
              <a:r>
                <a:rPr lang="en-US" sz="1600" dirty="0">
                  <a:solidFill>
                    <a:srgbClr val="FF0000"/>
                  </a:solidFill>
                  <a:ea typeface="+mn-lt"/>
                  <a:cs typeface="+mn-lt"/>
                </a:rPr>
                <a:t> </a:t>
              </a:r>
              <a:r>
                <a:rPr lang="en-US" sz="1600" err="1">
                  <a:solidFill>
                    <a:srgbClr val="FF0000"/>
                  </a:solidFill>
                  <a:ea typeface="+mn-lt"/>
                  <a:cs typeface="+mn-lt"/>
                </a:rPr>
                <a:t>em</a:t>
              </a:r>
              <a:r>
                <a:rPr lang="en-US" sz="1600" dirty="0">
                  <a:solidFill>
                    <a:srgbClr val="FF0000"/>
                  </a:solidFill>
                  <a:ea typeface="+mn-lt"/>
                  <a:cs typeface="+mn-lt"/>
                </a:rPr>
                <a:t> </a:t>
              </a:r>
              <a:r>
                <a:rPr lang="en-US" sz="1600" err="1">
                  <a:solidFill>
                    <a:srgbClr val="FF0000"/>
                  </a:solidFill>
                  <a:ea typeface="+mn-lt"/>
                  <a:cs typeface="+mn-lt"/>
                </a:rPr>
                <a:t>relação</a:t>
              </a:r>
              <a:r>
                <a:rPr lang="en-US" sz="1600" dirty="0">
                  <a:solidFill>
                    <a:srgbClr val="FF0000"/>
                  </a:solidFill>
                  <a:ea typeface="+mn-lt"/>
                  <a:cs typeface="+mn-lt"/>
                </a:rPr>
                <a:t> à </a:t>
              </a:r>
              <a:r>
                <a:rPr lang="en-US" sz="1600" err="1">
                  <a:solidFill>
                    <a:srgbClr val="FF0000"/>
                  </a:solidFill>
                  <a:ea typeface="+mn-lt"/>
                  <a:cs typeface="+mn-lt"/>
                </a:rPr>
                <a:t>lógica</a:t>
              </a:r>
              <a:r>
                <a:rPr lang="en-US" sz="1600" dirty="0">
                  <a:solidFill>
                    <a:srgbClr val="FF0000"/>
                  </a:solidFill>
                  <a:ea typeface="+mn-lt"/>
                  <a:cs typeface="+mn-lt"/>
                </a:rPr>
                <a:t> de </a:t>
              </a:r>
              <a:r>
                <a:rPr lang="en-US" sz="1600">
                  <a:solidFill>
                    <a:srgbClr val="FF0000"/>
                  </a:solidFill>
                  <a:ea typeface="+mn-lt"/>
                  <a:cs typeface="+mn-lt"/>
                </a:rPr>
                <a:t>negócios,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 </a:t>
              </a:r>
              <a:endParaRPr lang="en-US" altLang="ko-KR" sz="1600">
                <a:solidFill>
                  <a:schemeClr val="bg1"/>
                </a:solidFill>
                <a:ea typeface="맑은 고딕"/>
                <a:cs typeface="Arial"/>
              </a:endParaRPr>
            </a:p>
          </p:txBody>
        </p:sp>
        <p:sp>
          <p:nvSpPr>
            <p:cNvPr id="38" name="TextBox 57">
              <a:extLst>
                <a:ext uri="{FF2B5EF4-FFF2-40B4-BE49-F238E27FC236}">
                  <a16:creationId xmlns:a16="http://schemas.microsoft.com/office/drawing/2014/main" id="{583E0C81-2580-4319-B37E-773258DF6022}"/>
                </a:ext>
              </a:extLst>
            </p:cNvPr>
            <p:cNvSpPr txBox="1"/>
            <p:nvPr/>
          </p:nvSpPr>
          <p:spPr>
            <a:xfrm>
              <a:off x="1722256" y="4291856"/>
              <a:ext cx="4786078" cy="10058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chemeClr val="bg1"/>
                  </a:solidFill>
                  <a:ea typeface="+mn-lt"/>
                  <a:cs typeface="+mn-lt"/>
                </a:rPr>
                <a:t>Entidades</a:t>
              </a:r>
              <a:r>
                <a:rPr lang="en-US" sz="1600" b="1" dirty="0">
                  <a:solidFill>
                    <a:schemeClr val="bg1"/>
                  </a:solidFill>
                  <a:ea typeface="+mn-lt"/>
                  <a:cs typeface="+mn-lt"/>
                </a:rPr>
                <a:t> </a:t>
              </a:r>
              <a:endParaRPr lang="pt-BR" altLang="ko-KR" b="1" dirty="0">
                <a:solidFill>
                  <a:schemeClr val="bg1"/>
                </a:solidFill>
                <a:ea typeface="맑은 고딕"/>
                <a:cs typeface="Calibri"/>
              </a:endParaRPr>
            </a:p>
          </p:txBody>
        </p:sp>
      </p:grpSp>
      <p:sp>
        <p:nvSpPr>
          <p:cNvPr id="40" name="Rectangle 4">
            <a:extLst>
              <a:ext uri="{FF2B5EF4-FFF2-40B4-BE49-F238E27FC236}">
                <a16:creationId xmlns:a16="http://schemas.microsoft.com/office/drawing/2014/main" id="{A2A1AE69-590B-4BC4-A109-4D41E16406E8}"/>
              </a:ext>
            </a:extLst>
          </p:cNvPr>
          <p:cNvSpPr/>
          <p:nvPr/>
        </p:nvSpPr>
        <p:spPr>
          <a:xfrm flipH="1">
            <a:off x="5223703" y="1361365"/>
            <a:ext cx="1671678" cy="51121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12">
            <a:extLst>
              <a:ext uri="{FF2B5EF4-FFF2-40B4-BE49-F238E27FC236}">
                <a16:creationId xmlns:a16="http://schemas.microsoft.com/office/drawing/2014/main" id="{DB9810AF-DEC6-4163-90A7-4E0CAD979F1D}"/>
              </a:ext>
            </a:extLst>
          </p:cNvPr>
          <p:cNvSpPr/>
          <p:nvPr/>
        </p:nvSpPr>
        <p:spPr>
          <a:xfrm flipH="1">
            <a:off x="8897739" y="1364992"/>
            <a:ext cx="1283491" cy="51121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4">
            <a:extLst>
              <a:ext uri="{FF2B5EF4-FFF2-40B4-BE49-F238E27FC236}">
                <a16:creationId xmlns:a16="http://schemas.microsoft.com/office/drawing/2014/main" id="{FC1BC00D-D6FC-4258-8760-70E5528D7322}"/>
              </a:ext>
            </a:extLst>
          </p:cNvPr>
          <p:cNvSpPr/>
          <p:nvPr/>
        </p:nvSpPr>
        <p:spPr>
          <a:xfrm flipH="1">
            <a:off x="2952082" y="1375742"/>
            <a:ext cx="2031111" cy="5097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61">
            <a:extLst>
              <a:ext uri="{FF2B5EF4-FFF2-40B4-BE49-F238E27FC236}">
                <a16:creationId xmlns:a16="http://schemas.microsoft.com/office/drawing/2014/main" id="{6A1C894F-B31D-4662-8F2B-4B0A7A34828A}"/>
              </a:ext>
            </a:extLst>
          </p:cNvPr>
          <p:cNvGrpSpPr/>
          <p:nvPr/>
        </p:nvGrpSpPr>
        <p:grpSpPr>
          <a:xfrm>
            <a:off x="3247700" y="2795894"/>
            <a:ext cx="3069688" cy="1928726"/>
            <a:chOff x="1046198" y="4283314"/>
            <a:chExt cx="6458435" cy="496673"/>
          </a:xfrm>
        </p:grpSpPr>
        <p:sp>
          <p:nvSpPr>
            <p:cNvPr id="73" name="TextBox 62">
              <a:extLst>
                <a:ext uri="{FF2B5EF4-FFF2-40B4-BE49-F238E27FC236}">
                  <a16:creationId xmlns:a16="http://schemas.microsoft.com/office/drawing/2014/main" id="{77AE5ED5-4F12-455D-A753-8F3A235BB29B}"/>
                </a:ext>
              </a:extLst>
            </p:cNvPr>
            <p:cNvSpPr txBox="1"/>
            <p:nvPr/>
          </p:nvSpPr>
          <p:spPr>
            <a:xfrm>
              <a:off x="1297753" y="4375778"/>
              <a:ext cx="5466573" cy="40420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ea typeface="+mn-lt"/>
                  <a:cs typeface="+mn-lt"/>
                </a:rPr>
                <a:t>contém </a:t>
              </a:r>
              <a:r>
                <a:rPr lang="en-US" sz="1600">
                  <a:solidFill>
                    <a:srgbClr val="FF0000"/>
                  </a:solidFill>
                  <a:ea typeface="+mn-lt"/>
                  <a:cs typeface="+mn-lt"/>
                </a:rPr>
                <a:t>regras de </a:t>
              </a:r>
              <a:r>
                <a:rPr lang="en-US" sz="1600" err="1">
                  <a:solidFill>
                    <a:srgbClr val="FF0000"/>
                  </a:solidFill>
                  <a:ea typeface="+mn-lt"/>
                  <a:cs typeface="+mn-lt"/>
                </a:rPr>
                <a:t>negócios</a:t>
              </a:r>
              <a:r>
                <a:rPr lang="en-US" sz="1600" dirty="0">
                  <a:solidFill>
                    <a:srgbClr val="FF0000"/>
                  </a:solidFill>
                  <a:ea typeface="+mn-lt"/>
                  <a:cs typeface="+mn-lt"/>
                </a:rPr>
                <a:t> </a:t>
              </a:r>
              <a:r>
                <a:rPr lang="en-US" sz="1600" err="1">
                  <a:solidFill>
                    <a:srgbClr val="FF0000"/>
                  </a:solidFill>
                  <a:ea typeface="+mn-lt"/>
                  <a:cs typeface="+mn-lt"/>
                </a:rPr>
                <a:t>mais</a:t>
              </a:r>
              <a:r>
                <a:rPr lang="en-US" sz="1600" dirty="0">
                  <a:solidFill>
                    <a:srgbClr val="FF0000"/>
                  </a:solidFill>
                  <a:ea typeface="+mn-lt"/>
                  <a:cs typeface="+mn-lt"/>
                </a:rPr>
                <a:t> </a:t>
              </a:r>
              <a:r>
                <a:rPr lang="en-US" sz="1600" err="1">
                  <a:solidFill>
                    <a:srgbClr val="FF0000"/>
                  </a:solidFill>
                  <a:ea typeface="+mn-lt"/>
                  <a:cs typeface="+mn-lt"/>
                </a:rPr>
                <a:t>específicas</a:t>
              </a:r>
              <a:r>
                <a:rPr lang="en-US" sz="1600">
                  <a:solidFill>
                    <a:schemeClr val="bg1"/>
                  </a:solidFill>
                  <a:ea typeface="+mn-lt"/>
                  <a:cs typeface="+mn-lt"/>
                </a:rPr>
                <a:t> do </a:t>
              </a:r>
              <a:r>
                <a:rPr lang="en-US" sz="1600" err="1">
                  <a:solidFill>
                    <a:schemeClr val="bg1"/>
                  </a:solidFill>
                  <a:ea typeface="+mn-lt"/>
                  <a:cs typeface="+mn-lt"/>
                </a:rPr>
                <a:t>sistema</a:t>
              </a:r>
              <a:r>
                <a:rPr lang="en-US" sz="1600">
                  <a:solidFill>
                    <a:schemeClr val="bg1"/>
                  </a:solidFill>
                  <a:ea typeface="+mn-lt"/>
                  <a:cs typeface="+mn-lt"/>
                </a:rPr>
                <a:t> e </a:t>
              </a:r>
              <a:r>
                <a:rPr lang="en-US" sz="1600" err="1">
                  <a:solidFill>
                    <a:schemeClr val="bg1"/>
                  </a:solidFill>
                  <a:ea typeface="+mn-lt"/>
                  <a:cs typeface="+mn-lt"/>
                </a:rPr>
                <a:t>ainda</a:t>
              </a:r>
              <a:r>
                <a:rPr lang="en-US" sz="1600">
                  <a:solidFill>
                    <a:schemeClr val="bg1"/>
                  </a:solidFill>
                  <a:ea typeface="+mn-lt"/>
                  <a:cs typeface="+mn-lt"/>
                </a:rPr>
                <a:t>, é o </a:t>
              </a:r>
              <a:r>
                <a:rPr lang="en-US" sz="1600" err="1">
                  <a:solidFill>
                    <a:schemeClr val="bg1"/>
                  </a:solidFill>
                  <a:ea typeface="+mn-lt"/>
                  <a:cs typeface="+mn-lt"/>
                </a:rPr>
                <a:t>lugar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</a:t>
              </a:r>
              <a:r>
                <a:rPr lang="en-US" sz="1600" err="1">
                  <a:solidFill>
                    <a:schemeClr val="bg1"/>
                  </a:solidFill>
                  <a:ea typeface="+mn-lt"/>
                  <a:cs typeface="+mn-lt"/>
                </a:rPr>
                <a:t>onde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</a:t>
              </a:r>
              <a:r>
                <a:rPr lang="en-US" sz="1600" err="1">
                  <a:solidFill>
                    <a:schemeClr val="bg1"/>
                  </a:solidFill>
                  <a:ea typeface="+mn-lt"/>
                  <a:cs typeface="+mn-lt"/>
                </a:rPr>
                <a:t>será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</a:t>
              </a:r>
              <a:r>
                <a:rPr lang="en-US" sz="1600" err="1">
                  <a:solidFill>
                    <a:schemeClr val="bg1"/>
                  </a:solidFill>
                  <a:ea typeface="+mn-lt"/>
                  <a:cs typeface="+mn-lt"/>
                </a:rPr>
                <a:t>verificado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</a:t>
              </a:r>
              <a:r>
                <a:rPr lang="en-US" sz="1600" err="1">
                  <a:solidFill>
                    <a:schemeClr val="bg1"/>
                  </a:solidFill>
                  <a:ea typeface="+mn-lt"/>
                  <a:cs typeface="+mn-lt"/>
                </a:rPr>
                <a:t>como</a:t>
              </a:r>
              <a:r>
                <a:rPr lang="en-US" sz="1600">
                  <a:solidFill>
                    <a:schemeClr val="bg1"/>
                  </a:solidFill>
                  <a:ea typeface="+mn-lt"/>
                  <a:cs typeface="+mn-lt"/>
                </a:rPr>
                <a:t> a </a:t>
              </a:r>
              <a:r>
                <a:rPr lang="en-US" sz="1600" err="1">
                  <a:solidFill>
                    <a:schemeClr val="bg1"/>
                  </a:solidFill>
                  <a:ea typeface="+mn-lt"/>
                  <a:cs typeface="+mn-lt"/>
                </a:rPr>
                <a:t>camada</a:t>
              </a:r>
              <a:r>
                <a:rPr lang="en-US" sz="1600">
                  <a:solidFill>
                    <a:schemeClr val="bg1"/>
                  </a:solidFill>
                  <a:ea typeface="+mn-lt"/>
                  <a:cs typeface="+mn-lt"/>
                </a:rPr>
                <a:t> de </a:t>
              </a:r>
              <a:r>
                <a:rPr lang="en-US" sz="1600" err="1">
                  <a:solidFill>
                    <a:schemeClr val="bg1"/>
                  </a:solidFill>
                  <a:ea typeface="+mn-lt"/>
                  <a:cs typeface="+mn-lt"/>
                </a:rPr>
                <a:t>apresentação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</a:t>
              </a:r>
              <a:r>
                <a:rPr lang="en-US" sz="1600" err="1">
                  <a:solidFill>
                    <a:schemeClr val="bg1"/>
                  </a:solidFill>
                  <a:ea typeface="+mn-lt"/>
                  <a:cs typeface="+mn-lt"/>
                </a:rPr>
                <a:t>receberá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</a:t>
              </a:r>
              <a:r>
                <a:rPr lang="en-US" sz="1600" err="1">
                  <a:solidFill>
                    <a:schemeClr val="bg1"/>
                  </a:solidFill>
                  <a:ea typeface="+mn-lt"/>
                  <a:cs typeface="+mn-lt"/>
                </a:rPr>
                <a:t>os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dados.</a:t>
              </a:r>
              <a:r>
                <a:rPr lang="en-US" altLang="ko-KR" sz="1600" dirty="0">
                  <a:solidFill>
                    <a:schemeClr val="bg1"/>
                  </a:solidFill>
                  <a:ea typeface="맑은 고딕"/>
                  <a:cs typeface="Arial"/>
                </a:rPr>
                <a:t> 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74" name="TextBox 63">
              <a:extLst>
                <a:ext uri="{FF2B5EF4-FFF2-40B4-BE49-F238E27FC236}">
                  <a16:creationId xmlns:a16="http://schemas.microsoft.com/office/drawing/2014/main" id="{94E5AF1C-03C4-4CF8-A310-9B8AC6CA50FC}"/>
                </a:ext>
              </a:extLst>
            </p:cNvPr>
            <p:cNvSpPr txBox="1"/>
            <p:nvPr/>
          </p:nvSpPr>
          <p:spPr>
            <a:xfrm>
              <a:off x="1046198" y="4283314"/>
              <a:ext cx="6458435" cy="10058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ea typeface="+mn-lt"/>
                  <a:cs typeface="+mn-lt"/>
                </a:rPr>
                <a:t>Casos de </a:t>
              </a:r>
              <a:r>
                <a:rPr lang="en-US" sz="1600" b="1" err="1">
                  <a:solidFill>
                    <a:schemeClr val="bg1"/>
                  </a:solidFill>
                  <a:ea typeface="+mn-lt"/>
                  <a:cs typeface="+mn-lt"/>
                </a:rPr>
                <a:t>Uso</a:t>
              </a:r>
              <a:endParaRPr lang="pt-BR" altLang="ko-KR" b="1" err="1">
                <a:solidFill>
                  <a:schemeClr val="bg1"/>
                </a:solidFill>
              </a:endParaRPr>
            </a:p>
          </p:txBody>
        </p:sp>
      </p:grpSp>
      <p:sp>
        <p:nvSpPr>
          <p:cNvPr id="76" name="Rectangle 12">
            <a:extLst>
              <a:ext uri="{FF2B5EF4-FFF2-40B4-BE49-F238E27FC236}">
                <a16:creationId xmlns:a16="http://schemas.microsoft.com/office/drawing/2014/main" id="{0C3AB429-FF35-4446-896E-D49165B02B17}"/>
              </a:ext>
            </a:extLst>
          </p:cNvPr>
          <p:cNvSpPr/>
          <p:nvPr/>
        </p:nvSpPr>
        <p:spPr>
          <a:xfrm flipH="1">
            <a:off x="6094155" y="1364992"/>
            <a:ext cx="2074245" cy="51121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67">
            <a:extLst>
              <a:ext uri="{FF2B5EF4-FFF2-40B4-BE49-F238E27FC236}">
                <a16:creationId xmlns:a16="http://schemas.microsoft.com/office/drawing/2014/main" id="{57B2CFE5-25FB-48B6-A182-50D790886B48}"/>
              </a:ext>
            </a:extLst>
          </p:cNvPr>
          <p:cNvGrpSpPr/>
          <p:nvPr/>
        </p:nvGrpSpPr>
        <p:grpSpPr>
          <a:xfrm>
            <a:off x="6080906" y="2803211"/>
            <a:ext cx="3170329" cy="2770198"/>
            <a:chOff x="2113658" y="4283314"/>
            <a:chExt cx="6494016" cy="731399"/>
          </a:xfrm>
        </p:grpSpPr>
        <p:sp>
          <p:nvSpPr>
            <p:cNvPr id="78" name="TextBox 68">
              <a:extLst>
                <a:ext uri="{FF2B5EF4-FFF2-40B4-BE49-F238E27FC236}">
                  <a16:creationId xmlns:a16="http://schemas.microsoft.com/office/drawing/2014/main" id="{FF4E521D-70D6-48F8-B62C-158A4F1A5430}"/>
                </a:ext>
              </a:extLst>
            </p:cNvPr>
            <p:cNvSpPr txBox="1"/>
            <p:nvPr/>
          </p:nvSpPr>
          <p:spPr>
            <a:xfrm>
              <a:off x="2685449" y="4397134"/>
              <a:ext cx="5466575" cy="61757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1600" err="1">
                  <a:solidFill>
                    <a:schemeClr val="bg1"/>
                  </a:solidFill>
                  <a:ea typeface="+mn-lt"/>
                  <a:cs typeface="+mn-lt"/>
                </a:rPr>
                <a:t>Esta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</a:t>
              </a:r>
              <a:r>
                <a:rPr lang="en-US" sz="1600" err="1">
                  <a:solidFill>
                    <a:schemeClr val="bg1"/>
                  </a:solidFill>
                  <a:ea typeface="+mn-lt"/>
                  <a:cs typeface="+mn-lt"/>
                </a:rPr>
                <a:t>camada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</a:t>
              </a:r>
              <a:r>
                <a:rPr lang="en-US" sz="1600" err="1">
                  <a:solidFill>
                    <a:schemeClr val="bg1"/>
                  </a:solidFill>
                  <a:ea typeface="+mn-lt"/>
                  <a:cs typeface="+mn-lt"/>
                </a:rPr>
                <a:t>tem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</a:t>
              </a:r>
              <a:r>
                <a:rPr lang="en-US" sz="1600" err="1">
                  <a:solidFill>
                    <a:schemeClr val="bg1"/>
                  </a:solidFill>
                  <a:ea typeface="+mn-lt"/>
                  <a:cs typeface="+mn-lt"/>
                </a:rPr>
                <a:t>como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</a:t>
              </a:r>
              <a:r>
                <a:rPr lang="en-US" sz="1600" err="1">
                  <a:solidFill>
                    <a:schemeClr val="bg1"/>
                  </a:solidFill>
                  <a:ea typeface="+mn-lt"/>
                  <a:cs typeface="+mn-lt"/>
                </a:rPr>
                <a:t>responsabilidade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,</a:t>
              </a:r>
              <a:r>
                <a:rPr lang="en-US" sz="1600" dirty="0">
                  <a:solidFill>
                    <a:srgbClr val="FF0000"/>
                  </a:solidFill>
                  <a:ea typeface="+mn-lt"/>
                  <a:cs typeface="+mn-lt"/>
                </a:rPr>
                <a:t> </a:t>
              </a:r>
              <a:r>
                <a:rPr lang="en-US" sz="1600" err="1">
                  <a:solidFill>
                    <a:srgbClr val="FF0000"/>
                  </a:solidFill>
                  <a:ea typeface="+mn-lt"/>
                  <a:cs typeface="+mn-lt"/>
                </a:rPr>
                <a:t>realizar</a:t>
              </a:r>
              <a:r>
                <a:rPr lang="en-US" sz="1600" dirty="0">
                  <a:solidFill>
                    <a:srgbClr val="FF0000"/>
                  </a:solidFill>
                  <a:ea typeface="+mn-lt"/>
                  <a:cs typeface="+mn-lt"/>
                </a:rPr>
                <a:t> a </a:t>
              </a:r>
              <a:r>
                <a:rPr lang="en-US" sz="1600" err="1">
                  <a:solidFill>
                    <a:srgbClr val="FF0000"/>
                  </a:solidFill>
                  <a:ea typeface="+mn-lt"/>
                  <a:cs typeface="+mn-lt"/>
                </a:rPr>
                <a:t>conversão</a:t>
              </a:r>
              <a:r>
                <a:rPr lang="en-US" sz="1600" dirty="0">
                  <a:solidFill>
                    <a:srgbClr val="FF0000"/>
                  </a:solidFill>
                  <a:ea typeface="+mn-lt"/>
                  <a:cs typeface="+mn-lt"/>
                </a:rPr>
                <a:t> dos dados,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de modo que </a:t>
              </a:r>
              <a:r>
                <a:rPr lang="en-US" sz="1600" err="1">
                  <a:solidFill>
                    <a:schemeClr val="bg1"/>
                  </a:solidFill>
                  <a:ea typeface="+mn-lt"/>
                  <a:cs typeface="+mn-lt"/>
                </a:rPr>
                <a:t>seja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</a:t>
              </a:r>
              <a:r>
                <a:rPr lang="en-US" sz="1600" err="1">
                  <a:solidFill>
                    <a:schemeClr val="bg1"/>
                  </a:solidFill>
                  <a:ea typeface="+mn-lt"/>
                  <a:cs typeface="+mn-lt"/>
                </a:rPr>
                <a:t>mais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</a:t>
              </a:r>
              <a:r>
                <a:rPr lang="en-US" sz="1600" err="1">
                  <a:solidFill>
                    <a:schemeClr val="bg1"/>
                  </a:solidFill>
                  <a:ea typeface="+mn-lt"/>
                  <a:cs typeface="+mn-lt"/>
                </a:rPr>
                <a:t>acessível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e </a:t>
              </a:r>
              <a:r>
                <a:rPr lang="en-US" sz="1600" err="1">
                  <a:solidFill>
                    <a:schemeClr val="bg1"/>
                  </a:solidFill>
                  <a:ea typeface="+mn-lt"/>
                  <a:cs typeface="+mn-lt"/>
                </a:rPr>
                <a:t>conveniente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</a:t>
              </a:r>
              <a:r>
                <a:rPr lang="en-US" sz="1600" err="1">
                  <a:solidFill>
                    <a:schemeClr val="bg1"/>
                  </a:solidFill>
                  <a:ea typeface="+mn-lt"/>
                  <a:cs typeface="+mn-lt"/>
                </a:rPr>
                <a:t>possível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, para as </a:t>
              </a:r>
              <a:r>
                <a:rPr lang="en-US" sz="1600" err="1">
                  <a:solidFill>
                    <a:schemeClr val="bg1"/>
                  </a:solidFill>
                  <a:ea typeface="+mn-lt"/>
                  <a:cs typeface="+mn-lt"/>
                </a:rPr>
                <a:t>camadas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de </a:t>
              </a:r>
              <a:r>
                <a:rPr lang="en-US" sz="1600" err="1">
                  <a:solidFill>
                    <a:schemeClr val="bg1"/>
                  </a:solidFill>
                  <a:ea typeface="+mn-lt"/>
                  <a:cs typeface="+mn-lt"/>
                </a:rPr>
                <a:t>Entidades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e Casos de </a:t>
              </a:r>
              <a:r>
                <a:rPr lang="en-US" sz="1600" err="1">
                  <a:solidFill>
                    <a:schemeClr val="bg1"/>
                  </a:solidFill>
                  <a:ea typeface="+mn-lt"/>
                  <a:cs typeface="+mn-lt"/>
                </a:rPr>
                <a:t>Uso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.</a:t>
              </a:r>
              <a:endParaRPr lang="pt-BR">
                <a:solidFill>
                  <a:schemeClr val="bg1"/>
                </a:solidFill>
                <a:cs typeface="Calibri"/>
              </a:endParaRPr>
            </a:p>
            <a:p>
              <a:pPr algn="ctr"/>
              <a:endParaRPr lang="en-US"/>
            </a:p>
            <a:p>
              <a:pPr algn="ctr"/>
              <a:endParaRPr lang="en-US" altLang="ko-KR" sz="1600" dirty="0">
                <a:solidFill>
                  <a:schemeClr val="bg1"/>
                </a:solidFill>
                <a:ea typeface="맑은 고딕"/>
                <a:cs typeface="Arial"/>
              </a:endParaRPr>
            </a:p>
          </p:txBody>
        </p:sp>
        <p:sp>
          <p:nvSpPr>
            <p:cNvPr id="79" name="TextBox 69">
              <a:extLst>
                <a:ext uri="{FF2B5EF4-FFF2-40B4-BE49-F238E27FC236}">
                  <a16:creationId xmlns:a16="http://schemas.microsoft.com/office/drawing/2014/main" id="{893F9665-9B0A-4921-B1D5-FD819A29E97D}"/>
                </a:ext>
              </a:extLst>
            </p:cNvPr>
            <p:cNvSpPr txBox="1"/>
            <p:nvPr/>
          </p:nvSpPr>
          <p:spPr>
            <a:xfrm>
              <a:off x="2113658" y="4283314"/>
              <a:ext cx="6494016" cy="10058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   </a:t>
              </a:r>
              <a:r>
                <a:rPr lang="en-US" sz="1600" b="1" dirty="0" err="1">
                  <a:solidFill>
                    <a:schemeClr val="bg1"/>
                  </a:solidFill>
                  <a:ea typeface="+mn-lt"/>
                  <a:cs typeface="+mn-lt"/>
                </a:rPr>
                <a:t>Adaptadores</a:t>
              </a:r>
              <a:r>
                <a:rPr lang="en-US" sz="1600" b="1" dirty="0">
                  <a:solidFill>
                    <a:schemeClr val="bg1"/>
                  </a:solidFill>
                  <a:ea typeface="+mn-lt"/>
                  <a:cs typeface="+mn-lt"/>
                </a:rPr>
                <a:t> de Interface </a:t>
              </a:r>
              <a:endParaRPr lang="pt-BR" altLang="ko-KR" b="1">
                <a:solidFill>
                  <a:schemeClr val="bg1"/>
                </a:solidFill>
                <a:ea typeface="맑은 고딕"/>
                <a:cs typeface="Calibri"/>
              </a:endParaRPr>
            </a:p>
          </p:txBody>
        </p:sp>
      </p:grpSp>
      <p:sp>
        <p:nvSpPr>
          <p:cNvPr id="81" name="Rectangle 13">
            <a:extLst>
              <a:ext uri="{FF2B5EF4-FFF2-40B4-BE49-F238E27FC236}">
                <a16:creationId xmlns:a16="http://schemas.microsoft.com/office/drawing/2014/main" id="{87633D68-8C1B-4003-84E7-0BA52FD6F98F}"/>
              </a:ext>
            </a:extLst>
          </p:cNvPr>
          <p:cNvSpPr/>
          <p:nvPr/>
        </p:nvSpPr>
        <p:spPr>
          <a:xfrm flipH="1">
            <a:off x="9364248" y="1366123"/>
            <a:ext cx="2103136" cy="51121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67">
            <a:extLst>
              <a:ext uri="{FF2B5EF4-FFF2-40B4-BE49-F238E27FC236}">
                <a16:creationId xmlns:a16="http://schemas.microsoft.com/office/drawing/2014/main" id="{2C001A4A-4671-4D33-9E3D-23658F6A8C92}"/>
              </a:ext>
            </a:extLst>
          </p:cNvPr>
          <p:cNvGrpSpPr/>
          <p:nvPr/>
        </p:nvGrpSpPr>
        <p:grpSpPr>
          <a:xfrm>
            <a:off x="9169950" y="2802978"/>
            <a:ext cx="3170329" cy="2523978"/>
            <a:chOff x="2113658" y="4283314"/>
            <a:chExt cx="6494016" cy="666391"/>
          </a:xfrm>
        </p:grpSpPr>
        <p:sp>
          <p:nvSpPr>
            <p:cNvPr id="83" name="TextBox 68">
              <a:extLst>
                <a:ext uri="{FF2B5EF4-FFF2-40B4-BE49-F238E27FC236}">
                  <a16:creationId xmlns:a16="http://schemas.microsoft.com/office/drawing/2014/main" id="{B5BEEBB8-D891-4C30-B1D0-7396352CD100}"/>
                </a:ext>
              </a:extLst>
            </p:cNvPr>
            <p:cNvSpPr txBox="1"/>
            <p:nvPr/>
          </p:nvSpPr>
          <p:spPr>
            <a:xfrm>
              <a:off x="2685449" y="4397134"/>
              <a:ext cx="5466575" cy="55257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Nesta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camada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,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deve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possuir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o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mínimo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de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código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possível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e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necessário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de modo a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interligar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as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camadas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e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interferir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o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mínimo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a typeface="+mn-lt"/>
                  <a:cs typeface="+mn-lt"/>
                </a:rPr>
                <a:t>possível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.</a:t>
              </a:r>
              <a:endParaRPr lang="pt-BR" dirty="0">
                <a:solidFill>
                  <a:schemeClr val="bg1"/>
                </a:solidFill>
                <a:ea typeface="+mn-lt"/>
                <a:cs typeface="+mn-lt"/>
              </a:endParaRPr>
            </a:p>
            <a:p>
              <a:pPr algn="ctr"/>
              <a:endParaRPr lang="en-US" sz="1600" dirty="0">
                <a:solidFill>
                  <a:schemeClr val="bg1"/>
                </a:solidFill>
                <a:cs typeface="Calibri"/>
              </a:endParaRPr>
            </a:p>
            <a:p>
              <a:pPr algn="ctr"/>
              <a:endParaRPr lang="en-US"/>
            </a:p>
            <a:p>
              <a:pPr algn="ctr"/>
              <a:endParaRPr lang="en-US" altLang="ko-KR" sz="1600" dirty="0">
                <a:solidFill>
                  <a:schemeClr val="bg1"/>
                </a:solidFill>
                <a:ea typeface="맑은 고딕"/>
                <a:cs typeface="Arial"/>
              </a:endParaRPr>
            </a:p>
          </p:txBody>
        </p:sp>
        <p:sp>
          <p:nvSpPr>
            <p:cNvPr id="84" name="TextBox 69">
              <a:extLst>
                <a:ext uri="{FF2B5EF4-FFF2-40B4-BE49-F238E27FC236}">
                  <a16:creationId xmlns:a16="http://schemas.microsoft.com/office/drawing/2014/main" id="{708A63CD-9719-4BD6-865A-92B682E7DCB9}"/>
                </a:ext>
              </a:extLst>
            </p:cNvPr>
            <p:cNvSpPr txBox="1"/>
            <p:nvPr/>
          </p:nvSpPr>
          <p:spPr>
            <a:xfrm>
              <a:off x="2113658" y="4283314"/>
              <a:ext cx="6494016" cy="8938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1600" dirty="0">
                  <a:ea typeface="+mn-lt"/>
                  <a:cs typeface="+mn-lt"/>
                </a:rPr>
                <a:t>   </a:t>
              </a:r>
              <a:r>
                <a:rPr lang="en-US" sz="1600" b="1" dirty="0">
                  <a:solidFill>
                    <a:schemeClr val="bg1"/>
                  </a:solidFill>
                  <a:ea typeface="+mn-lt"/>
                  <a:cs typeface="+mn-lt"/>
                </a:rPr>
                <a:t> Drivers</a:t>
              </a:r>
              <a:r>
                <a:rPr lang="en-US" sz="1600" dirty="0">
                  <a:solidFill>
                    <a:srgbClr val="000000"/>
                  </a:solidFill>
                  <a:ea typeface="+mn-lt"/>
                  <a:cs typeface="+mn-lt"/>
                </a:rPr>
                <a:t> </a:t>
              </a:r>
              <a:r>
                <a:rPr lang="en-US" sz="1600" b="1" dirty="0">
                  <a:solidFill>
                    <a:schemeClr val="bg1"/>
                  </a:solidFill>
                  <a:ea typeface="+mn-lt"/>
                  <a:cs typeface="+mn-lt"/>
                </a:rPr>
                <a:t>Frameworks</a:t>
              </a:r>
              <a:endParaRPr lang="pt-BR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3064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09">
            <a:extLst>
              <a:ext uri="{FF2B5EF4-FFF2-40B4-BE49-F238E27FC236}">
                <a16:creationId xmlns:a16="http://schemas.microsoft.com/office/drawing/2014/main" id="{C2CC36A6-2E6F-4B8C-A277-03F21D2F5626}"/>
              </a:ext>
            </a:extLst>
          </p:cNvPr>
          <p:cNvSpPr/>
          <p:nvPr/>
        </p:nvSpPr>
        <p:spPr>
          <a:xfrm>
            <a:off x="-984743" y="433883"/>
            <a:ext cx="5069060" cy="33085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D350A0-6E88-4238-869B-C31D2547A70E}"/>
              </a:ext>
            </a:extLst>
          </p:cNvPr>
          <p:cNvSpPr txBox="1"/>
          <p:nvPr/>
        </p:nvSpPr>
        <p:spPr>
          <a:xfrm>
            <a:off x="745659" y="419354"/>
            <a:ext cx="2550955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cs typeface="Calibri"/>
              </a:rPr>
              <a:t>Diagrama</a:t>
            </a:r>
            <a:r>
              <a:rPr lang="en-US" b="1" dirty="0">
                <a:solidFill>
                  <a:schemeClr val="bg1"/>
                </a:solidFill>
                <a:cs typeface="Calibri"/>
              </a:rPr>
              <a:t> da </a:t>
            </a:r>
            <a:r>
              <a:rPr lang="en-US" b="1" dirty="0" err="1">
                <a:solidFill>
                  <a:schemeClr val="bg1"/>
                </a:solidFill>
                <a:cs typeface="Calibri"/>
              </a:rPr>
              <a:t>Arquitetura</a:t>
            </a:r>
            <a:endParaRPr lang="en-US" b="1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72A2E5F9-5622-4ECD-90BE-F0D800094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8591" y="1712397"/>
            <a:ext cx="4846235" cy="363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472951"/>
      </p:ext>
    </p:extLst>
  </p:cSld>
  <p:clrMapOvr>
    <a:masterClrMapping/>
  </p:clrMapOvr>
  <p:transition spd="slow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09">
            <a:extLst>
              <a:ext uri="{FF2B5EF4-FFF2-40B4-BE49-F238E27FC236}">
                <a16:creationId xmlns:a16="http://schemas.microsoft.com/office/drawing/2014/main" id="{A735BA2C-9CB2-446B-AD47-AE7FF08162A2}"/>
              </a:ext>
            </a:extLst>
          </p:cNvPr>
          <p:cNvSpPr/>
          <p:nvPr/>
        </p:nvSpPr>
        <p:spPr>
          <a:xfrm>
            <a:off x="-984743" y="433883"/>
            <a:ext cx="5069060" cy="33085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9A87FD-9259-4C0A-A654-994E850ED590}"/>
              </a:ext>
            </a:extLst>
          </p:cNvPr>
          <p:cNvSpPr txBox="1"/>
          <p:nvPr/>
        </p:nvSpPr>
        <p:spPr>
          <a:xfrm>
            <a:off x="745659" y="419354"/>
            <a:ext cx="2365776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cs typeface="Calibri"/>
              </a:rPr>
              <a:t>Vantagens</a:t>
            </a:r>
            <a:r>
              <a:rPr lang="en-US" b="1" dirty="0">
                <a:solidFill>
                  <a:schemeClr val="bg1"/>
                </a:solidFill>
                <a:cs typeface="Calibri"/>
              </a:rPr>
              <a:t> e </a:t>
            </a:r>
            <a:r>
              <a:rPr lang="en-US" b="1" dirty="0" err="1">
                <a:solidFill>
                  <a:schemeClr val="bg1"/>
                </a:solidFill>
                <a:cs typeface="Calibri"/>
              </a:rPr>
              <a:t>limitações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BECE49-B3B1-4084-85F2-E4F681AC12E2}"/>
              </a:ext>
            </a:extLst>
          </p:cNvPr>
          <p:cNvSpPr txBox="1"/>
          <p:nvPr/>
        </p:nvSpPr>
        <p:spPr>
          <a:xfrm>
            <a:off x="439948" y="2136476"/>
            <a:ext cx="4813539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⦁ </a:t>
            </a:r>
            <a:r>
              <a:rPr lang="pt-BR" b="1" dirty="0">
                <a:solidFill>
                  <a:schemeClr val="bg1"/>
                </a:solidFill>
                <a:ea typeface="+mn-lt"/>
                <a:cs typeface="+mn-lt"/>
              </a:rPr>
              <a:t>  </a:t>
            </a:r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pt-BR" dirty="0" err="1">
                <a:solidFill>
                  <a:schemeClr val="bg1"/>
                </a:solidFill>
                <a:ea typeface="+mn-lt"/>
                <a:cs typeface="+mn-lt"/>
              </a:rPr>
              <a:t>Testabilidade</a:t>
            </a:r>
            <a:endParaRPr lang="pt-BR">
              <a:solidFill>
                <a:schemeClr val="bg1"/>
              </a:solidFill>
              <a:cs typeface="Calibri" panose="020F0502020204030204"/>
            </a:endParaRPr>
          </a:p>
          <a:p>
            <a:endParaRPr lang="pt-BR" dirty="0">
              <a:solidFill>
                <a:schemeClr val="bg1"/>
              </a:solidFill>
              <a:cs typeface="Calibri" panose="020F0502020204030204"/>
            </a:endParaRPr>
          </a:p>
          <a:p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⦁    Independência da interface do usuário</a:t>
            </a:r>
            <a:endParaRPr lang="pt-BR">
              <a:solidFill>
                <a:schemeClr val="bg1"/>
              </a:solidFill>
              <a:cs typeface="Calibri" panose="020F0502020204030204"/>
            </a:endParaRPr>
          </a:p>
          <a:p>
            <a:endParaRPr lang="pt-BR" dirty="0">
              <a:solidFill>
                <a:schemeClr val="bg1"/>
              </a:solidFill>
              <a:cs typeface="Calibri"/>
            </a:endParaRPr>
          </a:p>
          <a:p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⦁    Independência do banco de dados</a:t>
            </a:r>
            <a:endParaRPr lang="pt-BR">
              <a:solidFill>
                <a:schemeClr val="bg1"/>
              </a:solidFill>
              <a:cs typeface="Calibri" panose="020F0502020204030204"/>
            </a:endParaRPr>
          </a:p>
          <a:p>
            <a:endParaRPr lang="pt-BR" dirty="0">
              <a:solidFill>
                <a:schemeClr val="bg1"/>
              </a:solidFill>
              <a:cs typeface="Calibri"/>
            </a:endParaRPr>
          </a:p>
          <a:p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⦁    Independência de qualquer agente externo</a:t>
            </a:r>
            <a:endParaRPr lang="pt-BR" dirty="0">
              <a:solidFill>
                <a:schemeClr val="bg1"/>
              </a:solidFill>
              <a:cs typeface="Calibri"/>
            </a:endParaRPr>
          </a:p>
          <a:p>
            <a:endParaRPr lang="pt-BR" dirty="0">
              <a:solidFill>
                <a:schemeClr val="bg1"/>
              </a:solidFill>
              <a:cs typeface="Calibri"/>
            </a:endParaRPr>
          </a:p>
          <a:p>
            <a:pPr algn="l"/>
            <a:endParaRPr lang="pt-BR" dirty="0">
              <a:cs typeface="Calibri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D023E5E9-ED6C-4403-84C4-C78D5DC87AD1}"/>
              </a:ext>
            </a:extLst>
          </p:cNvPr>
          <p:cNvSpPr txBox="1"/>
          <p:nvPr/>
        </p:nvSpPr>
        <p:spPr>
          <a:xfrm>
            <a:off x="435850" y="1395158"/>
            <a:ext cx="2166875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600" b="1" dirty="0" err="1">
                <a:solidFill>
                  <a:schemeClr val="bg1"/>
                </a:solidFill>
                <a:cs typeface="Calibri"/>
              </a:rPr>
              <a:t>Vantagens</a:t>
            </a:r>
            <a:endParaRPr lang="en-US" sz="36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14C3101-8878-418F-AA77-25F5B117E77A}"/>
              </a:ext>
            </a:extLst>
          </p:cNvPr>
          <p:cNvSpPr txBox="1"/>
          <p:nvPr/>
        </p:nvSpPr>
        <p:spPr>
          <a:xfrm>
            <a:off x="6147759" y="2136475"/>
            <a:ext cx="4813539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⦁ </a:t>
            </a:r>
            <a:r>
              <a:rPr lang="pt-BR" b="1" dirty="0">
                <a:solidFill>
                  <a:schemeClr val="bg1"/>
                </a:solidFill>
                <a:ea typeface="+mn-lt"/>
                <a:cs typeface="+mn-lt"/>
              </a:rPr>
              <a:t>  </a:t>
            </a:r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 A dificuldade em absorver e aplicar os conceitos da Arquitetura Limpa é uma das maiores limitações do padrão arquitetural</a:t>
            </a:r>
            <a:endParaRPr lang="pt-BR" b="1" dirty="0">
              <a:solidFill>
                <a:schemeClr val="bg1"/>
              </a:solidFill>
              <a:cs typeface="Calibri" panose="020F0502020204030204"/>
            </a:endParaRPr>
          </a:p>
          <a:p>
            <a:endParaRPr lang="pt-BR" dirty="0">
              <a:solidFill>
                <a:schemeClr val="bg1"/>
              </a:solidFill>
              <a:cs typeface="Calibri" panose="020F0502020204030204"/>
            </a:endParaRPr>
          </a:p>
          <a:p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⦁    É a necessidade de o padrão exigir o acréscimo de muitas classes adicionais, circunstância que impede a utilização do modelo para projetos de baixa complexidade.</a:t>
            </a:r>
          </a:p>
          <a:p>
            <a:endParaRPr lang="pt-BR" dirty="0">
              <a:solidFill>
                <a:schemeClr val="bg1"/>
              </a:solidFill>
              <a:cs typeface="Calibri"/>
            </a:endParaRPr>
          </a:p>
          <a:p>
            <a:endParaRPr lang="pt-BR" dirty="0">
              <a:solidFill>
                <a:schemeClr val="bg1"/>
              </a:solidFill>
              <a:cs typeface="Calibri"/>
            </a:endParaRPr>
          </a:p>
          <a:p>
            <a:endParaRPr lang="pt-BR" b="1" dirty="0">
              <a:solidFill>
                <a:schemeClr val="bg1"/>
              </a:solidFill>
              <a:cs typeface="Calibri" panose="020F0502020204030204"/>
            </a:endParaRPr>
          </a:p>
          <a:p>
            <a:endParaRPr lang="pt-BR" dirty="0">
              <a:solidFill>
                <a:schemeClr val="bg1"/>
              </a:solidFill>
              <a:cs typeface="Calibri"/>
            </a:endParaRPr>
          </a:p>
          <a:p>
            <a:pPr algn="l"/>
            <a:endParaRPr lang="pt-BR" dirty="0">
              <a:cs typeface="Calibri"/>
            </a:endParaRPr>
          </a:p>
        </p:txBody>
      </p:sp>
      <p:sp>
        <p:nvSpPr>
          <p:cNvPr id="34" name="TextBox 2">
            <a:extLst>
              <a:ext uri="{FF2B5EF4-FFF2-40B4-BE49-F238E27FC236}">
                <a16:creationId xmlns:a16="http://schemas.microsoft.com/office/drawing/2014/main" id="{B213CE12-D8FE-473F-A33C-4723681B4EEF}"/>
              </a:ext>
            </a:extLst>
          </p:cNvPr>
          <p:cNvSpPr txBox="1"/>
          <p:nvPr/>
        </p:nvSpPr>
        <p:spPr>
          <a:xfrm>
            <a:off x="6100529" y="1396781"/>
            <a:ext cx="2833340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600" b="1" dirty="0" err="1">
                <a:solidFill>
                  <a:schemeClr val="bg1"/>
                </a:solidFill>
                <a:cs typeface="Calibri"/>
              </a:rPr>
              <a:t>Desvantagens</a:t>
            </a:r>
          </a:p>
        </p:txBody>
      </p:sp>
    </p:spTree>
  </p:cSld>
  <p:clrMapOvr>
    <a:masterClrMapping/>
  </p:clrMapOvr>
  <p:transition spd="slow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28" name="TextBox 5"/>
          <p:cNvSpPr txBox="1"/>
          <p:nvPr/>
        </p:nvSpPr>
        <p:spPr>
          <a:xfrm>
            <a:off x="2760392" y="3105628"/>
            <a:ext cx="621030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600" b="1" dirty="0" err="1">
                <a:solidFill>
                  <a:schemeClr val="accent3"/>
                </a:solidFill>
                <a:latin typeface="Calibri"/>
                <a:ea typeface="Roboto Th" pitchFamily="2" charset="0"/>
                <a:cs typeface="Calibri"/>
              </a:rPr>
              <a:t>Demonstrando</a:t>
            </a:r>
            <a:r>
              <a:rPr lang="en-US" sz="3600" b="1" dirty="0">
                <a:solidFill>
                  <a:schemeClr val="accent3"/>
                </a:solidFill>
                <a:latin typeface="Calibri"/>
                <a:ea typeface="Roboto Th" pitchFamily="2" charset="0"/>
                <a:cs typeface="Calibri"/>
              </a:rPr>
              <a:t> </a:t>
            </a:r>
            <a:r>
              <a:rPr lang="en-US" sz="3600" b="1" dirty="0" err="1">
                <a:solidFill>
                  <a:schemeClr val="accent3"/>
                </a:solidFill>
                <a:latin typeface="Calibri"/>
                <a:ea typeface="Roboto Th" pitchFamily="2" charset="0"/>
                <a:cs typeface="Calibri"/>
              </a:rPr>
              <a:t>aplicação</a:t>
            </a:r>
            <a:endParaRPr lang="en-US" sz="3600" b="1" dirty="0" err="1">
              <a:solidFill>
                <a:schemeClr val="accent3"/>
              </a:solidFill>
              <a:latin typeface="Calibri" pitchFamily="34" charset="0"/>
              <a:ea typeface="Roboto Th" pitchFamily="2" charset="0"/>
              <a:cs typeface="Calibri"/>
            </a:endParaRPr>
          </a:p>
        </p:txBody>
      </p:sp>
      <p:sp>
        <p:nvSpPr>
          <p:cNvPr id="2" name="Rounded Rectangle 109">
            <a:extLst>
              <a:ext uri="{FF2B5EF4-FFF2-40B4-BE49-F238E27FC236}">
                <a16:creationId xmlns:a16="http://schemas.microsoft.com/office/drawing/2014/main" id="{CE5442CC-8D6E-4983-AE24-0F42184C940B}"/>
              </a:ext>
            </a:extLst>
          </p:cNvPr>
          <p:cNvSpPr/>
          <p:nvPr/>
        </p:nvSpPr>
        <p:spPr>
          <a:xfrm>
            <a:off x="-984743" y="433883"/>
            <a:ext cx="5069060" cy="33085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45FB8ACE-D78E-4FE8-88B9-83F8059DFBA1}"/>
              </a:ext>
            </a:extLst>
          </p:cNvPr>
          <p:cNvSpPr txBox="1"/>
          <p:nvPr/>
        </p:nvSpPr>
        <p:spPr>
          <a:xfrm>
            <a:off x="745659" y="419354"/>
            <a:ext cx="1571905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cs typeface="Calibri"/>
              </a:rPr>
              <a:t>Demonstração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49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628" grpId="0"/>
    </p:bldLst>
  </p:timing>
</p:sld>
</file>

<file path=ppt/theme/theme1.xml><?xml version="1.0" encoding="utf-8"?>
<a:theme xmlns:a="http://schemas.openxmlformats.org/drawingml/2006/main" name="Office Theme">
  <a:themeElements>
    <a:clrScheme name="Custom 8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69AAB"/>
      </a:accent1>
      <a:accent2>
        <a:srgbClr val="8AB5C8"/>
      </a:accent2>
      <a:accent3>
        <a:srgbClr val="9FD1E8"/>
      </a:accent3>
      <a:accent4>
        <a:srgbClr val="EF6192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1555</Words>
  <Application>Microsoft Office PowerPoint</Application>
  <PresentationFormat>Widescreen</PresentationFormat>
  <Paragraphs>175</Paragraphs>
  <Slides>7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NAASIR</dc:creator>
  <cp:lastModifiedBy>linderman</cp:lastModifiedBy>
  <cp:revision>565</cp:revision>
  <dcterms:created xsi:type="dcterms:W3CDTF">2018-10-11T11:25:46Z</dcterms:created>
  <dcterms:modified xsi:type="dcterms:W3CDTF">2021-12-01T21:19:36Z</dcterms:modified>
</cp:coreProperties>
</file>