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Bebas Neue"/>
      <p:regular r:id="rId17"/>
    </p:embeddedFont>
    <p:embeddedFont>
      <p:font typeface="Lexend Exa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BebasNeue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LexendExa-bold.fntdata"/><Relationship Id="rId6" Type="http://schemas.openxmlformats.org/officeDocument/2006/relationships/slide" Target="slides/slide2.xml"/><Relationship Id="rId18" Type="http://schemas.openxmlformats.org/officeDocument/2006/relationships/font" Target="fonts/LexendExa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9eb8e29d1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9eb8e29d1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dd578e635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dd578e635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9fb327441e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9fb327441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9fb327441e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9fb327441e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100134645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100134645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9eb8e29d19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9eb8e29d19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9eb8e29d19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9eb8e29d19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9eb8e29d19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9eb8e29d19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9eb8e29d19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9eb8e29d19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9fb327441e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9fb327441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9fb327441e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9fb327441e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100134645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100134645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10000"/>
          </a:blip>
          <a:srcRect b="0" l="0" r="0" t="15583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715100" y="763600"/>
            <a:ext cx="6419700" cy="23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15100" y="3229600"/>
            <a:ext cx="6096600" cy="3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cxnSp>
        <p:nvCxnSpPr>
          <p:cNvPr id="12" name="Google Shape;12;p2"/>
          <p:cNvCxnSpPr/>
          <p:nvPr/>
        </p:nvCxnSpPr>
        <p:spPr>
          <a:xfrm>
            <a:off x="715100" y="4608500"/>
            <a:ext cx="540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5400700" scaled="0"/>
        </a:gra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1"/>
          <p:cNvPicPr preferRelativeResize="0"/>
          <p:nvPr/>
        </p:nvPicPr>
        <p:blipFill rotWithShape="1">
          <a:blip r:embed="rId2">
            <a:alphaModFix amt="10000"/>
          </a:blip>
          <a:srcRect b="0" l="0" r="0" t="15583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" name="Google Shape;57;p11"/>
          <p:cNvCxnSpPr/>
          <p:nvPr/>
        </p:nvCxnSpPr>
        <p:spPr>
          <a:xfrm>
            <a:off x="715100" y="4608500"/>
            <a:ext cx="540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subTitle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3"/>
          <p:cNvPicPr preferRelativeResize="0"/>
          <p:nvPr/>
        </p:nvPicPr>
        <p:blipFill rotWithShape="1">
          <a:blip r:embed="rId2">
            <a:alphaModFix amt="10000"/>
          </a:blip>
          <a:srcRect b="0" l="0" r="0" t="15583"/>
          <a:stretch/>
        </p:blipFill>
        <p:spPr>
          <a:xfrm rot="10800000"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>
            <p:ph hasCustomPrompt="1" type="title"/>
          </p:nvPr>
        </p:nvSpPr>
        <p:spPr>
          <a:xfrm>
            <a:off x="715100" y="1459125"/>
            <a:ext cx="2571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715100" y="2429600"/>
            <a:ext cx="2571300" cy="1401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2" type="subTitle"/>
          </p:nvPr>
        </p:nvSpPr>
        <p:spPr>
          <a:xfrm>
            <a:off x="715100" y="1976331"/>
            <a:ext cx="2571300" cy="529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3" type="title"/>
          </p:nvPr>
        </p:nvSpPr>
        <p:spPr>
          <a:xfrm>
            <a:off x="715100" y="535000"/>
            <a:ext cx="7713900" cy="667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 Light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hasCustomPrompt="1" idx="4" type="title"/>
          </p:nvPr>
        </p:nvSpPr>
        <p:spPr>
          <a:xfrm>
            <a:off x="3286400" y="1459125"/>
            <a:ext cx="2571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/>
          <p:nvPr>
            <p:ph idx="5" type="subTitle"/>
          </p:nvPr>
        </p:nvSpPr>
        <p:spPr>
          <a:xfrm>
            <a:off x="3286400" y="2429600"/>
            <a:ext cx="2571300" cy="1401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6" type="subTitle"/>
          </p:nvPr>
        </p:nvSpPr>
        <p:spPr>
          <a:xfrm>
            <a:off x="3286400" y="1976331"/>
            <a:ext cx="2571300" cy="529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hasCustomPrompt="1" idx="7" type="title"/>
          </p:nvPr>
        </p:nvSpPr>
        <p:spPr>
          <a:xfrm>
            <a:off x="5857700" y="1459125"/>
            <a:ext cx="2571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/>
          <p:nvPr>
            <p:ph idx="8" type="subTitle"/>
          </p:nvPr>
        </p:nvSpPr>
        <p:spPr>
          <a:xfrm>
            <a:off x="5857700" y="2429600"/>
            <a:ext cx="2571300" cy="1401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9" type="subTitle"/>
          </p:nvPr>
        </p:nvSpPr>
        <p:spPr>
          <a:xfrm>
            <a:off x="5857700" y="1976331"/>
            <a:ext cx="2571300" cy="529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cxnSp>
        <p:nvCxnSpPr>
          <p:cNvPr id="73" name="Google Shape;73;p13"/>
          <p:cNvCxnSpPr/>
          <p:nvPr/>
        </p:nvCxnSpPr>
        <p:spPr>
          <a:xfrm>
            <a:off x="715100" y="4608500"/>
            <a:ext cx="540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4"/>
          <p:cNvPicPr preferRelativeResize="0"/>
          <p:nvPr/>
        </p:nvPicPr>
        <p:blipFill rotWithShape="1">
          <a:blip r:embed="rId2">
            <a:alphaModFix amt="10000"/>
          </a:blip>
          <a:srcRect b="0" l="0" r="0" t="15583"/>
          <a:stretch/>
        </p:blipFill>
        <p:spPr>
          <a:xfrm rot="10800000"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>
            <p:ph idx="1" type="subTitle"/>
          </p:nvPr>
        </p:nvSpPr>
        <p:spPr>
          <a:xfrm>
            <a:off x="715099" y="739250"/>
            <a:ext cx="5741400" cy="24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7" name="Google Shape;77;p14"/>
          <p:cNvSpPr txBox="1"/>
          <p:nvPr>
            <p:ph idx="2" type="subTitle"/>
          </p:nvPr>
        </p:nvSpPr>
        <p:spPr>
          <a:xfrm>
            <a:off x="715050" y="3372950"/>
            <a:ext cx="5741400" cy="529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cxnSp>
        <p:nvCxnSpPr>
          <p:cNvPr id="78" name="Google Shape;78;p14"/>
          <p:cNvCxnSpPr/>
          <p:nvPr/>
        </p:nvCxnSpPr>
        <p:spPr>
          <a:xfrm>
            <a:off x="715100" y="4608500"/>
            <a:ext cx="540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5400700" scaled="0"/>
        </a:gra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 amt="10000"/>
          </a:blip>
          <a:srcRect b="0" l="0" r="0" t="15583"/>
          <a:stretch/>
        </p:blipFill>
        <p:spPr>
          <a:xfrm rot="10800000"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>
            <p:ph type="title"/>
          </p:nvPr>
        </p:nvSpPr>
        <p:spPr>
          <a:xfrm>
            <a:off x="3722500" y="535000"/>
            <a:ext cx="4706400" cy="66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exend Exa"/>
              <a:buNone/>
              <a:defRPr sz="32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exend Exa"/>
              <a:buNone/>
              <a:defRPr sz="33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exend Exa"/>
              <a:buNone/>
              <a:defRPr sz="33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exend Exa"/>
              <a:buNone/>
              <a:defRPr sz="33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exend Exa"/>
              <a:buNone/>
              <a:defRPr sz="33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exend Exa"/>
              <a:buNone/>
              <a:defRPr sz="33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exend Exa"/>
              <a:buNone/>
              <a:defRPr sz="33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exend Exa"/>
              <a:buNone/>
              <a:defRPr sz="33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exend Exa"/>
              <a:buNone/>
              <a:defRPr sz="33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/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3722500" y="1204300"/>
            <a:ext cx="4706400" cy="340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Lexend Exa"/>
              <a:buChar char="●"/>
              <a:defRPr sz="11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indent="-29845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Exa"/>
              <a:buChar char="○"/>
              <a:defRPr sz="11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indent="-29845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Exa"/>
              <a:buChar char="■"/>
              <a:defRPr sz="11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indent="-29845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Exa"/>
              <a:buChar char="●"/>
              <a:defRPr sz="11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indent="-29845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Exa"/>
              <a:buChar char="○"/>
              <a:defRPr sz="11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indent="-29845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Exa"/>
              <a:buChar char="■"/>
              <a:defRPr sz="11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indent="-29845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Exa"/>
              <a:buChar char="●"/>
              <a:defRPr sz="11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indent="-29845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Exa"/>
              <a:buChar char="○"/>
              <a:defRPr sz="11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indent="-29845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Exa"/>
              <a:buChar char="■"/>
              <a:defRPr sz="11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/>
        </p:txBody>
      </p:sp>
      <p:sp>
        <p:nvSpPr>
          <p:cNvPr id="83" name="Google Shape;83;p15"/>
          <p:cNvSpPr/>
          <p:nvPr>
            <p:ph idx="2" type="pic"/>
          </p:nvPr>
        </p:nvSpPr>
        <p:spPr>
          <a:xfrm>
            <a:off x="715100" y="535000"/>
            <a:ext cx="2855100" cy="40734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84" name="Google Shape;84;p15"/>
          <p:cNvCxnSpPr/>
          <p:nvPr/>
        </p:nvCxnSpPr>
        <p:spPr>
          <a:xfrm>
            <a:off x="7888300" y="4608500"/>
            <a:ext cx="540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5400700" scaled="0"/>
        </a:gra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6"/>
          <p:cNvPicPr preferRelativeResize="0"/>
          <p:nvPr/>
        </p:nvPicPr>
        <p:blipFill rotWithShape="1">
          <a:blip r:embed="rId2">
            <a:alphaModFix amt="10000"/>
          </a:blip>
          <a:srcRect b="7791" l="0" r="0" t="7791"/>
          <a:stretch/>
        </p:blipFill>
        <p:spPr>
          <a:xfrm rot="10800000"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>
            <p:ph idx="1" type="subTitle"/>
          </p:nvPr>
        </p:nvSpPr>
        <p:spPr>
          <a:xfrm>
            <a:off x="715100" y="1202500"/>
            <a:ext cx="3856800" cy="3405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6"/>
          <p:cNvSpPr txBox="1"/>
          <p:nvPr>
            <p:ph type="title"/>
          </p:nvPr>
        </p:nvSpPr>
        <p:spPr>
          <a:xfrm>
            <a:off x="715100" y="535000"/>
            <a:ext cx="7713900" cy="667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 Light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/>
        </p:txBody>
      </p:sp>
      <p:sp>
        <p:nvSpPr>
          <p:cNvPr id="89" name="Google Shape;89;p16"/>
          <p:cNvSpPr txBox="1"/>
          <p:nvPr>
            <p:ph idx="2" type="subTitle"/>
          </p:nvPr>
        </p:nvSpPr>
        <p:spPr>
          <a:xfrm>
            <a:off x="4572350" y="1202500"/>
            <a:ext cx="3856800" cy="3405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90" name="Google Shape;90;p16"/>
          <p:cNvCxnSpPr/>
          <p:nvPr/>
        </p:nvCxnSpPr>
        <p:spPr>
          <a:xfrm>
            <a:off x="715100" y="4608500"/>
            <a:ext cx="540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5400700" scaled="0"/>
        </a:gra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7"/>
          <p:cNvPicPr preferRelativeResize="0"/>
          <p:nvPr/>
        </p:nvPicPr>
        <p:blipFill rotWithShape="1">
          <a:blip r:embed="rId2">
            <a:alphaModFix amt="10000"/>
          </a:blip>
          <a:srcRect b="7791" l="0" r="0" t="7791"/>
          <a:stretch/>
        </p:blipFill>
        <p:spPr>
          <a:xfrm rot="10800000"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>
            <p:ph type="title"/>
          </p:nvPr>
        </p:nvSpPr>
        <p:spPr>
          <a:xfrm>
            <a:off x="715100" y="535000"/>
            <a:ext cx="7713900" cy="667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Exa"/>
              <a:buNone/>
              <a:defRPr sz="32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Exa"/>
              <a:buNone/>
              <a:defRPr sz="32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Exa"/>
              <a:buNone/>
              <a:defRPr sz="32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Exa"/>
              <a:buNone/>
              <a:defRPr sz="32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Exa"/>
              <a:buNone/>
              <a:defRPr sz="32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Exa"/>
              <a:buNone/>
              <a:defRPr sz="32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Exa"/>
              <a:buNone/>
              <a:defRPr sz="32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Exa"/>
              <a:buNone/>
              <a:defRPr sz="32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Exa"/>
              <a:buNone/>
              <a:defRPr sz="32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/>
        </p:txBody>
      </p:sp>
      <p:cxnSp>
        <p:nvCxnSpPr>
          <p:cNvPr id="94" name="Google Shape;94;p17"/>
          <p:cNvCxnSpPr/>
          <p:nvPr/>
        </p:nvCxnSpPr>
        <p:spPr>
          <a:xfrm>
            <a:off x="715100" y="4608500"/>
            <a:ext cx="540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5400700" scaled="0"/>
        </a:gra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8"/>
          <p:cNvPicPr preferRelativeResize="0"/>
          <p:nvPr/>
        </p:nvPicPr>
        <p:blipFill rotWithShape="1">
          <a:blip r:embed="rId2">
            <a:alphaModFix amt="10000"/>
          </a:blip>
          <a:srcRect b="0" l="0" r="0" t="15583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>
            <p:ph type="ctrTitle"/>
          </p:nvPr>
        </p:nvSpPr>
        <p:spPr>
          <a:xfrm>
            <a:off x="715100" y="672725"/>
            <a:ext cx="3710100" cy="9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8" name="Google Shape;98;p18"/>
          <p:cNvSpPr txBox="1"/>
          <p:nvPr>
            <p:ph idx="1" type="subTitle"/>
          </p:nvPr>
        </p:nvSpPr>
        <p:spPr>
          <a:xfrm>
            <a:off x="715100" y="1564028"/>
            <a:ext cx="3710100" cy="10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9" name="Google Shape;99;p18"/>
          <p:cNvSpPr txBox="1"/>
          <p:nvPr/>
        </p:nvSpPr>
        <p:spPr>
          <a:xfrm>
            <a:off x="715100" y="3145971"/>
            <a:ext cx="3710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rPr>
              <a:t>CREDITS: This presentation template was created by </a:t>
            </a: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Lexend Exa"/>
                <a:ea typeface="Lexend Exa"/>
                <a:cs typeface="Lexend Exa"/>
                <a:sym typeface="Lexend Ex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rPr>
              <a:t>, including icons by </a:t>
            </a: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Lexend Exa"/>
                <a:ea typeface="Lexend Exa"/>
                <a:cs typeface="Lexend Exa"/>
                <a:sym typeface="Lexend Ex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9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rPr>
              <a:t> </a:t>
            </a:r>
            <a:r>
              <a:rPr lang="en" sz="9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rPr>
              <a:t>and infographics &amp; images by </a:t>
            </a: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Lexend Exa"/>
                <a:ea typeface="Lexend Exa"/>
                <a:cs typeface="Lexend Exa"/>
                <a:sym typeface="Lexend Ex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900">
              <a:solidFill>
                <a:schemeClr val="dk1"/>
              </a:solidFill>
              <a:latin typeface="Lexend Exa"/>
              <a:ea typeface="Lexend Exa"/>
              <a:cs typeface="Lexend Exa"/>
              <a:sym typeface="Lexend Exa"/>
            </a:endParaRPr>
          </a:p>
        </p:txBody>
      </p:sp>
      <p:cxnSp>
        <p:nvCxnSpPr>
          <p:cNvPr id="100" name="Google Shape;100;p18"/>
          <p:cNvCxnSpPr/>
          <p:nvPr/>
        </p:nvCxnSpPr>
        <p:spPr>
          <a:xfrm>
            <a:off x="715100" y="4608500"/>
            <a:ext cx="540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5400700" scaled="0"/>
        </a:gra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9"/>
          <p:cNvPicPr preferRelativeResize="0"/>
          <p:nvPr/>
        </p:nvPicPr>
        <p:blipFill rotWithShape="1">
          <a:blip r:embed="rId2">
            <a:alphaModFix amt="10000"/>
          </a:blip>
          <a:srcRect b="0" l="0" r="10594" t="24528"/>
          <a:stretch/>
        </p:blipFill>
        <p:spPr>
          <a:xfrm rot="10800000"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p19"/>
          <p:cNvCxnSpPr/>
          <p:nvPr/>
        </p:nvCxnSpPr>
        <p:spPr>
          <a:xfrm>
            <a:off x="715100" y="4608500"/>
            <a:ext cx="540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5400700" scaled="0"/>
        </a:gra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0"/>
          <p:cNvPicPr preferRelativeResize="0"/>
          <p:nvPr/>
        </p:nvPicPr>
        <p:blipFill rotWithShape="1">
          <a:blip r:embed="rId2">
            <a:alphaModFix amt="10000"/>
          </a:blip>
          <a:srcRect b="0" l="0" r="10594" t="24528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" name="Google Shape;106;p20"/>
          <p:cNvCxnSpPr/>
          <p:nvPr/>
        </p:nvCxnSpPr>
        <p:spPr>
          <a:xfrm>
            <a:off x="7888300" y="4608500"/>
            <a:ext cx="540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 rotWithShape="1">
          <a:blip r:embed="rId2">
            <a:alphaModFix amt="10000"/>
          </a:blip>
          <a:srcRect b="0" l="0" r="0" t="15583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/>
          <p:nvPr>
            <p:ph type="title"/>
          </p:nvPr>
        </p:nvSpPr>
        <p:spPr>
          <a:xfrm>
            <a:off x="720000" y="1803125"/>
            <a:ext cx="6431400" cy="8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720000" y="596600"/>
            <a:ext cx="6431400" cy="12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720000" y="2727125"/>
            <a:ext cx="6431400" cy="3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8" name="Google Shape;18;p3"/>
          <p:cNvCxnSpPr/>
          <p:nvPr/>
        </p:nvCxnSpPr>
        <p:spPr>
          <a:xfrm>
            <a:off x="715100" y="4608500"/>
            <a:ext cx="540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5400700" scaled="0"/>
        </a:gra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/>
          <p:cNvPicPr preferRelativeResize="0"/>
          <p:nvPr/>
        </p:nvPicPr>
        <p:blipFill rotWithShape="1">
          <a:blip r:embed="rId2">
            <a:alphaModFix amt="10000"/>
          </a:blip>
          <a:srcRect b="0" l="0" r="0" t="15583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" name="Google Shape;21;p4"/>
          <p:cNvCxnSpPr/>
          <p:nvPr/>
        </p:nvCxnSpPr>
        <p:spPr>
          <a:xfrm>
            <a:off x="715100" y="4608500"/>
            <a:ext cx="540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○"/>
              <a:defRPr>
                <a:solidFill>
                  <a:srgbClr val="434343"/>
                </a:solidFill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■"/>
              <a:defRPr>
                <a:solidFill>
                  <a:srgbClr val="434343"/>
                </a:solidFill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●"/>
              <a:defRPr>
                <a:solidFill>
                  <a:srgbClr val="434343"/>
                </a:solidFill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○"/>
              <a:defRPr>
                <a:solidFill>
                  <a:srgbClr val="434343"/>
                </a:solidFill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■"/>
              <a:defRPr>
                <a:solidFill>
                  <a:srgbClr val="434343"/>
                </a:solidFill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●"/>
              <a:defRPr>
                <a:solidFill>
                  <a:srgbClr val="434343"/>
                </a:solidFill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○"/>
              <a:defRPr>
                <a:solidFill>
                  <a:srgbClr val="434343"/>
                </a:solidFill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5400700" scaled="0"/>
        </a:gra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5"/>
          <p:cNvPicPr preferRelativeResize="0"/>
          <p:nvPr/>
        </p:nvPicPr>
        <p:blipFill rotWithShape="1">
          <a:blip r:embed="rId2">
            <a:alphaModFix amt="10000"/>
          </a:blip>
          <a:srcRect b="0" l="0" r="0" t="15583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"/>
          <p:cNvSpPr txBox="1"/>
          <p:nvPr>
            <p:ph idx="1" type="subTitle"/>
          </p:nvPr>
        </p:nvSpPr>
        <p:spPr>
          <a:xfrm>
            <a:off x="715100" y="2021325"/>
            <a:ext cx="3856800" cy="1733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2" type="subTitle"/>
          </p:nvPr>
        </p:nvSpPr>
        <p:spPr>
          <a:xfrm>
            <a:off x="715100" y="1568050"/>
            <a:ext cx="3856800" cy="529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715100" y="535000"/>
            <a:ext cx="7713900" cy="667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 Light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3" type="subTitle"/>
          </p:nvPr>
        </p:nvSpPr>
        <p:spPr>
          <a:xfrm>
            <a:off x="4572350" y="2021325"/>
            <a:ext cx="3856800" cy="1733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4" type="subTitle"/>
          </p:nvPr>
        </p:nvSpPr>
        <p:spPr>
          <a:xfrm>
            <a:off x="4572351" y="1568050"/>
            <a:ext cx="3856800" cy="529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cxnSp>
        <p:nvCxnSpPr>
          <p:cNvPr id="31" name="Google Shape;31;p5"/>
          <p:cNvCxnSpPr/>
          <p:nvPr/>
        </p:nvCxnSpPr>
        <p:spPr>
          <a:xfrm>
            <a:off x="715100" y="4608500"/>
            <a:ext cx="540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5400700" scaled="0"/>
        </a:gra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6"/>
          <p:cNvPicPr preferRelativeResize="0"/>
          <p:nvPr/>
        </p:nvPicPr>
        <p:blipFill rotWithShape="1">
          <a:blip r:embed="rId2">
            <a:alphaModFix amt="10000"/>
          </a:blip>
          <a:srcRect b="7791" l="0" r="0" t="7791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6"/>
          <p:cNvSpPr txBox="1"/>
          <p:nvPr>
            <p:ph type="title"/>
          </p:nvPr>
        </p:nvSpPr>
        <p:spPr>
          <a:xfrm>
            <a:off x="715100" y="535000"/>
            <a:ext cx="7713900" cy="667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Exa"/>
              <a:buNone/>
              <a:defRPr sz="32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Exa"/>
              <a:buNone/>
              <a:defRPr sz="32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Exa"/>
              <a:buNone/>
              <a:defRPr sz="32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Exa"/>
              <a:buNone/>
              <a:defRPr sz="32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Exa"/>
              <a:buNone/>
              <a:defRPr sz="32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Exa"/>
              <a:buNone/>
              <a:defRPr sz="32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Exa"/>
              <a:buNone/>
              <a:defRPr sz="32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Exa"/>
              <a:buNone/>
              <a:defRPr sz="32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Exa"/>
              <a:buNone/>
              <a:defRPr sz="32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/>
        </p:txBody>
      </p:sp>
      <p:cxnSp>
        <p:nvCxnSpPr>
          <p:cNvPr id="35" name="Google Shape;35;p6"/>
          <p:cNvCxnSpPr/>
          <p:nvPr/>
        </p:nvCxnSpPr>
        <p:spPr>
          <a:xfrm>
            <a:off x="715100" y="4608500"/>
            <a:ext cx="540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7"/>
          <p:cNvPicPr preferRelativeResize="0"/>
          <p:nvPr/>
        </p:nvPicPr>
        <p:blipFill rotWithShape="1">
          <a:blip r:embed="rId2">
            <a:alphaModFix amt="10000"/>
          </a:blip>
          <a:srcRect b="0" l="0" r="0" t="15583"/>
          <a:stretch/>
        </p:blipFill>
        <p:spPr>
          <a:xfrm rot="10800000"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7"/>
          <p:cNvSpPr txBox="1"/>
          <p:nvPr>
            <p:ph type="title"/>
          </p:nvPr>
        </p:nvSpPr>
        <p:spPr>
          <a:xfrm>
            <a:off x="715100" y="535000"/>
            <a:ext cx="4706400" cy="66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exend Exa"/>
              <a:buNone/>
              <a:defRPr sz="32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exend Exa"/>
              <a:buNone/>
              <a:defRPr sz="33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exend Exa"/>
              <a:buNone/>
              <a:defRPr sz="33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exend Exa"/>
              <a:buNone/>
              <a:defRPr sz="33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exend Exa"/>
              <a:buNone/>
              <a:defRPr sz="33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exend Exa"/>
              <a:buNone/>
              <a:defRPr sz="33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exend Exa"/>
              <a:buNone/>
              <a:defRPr sz="33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exend Exa"/>
              <a:buNone/>
              <a:defRPr sz="33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exend Exa"/>
              <a:buNone/>
              <a:defRPr sz="33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715100" y="1204300"/>
            <a:ext cx="4706400" cy="340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Exa"/>
              <a:buChar char="●"/>
              <a:defRPr sz="11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indent="-2984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Exa"/>
              <a:buChar char="○"/>
              <a:defRPr sz="11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indent="-29845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Exa"/>
              <a:buChar char="■"/>
              <a:defRPr sz="11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indent="-29845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Exa"/>
              <a:buChar char="●"/>
              <a:defRPr sz="11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indent="-29845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Exa"/>
              <a:buChar char="○"/>
              <a:defRPr sz="11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indent="-29845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Exa"/>
              <a:buChar char="■"/>
              <a:defRPr sz="11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indent="-29845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Exa"/>
              <a:buChar char="●"/>
              <a:defRPr sz="11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indent="-29845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Exa"/>
              <a:buChar char="○"/>
              <a:defRPr sz="11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indent="-29845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Exa"/>
              <a:buChar char="■"/>
              <a:defRPr sz="11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/>
        </p:txBody>
      </p:sp>
      <p:sp>
        <p:nvSpPr>
          <p:cNvPr id="40" name="Google Shape;40;p7"/>
          <p:cNvSpPr/>
          <p:nvPr>
            <p:ph idx="2" type="pic"/>
          </p:nvPr>
        </p:nvSpPr>
        <p:spPr>
          <a:xfrm>
            <a:off x="5573900" y="535000"/>
            <a:ext cx="2855100" cy="40734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41" name="Google Shape;41;p7"/>
          <p:cNvCxnSpPr/>
          <p:nvPr/>
        </p:nvCxnSpPr>
        <p:spPr>
          <a:xfrm>
            <a:off x="715100" y="4608500"/>
            <a:ext cx="540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5400700" scaled="0"/>
        </a:gra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8"/>
          <p:cNvPicPr preferRelativeResize="0"/>
          <p:nvPr/>
        </p:nvPicPr>
        <p:blipFill rotWithShape="1">
          <a:blip r:embed="rId2">
            <a:alphaModFix amt="10000"/>
          </a:blip>
          <a:srcRect b="0" l="0" r="0" t="15583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" name="Google Shape;44;p8"/>
          <p:cNvCxnSpPr/>
          <p:nvPr/>
        </p:nvCxnSpPr>
        <p:spPr>
          <a:xfrm>
            <a:off x="715100" y="4608500"/>
            <a:ext cx="540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Google Shape;45;p8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5400700" scaled="0"/>
        </a:gra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9"/>
          <p:cNvPicPr preferRelativeResize="0"/>
          <p:nvPr/>
        </p:nvPicPr>
        <p:blipFill rotWithShape="1">
          <a:blip r:embed="rId2">
            <a:alphaModFix amt="10000"/>
          </a:blip>
          <a:srcRect b="0" l="0" r="0" t="15583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Google Shape;48;p9"/>
          <p:cNvCxnSpPr/>
          <p:nvPr/>
        </p:nvCxnSpPr>
        <p:spPr>
          <a:xfrm>
            <a:off x="715100" y="4608500"/>
            <a:ext cx="540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" name="Google Shape;49;p9"/>
          <p:cNvSpPr txBox="1"/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0"/>
          <p:cNvPicPr preferRelativeResize="0"/>
          <p:nvPr/>
        </p:nvPicPr>
        <p:blipFill rotWithShape="1">
          <a:blip r:embed="rId2">
            <a:alphaModFix amt="10000"/>
          </a:blip>
          <a:srcRect b="0" l="0" r="0" t="15583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0"/>
          <p:cNvSpPr txBox="1"/>
          <p:nvPr>
            <p:ph type="title"/>
          </p:nvPr>
        </p:nvSpPr>
        <p:spPr>
          <a:xfrm>
            <a:off x="715100" y="3213200"/>
            <a:ext cx="5610000" cy="11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highlight>
                  <a:schemeClr val="dk2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cxnSp>
        <p:nvCxnSpPr>
          <p:cNvPr id="54" name="Google Shape;54;p10"/>
          <p:cNvCxnSpPr/>
          <p:nvPr/>
        </p:nvCxnSpPr>
        <p:spPr>
          <a:xfrm>
            <a:off x="715100" y="4608500"/>
            <a:ext cx="540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535000"/>
            <a:ext cx="77139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Exa"/>
              <a:buNone/>
              <a:defRPr sz="32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Exa"/>
              <a:buNone/>
              <a:defRPr sz="32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Exa"/>
              <a:buNone/>
              <a:defRPr sz="32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Exa"/>
              <a:buNone/>
              <a:defRPr sz="32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Exa"/>
              <a:buNone/>
              <a:defRPr sz="32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Exa"/>
              <a:buNone/>
              <a:defRPr sz="32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Exa"/>
              <a:buNone/>
              <a:defRPr sz="32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Exa"/>
              <a:buNone/>
              <a:defRPr sz="32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Exa"/>
              <a:buNone/>
              <a:defRPr sz="32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202500"/>
            <a:ext cx="7713900" cy="34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Exa"/>
              <a:buChar char="●"/>
              <a:defRPr sz="11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indent="-2984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Exa"/>
              <a:buChar char="○"/>
              <a:defRPr sz="11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indent="-2984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Exa"/>
              <a:buChar char="■"/>
              <a:defRPr sz="11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indent="-2984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Exa"/>
              <a:buChar char="●"/>
              <a:defRPr sz="11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indent="-2984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Exa"/>
              <a:buChar char="○"/>
              <a:defRPr sz="11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indent="-2984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Exa"/>
              <a:buChar char="■"/>
              <a:defRPr sz="11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indent="-2984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Exa"/>
              <a:buChar char="●"/>
              <a:defRPr sz="11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indent="-2984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Exa"/>
              <a:buChar char="○"/>
              <a:defRPr sz="11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indent="-2984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Exa"/>
              <a:buChar char="■"/>
              <a:defRPr sz="11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hyperlink" Target="https://webapps.unitn.it/du/it/Persona/PER0212812/Didattica" TargetMode="External"/><Relationship Id="rId5" Type="http://schemas.openxmlformats.org/officeDocument/2006/relationships/hyperlink" Target="https://www.cloudflare.com/it-it/learning/ssl/lava-lamp-encryption/" TargetMode="External"/><Relationship Id="rId6" Type="http://schemas.openxmlformats.org/officeDocument/2006/relationships/hyperlink" Target="https://patents.google.com/patent/US5732138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://www.youtube.com/watch?v=YDSb96TMZ5s" TargetMode="External"/><Relationship Id="rId5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12">
            <a:off x="7708151" y="2964085"/>
            <a:ext cx="3357726" cy="310348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1"/>
          <p:cNvSpPr txBox="1"/>
          <p:nvPr>
            <p:ph type="ctrTitle"/>
          </p:nvPr>
        </p:nvSpPr>
        <p:spPr>
          <a:xfrm>
            <a:off x="715100" y="763600"/>
            <a:ext cx="6419700" cy="23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EMBEDDED SOFTWARE FOR IOT:</a:t>
            </a:r>
            <a:r>
              <a:rPr lang="en">
                <a:solidFill>
                  <a:srgbClr val="FFFFFF"/>
                </a:solidFill>
              </a:rPr>
              <a:t> LAVALAMP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ENCRYPTION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3" name="Google Shape;113;p21"/>
          <p:cNvSpPr txBox="1"/>
          <p:nvPr>
            <p:ph idx="1" type="subTitle"/>
          </p:nvPr>
        </p:nvSpPr>
        <p:spPr>
          <a:xfrm>
            <a:off x="715100" y="3229600"/>
            <a:ext cx="6096600" cy="5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Luigi Dell’Eva, Riccardo Germenia, Luca Cavalcanti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Università degli studi di Trento, 2023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14">
            <a:off x="4594150" y="3115506"/>
            <a:ext cx="5537998" cy="5118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5" name="Google Shape;225;p30"/>
          <p:cNvSpPr txBox="1"/>
          <p:nvPr/>
        </p:nvSpPr>
        <p:spPr>
          <a:xfrm>
            <a:off x="720000" y="1803125"/>
            <a:ext cx="6431400" cy="8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rgbClr val="FFFFFF"/>
                </a:solidFill>
                <a:latin typeface="Lexend Exa"/>
                <a:ea typeface="Lexend Exa"/>
                <a:cs typeface="Lexend Exa"/>
                <a:sym typeface="Lexend Exa"/>
              </a:rPr>
              <a:t>ARCHITECTURE</a:t>
            </a:r>
            <a:endParaRPr sz="4300">
              <a:solidFill>
                <a:srgbClr val="FFFFFF"/>
              </a:solidFill>
              <a:latin typeface="Lexend Exa"/>
              <a:ea typeface="Lexend Exa"/>
              <a:cs typeface="Lexend Exa"/>
              <a:sym typeface="Lexend Exa"/>
            </a:endParaRPr>
          </a:p>
        </p:txBody>
      </p:sp>
      <p:sp>
        <p:nvSpPr>
          <p:cNvPr id="226" name="Google Shape;226;p30"/>
          <p:cNvSpPr txBox="1"/>
          <p:nvPr/>
        </p:nvSpPr>
        <p:spPr>
          <a:xfrm>
            <a:off x="720000" y="596600"/>
            <a:ext cx="6431400" cy="12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6C0C6"/>
                </a:solidFill>
                <a:latin typeface="Lexend Exa"/>
                <a:ea typeface="Lexend Exa"/>
                <a:cs typeface="Lexend Exa"/>
                <a:sym typeface="Lexend Exa"/>
              </a:rPr>
              <a:t>03</a:t>
            </a:r>
            <a:endParaRPr sz="6000">
              <a:solidFill>
                <a:srgbClr val="F6C0C6"/>
              </a:solidFill>
              <a:latin typeface="Lexend Exa"/>
              <a:ea typeface="Lexend Exa"/>
              <a:cs typeface="Lexend Exa"/>
              <a:sym typeface="Lexend Exa"/>
            </a:endParaRPr>
          </a:p>
        </p:txBody>
      </p:sp>
      <p:sp>
        <p:nvSpPr>
          <p:cNvPr id="227" name="Google Shape;227;p30"/>
          <p:cNvSpPr txBox="1"/>
          <p:nvPr/>
        </p:nvSpPr>
        <p:spPr>
          <a:xfrm>
            <a:off x="720000" y="2727125"/>
            <a:ext cx="64314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Lexend Exa"/>
                <a:ea typeface="Lexend Exa"/>
                <a:cs typeface="Lexend Exa"/>
                <a:sym typeface="Lexend Exa"/>
              </a:rPr>
              <a:t>The inner workings of our system</a:t>
            </a:r>
            <a:endParaRPr sz="1200">
              <a:solidFill>
                <a:srgbClr val="FFFFFF"/>
              </a:solidFill>
              <a:latin typeface="Lexend Exa"/>
              <a:ea typeface="Lexend Exa"/>
              <a:cs typeface="Lexend Exa"/>
              <a:sym typeface="Lexend Exa"/>
            </a:endParaRPr>
          </a:p>
        </p:txBody>
      </p:sp>
      <p:pic>
        <p:nvPicPr>
          <p:cNvPr id="228" name="Google Shape;22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14">
            <a:off x="5725175" y="425431"/>
            <a:ext cx="5537998" cy="5118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12">
            <a:off x="7588701" y="2423485"/>
            <a:ext cx="3357726" cy="3103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14">
            <a:off x="4779525" y="2574906"/>
            <a:ext cx="5537998" cy="5118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/>
          <p:nvPr>
            <p:ph type="title"/>
          </p:nvPr>
        </p:nvSpPr>
        <p:spPr>
          <a:xfrm>
            <a:off x="4416500" y="375400"/>
            <a:ext cx="47064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236" name="Google Shape;236;p31"/>
          <p:cNvSpPr txBox="1"/>
          <p:nvPr>
            <p:ph idx="1" type="body"/>
          </p:nvPr>
        </p:nvSpPr>
        <p:spPr>
          <a:xfrm>
            <a:off x="4288350" y="1204350"/>
            <a:ext cx="4706400" cy="38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To take a photo, a pointer to the camera frame buffer is obtained. The buffer is then used to take the photo, and is then converted into rgb.</a:t>
            </a:r>
            <a:endParaRPr sz="10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/>
              <a:t> </a:t>
            </a:r>
            <a:endParaRPr sz="1000"/>
          </a:p>
          <a:p>
            <a:pPr indent="-292100" lvl="0" marL="457200" rtl="0" algn="l">
              <a:spcBef>
                <a:spcPts val="100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A plethora of functions are available to control the telegram bot. They allow the ESP to send photos to telegram, or to receive a request for a new picture.</a:t>
            </a:r>
            <a:endParaRPr sz="10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spcBef>
                <a:spcPts val="100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Joystick and pushbuttons data is handled by three interrupts that modify external global variables. They are then used by the file handling the LCD screen, reacting appropriately to the information.</a:t>
            </a:r>
            <a:endParaRPr sz="10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spcBef>
                <a:spcPts val="1000"/>
              </a:spcBef>
              <a:spcAft>
                <a:spcPts val="1000"/>
              </a:spcAft>
              <a:buSzPts val="1000"/>
              <a:buChar char="■"/>
            </a:pPr>
            <a:r>
              <a:rPr lang="en" sz="1000"/>
              <a:t>UART allows ESP and MSP to communicate. When the receive buffer is full, the cryptographic seed is updated via an interrupt.</a:t>
            </a:r>
            <a:endParaRPr sz="1000"/>
          </a:p>
        </p:txBody>
      </p:sp>
      <p:pic>
        <p:nvPicPr>
          <p:cNvPr id="237" name="Google Shape;237;p31"/>
          <p:cNvPicPr preferRelativeResize="0"/>
          <p:nvPr/>
        </p:nvPicPr>
        <p:blipFill rotWithShape="1">
          <a:blip r:embed="rId3">
            <a:alphaModFix/>
          </a:blip>
          <a:srcRect b="0" l="4126" r="6547" t="17423"/>
          <a:stretch/>
        </p:blipFill>
        <p:spPr>
          <a:xfrm>
            <a:off x="899550" y="1044700"/>
            <a:ext cx="2510075" cy="92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89" y="2228612"/>
            <a:ext cx="4364199" cy="3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1"/>
          <p:cNvPicPr preferRelativeResize="0"/>
          <p:nvPr/>
        </p:nvPicPr>
        <p:blipFill rotWithShape="1">
          <a:blip r:embed="rId5">
            <a:alphaModFix/>
          </a:blip>
          <a:srcRect b="13535" l="0" r="0" t="6891"/>
          <a:stretch/>
        </p:blipFill>
        <p:spPr>
          <a:xfrm>
            <a:off x="198200" y="3090425"/>
            <a:ext cx="4010349" cy="3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4520" y="3869245"/>
            <a:ext cx="4161974" cy="84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14">
            <a:off x="5725175" y="425431"/>
            <a:ext cx="5537998" cy="5118666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2"/>
          <p:cNvSpPr txBox="1"/>
          <p:nvPr>
            <p:ph type="ctrTitle"/>
          </p:nvPr>
        </p:nvSpPr>
        <p:spPr>
          <a:xfrm>
            <a:off x="715100" y="672725"/>
            <a:ext cx="3710100" cy="9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247" name="Google Shape;247;p32"/>
          <p:cNvSpPr txBox="1"/>
          <p:nvPr>
            <p:ph idx="1" type="subTitle"/>
          </p:nvPr>
        </p:nvSpPr>
        <p:spPr>
          <a:xfrm>
            <a:off x="715100" y="3566303"/>
            <a:ext cx="3710100" cy="10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Big thanks to: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4"/>
              </a:rPr>
              <a:t>Dr. Kasım Sinan Yıldırım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5"/>
              </a:rPr>
              <a:t>Cloudflare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6"/>
              </a:rPr>
              <a:t>Original patent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8" name="Google Shape;24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12">
            <a:off x="7588701" y="2423485"/>
            <a:ext cx="3357726" cy="3103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14">
            <a:off x="4779525" y="2574906"/>
            <a:ext cx="5537998" cy="5118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12">
            <a:off x="7708151" y="2964085"/>
            <a:ext cx="3357726" cy="3103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2" title="LavaLamp video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91963" y="224950"/>
            <a:ext cx="5760076" cy="432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14">
            <a:off x="4594150" y="3115506"/>
            <a:ext cx="5537998" cy="5118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599000" y="1459125"/>
            <a:ext cx="2571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27" name="Google Shape;127;p23"/>
          <p:cNvSpPr txBox="1"/>
          <p:nvPr>
            <p:ph idx="1" type="subTitle"/>
          </p:nvPr>
        </p:nvSpPr>
        <p:spPr>
          <a:xfrm>
            <a:off x="599000" y="2429600"/>
            <a:ext cx="2571300" cy="14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Providing true randomness for computing systems is a common known problem, even more so for embedded systems with limited memory constraints.</a:t>
            </a:r>
            <a:endParaRPr/>
          </a:p>
        </p:txBody>
      </p:sp>
      <p:sp>
        <p:nvSpPr>
          <p:cNvPr id="128" name="Google Shape;128;p23"/>
          <p:cNvSpPr txBox="1"/>
          <p:nvPr>
            <p:ph idx="2" type="subTitle"/>
          </p:nvPr>
        </p:nvSpPr>
        <p:spPr>
          <a:xfrm>
            <a:off x="599000" y="1976325"/>
            <a:ext cx="2687400" cy="52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THE </a:t>
            </a:r>
            <a:r>
              <a:rPr lang="en" sz="2200"/>
              <a:t>PROBLEM</a:t>
            </a:r>
            <a:endParaRPr sz="2200"/>
          </a:p>
        </p:txBody>
      </p:sp>
      <p:sp>
        <p:nvSpPr>
          <p:cNvPr id="129" name="Google Shape;129;p23"/>
          <p:cNvSpPr txBox="1"/>
          <p:nvPr>
            <p:ph idx="3" type="title"/>
          </p:nvPr>
        </p:nvSpPr>
        <p:spPr>
          <a:xfrm>
            <a:off x="715100" y="535000"/>
            <a:ext cx="77139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30" name="Google Shape;130;p23"/>
          <p:cNvSpPr txBox="1"/>
          <p:nvPr>
            <p:ph idx="4" type="title"/>
          </p:nvPr>
        </p:nvSpPr>
        <p:spPr>
          <a:xfrm>
            <a:off x="3304625" y="1459125"/>
            <a:ext cx="2571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31" name="Google Shape;131;p23"/>
          <p:cNvSpPr txBox="1"/>
          <p:nvPr>
            <p:ph idx="5" type="subTitle"/>
          </p:nvPr>
        </p:nvSpPr>
        <p:spPr>
          <a:xfrm>
            <a:off x="3304625" y="2429600"/>
            <a:ext cx="2571300" cy="14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LavaLamp Encryption makes full use of the MSP432 microcontroller, the MKII Boosterpack and the ESP32 Wrover Cam in order to provide the end user a safe encryption system.</a:t>
            </a:r>
            <a:endParaRPr/>
          </a:p>
        </p:txBody>
      </p:sp>
      <p:sp>
        <p:nvSpPr>
          <p:cNvPr id="132" name="Google Shape;132;p23"/>
          <p:cNvSpPr txBox="1"/>
          <p:nvPr>
            <p:ph idx="6" type="subTitle"/>
          </p:nvPr>
        </p:nvSpPr>
        <p:spPr>
          <a:xfrm>
            <a:off x="3286400" y="1976325"/>
            <a:ext cx="2825400" cy="52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BASIC SCHEME</a:t>
            </a:r>
            <a:endParaRPr sz="2200"/>
          </a:p>
        </p:txBody>
      </p:sp>
      <p:sp>
        <p:nvSpPr>
          <p:cNvPr id="133" name="Google Shape;133;p23"/>
          <p:cNvSpPr txBox="1"/>
          <p:nvPr>
            <p:ph idx="7" type="title"/>
          </p:nvPr>
        </p:nvSpPr>
        <p:spPr>
          <a:xfrm>
            <a:off x="6111800" y="1459125"/>
            <a:ext cx="2571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34" name="Google Shape;134;p23"/>
          <p:cNvSpPr txBox="1"/>
          <p:nvPr>
            <p:ph idx="8" type="subTitle"/>
          </p:nvPr>
        </p:nvSpPr>
        <p:spPr>
          <a:xfrm>
            <a:off x="6111800" y="2429600"/>
            <a:ext cx="2854800" cy="14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complex codebase allows for managing both the MSP and the ESP, generating easy to use Telegram endpoints, taking precise pictures and managing an user-friendly interface.</a:t>
            </a:r>
            <a:endParaRPr/>
          </a:p>
        </p:txBody>
      </p:sp>
      <p:sp>
        <p:nvSpPr>
          <p:cNvPr id="135" name="Google Shape;135;p23"/>
          <p:cNvSpPr txBox="1"/>
          <p:nvPr>
            <p:ph idx="9" type="subTitle"/>
          </p:nvPr>
        </p:nvSpPr>
        <p:spPr>
          <a:xfrm>
            <a:off x="6111800" y="1976325"/>
            <a:ext cx="2825400" cy="52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ARCHITECTURE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720000" y="1803125"/>
            <a:ext cx="6431400" cy="8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141" name="Google Shape;141;p24"/>
          <p:cNvSpPr txBox="1"/>
          <p:nvPr>
            <p:ph idx="2" type="title"/>
          </p:nvPr>
        </p:nvSpPr>
        <p:spPr>
          <a:xfrm>
            <a:off x="720000" y="596600"/>
            <a:ext cx="6431400" cy="12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2" name="Google Shape;142;p24"/>
          <p:cNvSpPr txBox="1"/>
          <p:nvPr>
            <p:ph idx="1" type="subTitle"/>
          </p:nvPr>
        </p:nvSpPr>
        <p:spPr>
          <a:xfrm>
            <a:off x="720000" y="2727125"/>
            <a:ext cx="6431400" cy="3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we provide more security in smaller systems?</a:t>
            </a:r>
            <a:endParaRPr/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12">
            <a:off x="7708151" y="2964085"/>
            <a:ext cx="3357726" cy="3103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14">
            <a:off x="4594150" y="3115506"/>
            <a:ext cx="5537998" cy="5118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" name="Google Shape;150;p25"/>
          <p:cNvSpPr txBox="1"/>
          <p:nvPr>
            <p:ph type="title"/>
          </p:nvPr>
        </p:nvSpPr>
        <p:spPr>
          <a:xfrm>
            <a:off x="715100" y="535000"/>
            <a:ext cx="47064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715100" y="1204300"/>
            <a:ext cx="4706400" cy="34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Randomness is a core value for encrypting data.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encrypting with random keys a higher level of security will be achieved, as an attacker won’t be able to predict the generated seed.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a computer, there are many possible sources of randomness, but they are usually bound by a slow frequency of sampling or even high predictability.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decided to take it up a notch. We use a lava lamp as a source of randomness by taking a photo of it to generate a seed for a pseudorandom generator.</a:t>
            </a:r>
            <a:endParaRPr/>
          </a:p>
        </p:txBody>
      </p:sp>
      <p:pic>
        <p:nvPicPr>
          <p:cNvPr id="152" name="Google Shape;152;p2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4956" r="14956" t="0"/>
          <a:stretch/>
        </p:blipFill>
        <p:spPr>
          <a:xfrm>
            <a:off x="5573900" y="535000"/>
            <a:ext cx="2854999" cy="4073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8" name="Google Shape;1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14">
            <a:off x="6210925" y="1434444"/>
            <a:ext cx="5537998" cy="5118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18">
            <a:off x="6388915" y="3754350"/>
            <a:ext cx="3956372" cy="365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16">
            <a:off x="6816265" y="1453506"/>
            <a:ext cx="1994997" cy="1843938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6"/>
          <p:cNvSpPr txBox="1"/>
          <p:nvPr/>
        </p:nvSpPr>
        <p:spPr>
          <a:xfrm>
            <a:off x="720000" y="1803125"/>
            <a:ext cx="6431400" cy="8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rgbClr val="FFFFFF"/>
                </a:solidFill>
                <a:latin typeface="Lexend Exa"/>
                <a:ea typeface="Lexend Exa"/>
                <a:cs typeface="Lexend Exa"/>
                <a:sym typeface="Lexend Exa"/>
              </a:rPr>
              <a:t>BASIC SCHEME</a:t>
            </a:r>
            <a:endParaRPr sz="4300">
              <a:solidFill>
                <a:srgbClr val="FFFFFF"/>
              </a:solidFill>
              <a:latin typeface="Lexend Exa"/>
              <a:ea typeface="Lexend Exa"/>
              <a:cs typeface="Lexend Exa"/>
              <a:sym typeface="Lexend Exa"/>
            </a:endParaRPr>
          </a:p>
        </p:txBody>
      </p:sp>
      <p:sp>
        <p:nvSpPr>
          <p:cNvPr id="162" name="Google Shape;162;p26"/>
          <p:cNvSpPr txBox="1"/>
          <p:nvPr/>
        </p:nvSpPr>
        <p:spPr>
          <a:xfrm>
            <a:off x="720000" y="596600"/>
            <a:ext cx="6431400" cy="12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6C0C6"/>
                </a:solidFill>
                <a:latin typeface="Lexend Exa"/>
                <a:ea typeface="Lexend Exa"/>
                <a:cs typeface="Lexend Exa"/>
                <a:sym typeface="Lexend Exa"/>
              </a:rPr>
              <a:t>02</a:t>
            </a:r>
            <a:endParaRPr sz="6000">
              <a:solidFill>
                <a:srgbClr val="F6C0C6"/>
              </a:solidFill>
              <a:latin typeface="Lexend Exa"/>
              <a:ea typeface="Lexend Exa"/>
              <a:cs typeface="Lexend Exa"/>
              <a:sym typeface="Lexend Exa"/>
            </a:endParaRPr>
          </a:p>
        </p:txBody>
      </p:sp>
      <p:sp>
        <p:nvSpPr>
          <p:cNvPr id="163" name="Google Shape;163;p26"/>
          <p:cNvSpPr txBox="1"/>
          <p:nvPr/>
        </p:nvSpPr>
        <p:spPr>
          <a:xfrm>
            <a:off x="720000" y="2727125"/>
            <a:ext cx="64314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Lexend Exa"/>
                <a:ea typeface="Lexend Exa"/>
                <a:cs typeface="Lexend Exa"/>
                <a:sym typeface="Lexend Exa"/>
              </a:rPr>
              <a:t>How does the magic happen?</a:t>
            </a:r>
            <a:endParaRPr sz="1200">
              <a:solidFill>
                <a:srgbClr val="FFFFFF"/>
              </a:solidFill>
              <a:latin typeface="Lexend Exa"/>
              <a:ea typeface="Lexend Exa"/>
              <a:cs typeface="Lexend Exa"/>
              <a:sym typeface="Lexend Ex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/>
          <p:nvPr/>
        </p:nvSpPr>
        <p:spPr>
          <a:xfrm>
            <a:off x="800603" y="2063375"/>
            <a:ext cx="138900" cy="13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7"/>
          <p:cNvSpPr/>
          <p:nvPr/>
        </p:nvSpPr>
        <p:spPr>
          <a:xfrm>
            <a:off x="800603" y="3486725"/>
            <a:ext cx="138900" cy="13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7"/>
          <p:cNvSpPr/>
          <p:nvPr/>
        </p:nvSpPr>
        <p:spPr>
          <a:xfrm>
            <a:off x="5297728" y="2063375"/>
            <a:ext cx="138900" cy="13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7"/>
          <p:cNvSpPr/>
          <p:nvPr/>
        </p:nvSpPr>
        <p:spPr>
          <a:xfrm>
            <a:off x="5297728" y="3486725"/>
            <a:ext cx="138900" cy="13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7"/>
          <p:cNvSpPr txBox="1"/>
          <p:nvPr>
            <p:ph type="title"/>
          </p:nvPr>
        </p:nvSpPr>
        <p:spPr>
          <a:xfrm>
            <a:off x="715100" y="535000"/>
            <a:ext cx="77139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SCHEME</a:t>
            </a:r>
            <a:endParaRPr/>
          </a:p>
        </p:txBody>
      </p:sp>
      <p:sp>
        <p:nvSpPr>
          <p:cNvPr id="173" name="Google Shape;173;p27"/>
          <p:cNvSpPr txBox="1"/>
          <p:nvPr/>
        </p:nvSpPr>
        <p:spPr>
          <a:xfrm>
            <a:off x="1091947" y="1868150"/>
            <a:ext cx="6996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2"/>
                </a:solidFill>
                <a:latin typeface="Lexend Exa"/>
                <a:ea typeface="Lexend Exa"/>
                <a:cs typeface="Lexend Exa"/>
                <a:sym typeface="Lexend Exa"/>
              </a:rPr>
              <a:t>01</a:t>
            </a:r>
            <a:endParaRPr sz="2800">
              <a:solidFill>
                <a:schemeClr val="lt2"/>
              </a:solidFill>
              <a:latin typeface="Lexend Exa"/>
              <a:ea typeface="Lexend Exa"/>
              <a:cs typeface="Lexend Exa"/>
              <a:sym typeface="Lexend Exa"/>
            </a:endParaRPr>
          </a:p>
        </p:txBody>
      </p:sp>
      <p:sp>
        <p:nvSpPr>
          <p:cNvPr id="174" name="Google Shape;174;p27"/>
          <p:cNvSpPr txBox="1"/>
          <p:nvPr/>
        </p:nvSpPr>
        <p:spPr>
          <a:xfrm>
            <a:off x="1791597" y="2321420"/>
            <a:ext cx="2257800" cy="6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rPr>
              <a:t>Take a picture with the ESP via the Telegram bot</a:t>
            </a:r>
            <a:endParaRPr sz="1100">
              <a:solidFill>
                <a:schemeClr val="dk1"/>
              </a:solidFill>
              <a:latin typeface="Lexend Exa"/>
              <a:ea typeface="Lexend Exa"/>
              <a:cs typeface="Lexend Exa"/>
              <a:sym typeface="Lexend Exa"/>
            </a:endParaRPr>
          </a:p>
        </p:txBody>
      </p:sp>
      <p:sp>
        <p:nvSpPr>
          <p:cNvPr id="175" name="Google Shape;175;p27"/>
          <p:cNvSpPr txBox="1"/>
          <p:nvPr/>
        </p:nvSpPr>
        <p:spPr>
          <a:xfrm>
            <a:off x="1791597" y="1868075"/>
            <a:ext cx="22578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rPr>
              <a:t>TAKE A PIC</a:t>
            </a:r>
            <a:endParaRPr sz="2000">
              <a:solidFill>
                <a:schemeClr val="dk1"/>
              </a:solidFill>
              <a:latin typeface="Lexend Exa"/>
              <a:ea typeface="Lexend Exa"/>
              <a:cs typeface="Lexend Exa"/>
              <a:sym typeface="Lexend Exa"/>
            </a:endParaRPr>
          </a:p>
        </p:txBody>
      </p:sp>
      <p:sp>
        <p:nvSpPr>
          <p:cNvPr id="176" name="Google Shape;176;p27"/>
          <p:cNvSpPr txBox="1"/>
          <p:nvPr/>
        </p:nvSpPr>
        <p:spPr>
          <a:xfrm>
            <a:off x="1091947" y="3291425"/>
            <a:ext cx="6996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2"/>
                </a:solidFill>
                <a:latin typeface="Lexend Exa"/>
                <a:ea typeface="Lexend Exa"/>
                <a:cs typeface="Lexend Exa"/>
                <a:sym typeface="Lexend Exa"/>
              </a:rPr>
              <a:t>02</a:t>
            </a:r>
            <a:endParaRPr sz="2800">
              <a:solidFill>
                <a:schemeClr val="lt2"/>
              </a:solidFill>
              <a:latin typeface="Lexend Exa"/>
              <a:ea typeface="Lexend Exa"/>
              <a:cs typeface="Lexend Exa"/>
              <a:sym typeface="Lexend Exa"/>
            </a:endParaRPr>
          </a:p>
        </p:txBody>
      </p:sp>
      <p:sp>
        <p:nvSpPr>
          <p:cNvPr id="177" name="Google Shape;177;p27"/>
          <p:cNvSpPr txBox="1"/>
          <p:nvPr/>
        </p:nvSpPr>
        <p:spPr>
          <a:xfrm>
            <a:off x="1791597" y="3744698"/>
            <a:ext cx="2257800" cy="6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rPr>
              <a:t>Enjoy the benefits of a secure encryption</a:t>
            </a:r>
            <a:endParaRPr sz="1100">
              <a:solidFill>
                <a:schemeClr val="dk1"/>
              </a:solidFill>
              <a:latin typeface="Lexend Exa"/>
              <a:ea typeface="Lexend Exa"/>
              <a:cs typeface="Lexend Exa"/>
              <a:sym typeface="Lexend Exa"/>
            </a:endParaRPr>
          </a:p>
        </p:txBody>
      </p:sp>
      <p:sp>
        <p:nvSpPr>
          <p:cNvPr id="178" name="Google Shape;178;p27"/>
          <p:cNvSpPr txBox="1"/>
          <p:nvPr/>
        </p:nvSpPr>
        <p:spPr>
          <a:xfrm>
            <a:off x="1791597" y="3291428"/>
            <a:ext cx="22578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rPr>
              <a:t>ENCRYPT</a:t>
            </a:r>
            <a:endParaRPr sz="2000">
              <a:solidFill>
                <a:schemeClr val="dk1"/>
              </a:solidFill>
              <a:latin typeface="Lexend Exa"/>
              <a:ea typeface="Lexend Exa"/>
              <a:cs typeface="Lexend Exa"/>
              <a:sym typeface="Lexend Exa"/>
            </a:endParaRPr>
          </a:p>
        </p:txBody>
      </p:sp>
      <p:sp>
        <p:nvSpPr>
          <p:cNvPr id="179" name="Google Shape;179;p27"/>
          <p:cNvSpPr txBox="1"/>
          <p:nvPr/>
        </p:nvSpPr>
        <p:spPr>
          <a:xfrm>
            <a:off x="5589072" y="1868150"/>
            <a:ext cx="6996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2"/>
                </a:solidFill>
                <a:latin typeface="Lexend Exa"/>
                <a:ea typeface="Lexend Exa"/>
                <a:cs typeface="Lexend Exa"/>
                <a:sym typeface="Lexend Exa"/>
              </a:rPr>
              <a:t>03</a:t>
            </a:r>
            <a:endParaRPr sz="2800">
              <a:solidFill>
                <a:schemeClr val="lt2"/>
              </a:solidFill>
              <a:latin typeface="Lexend Exa"/>
              <a:ea typeface="Lexend Exa"/>
              <a:cs typeface="Lexend Exa"/>
              <a:sym typeface="Lexend Exa"/>
            </a:endParaRPr>
          </a:p>
        </p:txBody>
      </p:sp>
      <p:sp>
        <p:nvSpPr>
          <p:cNvPr id="180" name="Google Shape;180;p27"/>
          <p:cNvSpPr txBox="1"/>
          <p:nvPr/>
        </p:nvSpPr>
        <p:spPr>
          <a:xfrm>
            <a:off x="6288725" y="2321425"/>
            <a:ext cx="2438700" cy="6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rPr>
              <a:t>Navigate the pages in the LCD using the Joystick and push buttons</a:t>
            </a:r>
            <a:endParaRPr sz="1100">
              <a:solidFill>
                <a:schemeClr val="dk1"/>
              </a:solidFill>
              <a:latin typeface="Lexend Exa"/>
              <a:ea typeface="Lexend Exa"/>
              <a:cs typeface="Lexend Exa"/>
              <a:sym typeface="Lexend Exa"/>
            </a:endParaRPr>
          </a:p>
        </p:txBody>
      </p:sp>
      <p:sp>
        <p:nvSpPr>
          <p:cNvPr id="181" name="Google Shape;181;p27"/>
          <p:cNvSpPr txBox="1"/>
          <p:nvPr/>
        </p:nvSpPr>
        <p:spPr>
          <a:xfrm>
            <a:off x="6288722" y="1868150"/>
            <a:ext cx="22578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rPr>
              <a:t>INTERACT</a:t>
            </a:r>
            <a:endParaRPr sz="2000">
              <a:solidFill>
                <a:schemeClr val="dk1"/>
              </a:solidFill>
              <a:latin typeface="Lexend Exa"/>
              <a:ea typeface="Lexend Exa"/>
              <a:cs typeface="Lexend Exa"/>
              <a:sym typeface="Lexend Exa"/>
            </a:endParaRPr>
          </a:p>
        </p:txBody>
      </p:sp>
      <p:sp>
        <p:nvSpPr>
          <p:cNvPr id="182" name="Google Shape;182;p27"/>
          <p:cNvSpPr txBox="1"/>
          <p:nvPr/>
        </p:nvSpPr>
        <p:spPr>
          <a:xfrm>
            <a:off x="5589072" y="3291425"/>
            <a:ext cx="6996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2"/>
                </a:solidFill>
                <a:latin typeface="Lexend Exa"/>
                <a:ea typeface="Lexend Exa"/>
                <a:cs typeface="Lexend Exa"/>
                <a:sym typeface="Lexend Exa"/>
              </a:rPr>
              <a:t>04</a:t>
            </a:r>
            <a:endParaRPr sz="2800">
              <a:solidFill>
                <a:schemeClr val="lt2"/>
              </a:solidFill>
              <a:latin typeface="Lexend Exa"/>
              <a:ea typeface="Lexend Exa"/>
              <a:cs typeface="Lexend Exa"/>
              <a:sym typeface="Lexend Exa"/>
            </a:endParaRPr>
          </a:p>
        </p:txBody>
      </p:sp>
      <p:sp>
        <p:nvSpPr>
          <p:cNvPr id="183" name="Google Shape;183;p27"/>
          <p:cNvSpPr txBox="1"/>
          <p:nvPr/>
        </p:nvSpPr>
        <p:spPr>
          <a:xfrm>
            <a:off x="6288722" y="3744698"/>
            <a:ext cx="2257800" cy="6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rPr>
              <a:t>Generate a random number with the lava lamp pic</a:t>
            </a:r>
            <a:endParaRPr sz="1100">
              <a:solidFill>
                <a:schemeClr val="dk1"/>
              </a:solidFill>
              <a:latin typeface="Lexend Exa"/>
              <a:ea typeface="Lexend Exa"/>
              <a:cs typeface="Lexend Exa"/>
              <a:sym typeface="Lexend Exa"/>
            </a:endParaRPr>
          </a:p>
        </p:txBody>
      </p:sp>
      <p:sp>
        <p:nvSpPr>
          <p:cNvPr id="184" name="Google Shape;184;p27"/>
          <p:cNvSpPr txBox="1"/>
          <p:nvPr/>
        </p:nvSpPr>
        <p:spPr>
          <a:xfrm>
            <a:off x="6288722" y="3291428"/>
            <a:ext cx="22578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rPr>
              <a:t>GENERATE</a:t>
            </a:r>
            <a:endParaRPr sz="2000">
              <a:solidFill>
                <a:schemeClr val="dk1"/>
              </a:solidFill>
              <a:latin typeface="Lexend Exa"/>
              <a:ea typeface="Lexend Exa"/>
              <a:cs typeface="Lexend Exa"/>
              <a:sym typeface="Lexend Exa"/>
            </a:endParaRPr>
          </a:p>
        </p:txBody>
      </p:sp>
      <p:cxnSp>
        <p:nvCxnSpPr>
          <p:cNvPr id="185" name="Google Shape;185;p27"/>
          <p:cNvCxnSpPr>
            <a:stCxn id="168" idx="2"/>
            <a:endCxn id="169" idx="0"/>
          </p:cNvCxnSpPr>
          <p:nvPr/>
        </p:nvCxnSpPr>
        <p:spPr>
          <a:xfrm>
            <a:off x="870053" y="2202275"/>
            <a:ext cx="0" cy="1284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27"/>
          <p:cNvCxnSpPr>
            <a:stCxn id="170" idx="2"/>
            <a:endCxn id="171" idx="0"/>
          </p:cNvCxnSpPr>
          <p:nvPr/>
        </p:nvCxnSpPr>
        <p:spPr>
          <a:xfrm>
            <a:off x="5367178" y="2202275"/>
            <a:ext cx="0" cy="1284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" name="Google Shape;187;p27"/>
          <p:cNvSpPr txBox="1"/>
          <p:nvPr/>
        </p:nvSpPr>
        <p:spPr>
          <a:xfrm>
            <a:off x="1091950" y="1368200"/>
            <a:ext cx="27486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  <a:latin typeface="Lexend Exa"/>
                <a:ea typeface="Lexend Exa"/>
                <a:cs typeface="Lexend Exa"/>
                <a:sym typeface="Lexend Exa"/>
              </a:rPr>
              <a:t>ESP WROVER</a:t>
            </a:r>
            <a:endParaRPr sz="2400">
              <a:solidFill>
                <a:schemeClr val="lt2"/>
              </a:solidFill>
              <a:latin typeface="Lexend Exa"/>
              <a:ea typeface="Lexend Exa"/>
              <a:cs typeface="Lexend Exa"/>
              <a:sym typeface="Lexend Exa"/>
            </a:endParaRPr>
          </a:p>
        </p:txBody>
      </p:sp>
      <p:sp>
        <p:nvSpPr>
          <p:cNvPr id="188" name="Google Shape;188;p27"/>
          <p:cNvSpPr txBox="1"/>
          <p:nvPr/>
        </p:nvSpPr>
        <p:spPr>
          <a:xfrm>
            <a:off x="5589072" y="1368188"/>
            <a:ext cx="22578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  <a:latin typeface="Lexend Exa"/>
                <a:ea typeface="Lexend Exa"/>
                <a:cs typeface="Lexend Exa"/>
                <a:sym typeface="Lexend Exa"/>
              </a:rPr>
              <a:t>MSP432</a:t>
            </a:r>
            <a:endParaRPr sz="2400">
              <a:solidFill>
                <a:schemeClr val="lt2"/>
              </a:solidFill>
              <a:latin typeface="Lexend Exa"/>
              <a:ea typeface="Lexend Exa"/>
              <a:cs typeface="Lexend Exa"/>
              <a:sym typeface="Lexend Exa"/>
            </a:endParaRPr>
          </a:p>
        </p:txBody>
      </p:sp>
      <p:grpSp>
        <p:nvGrpSpPr>
          <p:cNvPr id="189" name="Google Shape;189;p27"/>
          <p:cNvGrpSpPr/>
          <p:nvPr/>
        </p:nvGrpSpPr>
        <p:grpSpPr>
          <a:xfrm>
            <a:off x="234160" y="1983810"/>
            <a:ext cx="339235" cy="298186"/>
            <a:chOff x="898875" y="244725"/>
            <a:chExt cx="481800" cy="423500"/>
          </a:xfrm>
        </p:grpSpPr>
        <p:sp>
          <p:nvSpPr>
            <p:cNvPr id="190" name="Google Shape;190;p27"/>
            <p:cNvSpPr/>
            <p:nvPr/>
          </p:nvSpPr>
          <p:spPr>
            <a:xfrm>
              <a:off x="1125675" y="470575"/>
              <a:ext cx="28275" cy="28250"/>
            </a:xfrm>
            <a:custGeom>
              <a:rect b="b" l="l" r="r" t="t"/>
              <a:pathLst>
                <a:path extrusionOk="0" h="1130" w="1131">
                  <a:moveTo>
                    <a:pt x="564" y="1"/>
                  </a:moveTo>
                  <a:cubicBezTo>
                    <a:pt x="251" y="1"/>
                    <a:pt x="1" y="251"/>
                    <a:pt x="1" y="564"/>
                  </a:cubicBezTo>
                  <a:cubicBezTo>
                    <a:pt x="1" y="877"/>
                    <a:pt x="251" y="1130"/>
                    <a:pt x="564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91" name="Google Shape;191;p27"/>
            <p:cNvSpPr/>
            <p:nvPr/>
          </p:nvSpPr>
          <p:spPr>
            <a:xfrm>
              <a:off x="898875" y="244725"/>
              <a:ext cx="481800" cy="225875"/>
            </a:xfrm>
            <a:custGeom>
              <a:rect b="b" l="l" r="r" t="t"/>
              <a:pathLst>
                <a:path extrusionOk="0" h="9035" w="19272">
                  <a:moveTo>
                    <a:pt x="2825" y="1130"/>
                  </a:moveTo>
                  <a:cubicBezTo>
                    <a:pt x="3135" y="1130"/>
                    <a:pt x="3388" y="1380"/>
                    <a:pt x="3388" y="1693"/>
                  </a:cubicBezTo>
                  <a:lnTo>
                    <a:pt x="3388" y="2259"/>
                  </a:lnTo>
                  <a:lnTo>
                    <a:pt x="2258" y="2259"/>
                  </a:lnTo>
                  <a:lnTo>
                    <a:pt x="2258" y="1693"/>
                  </a:lnTo>
                  <a:cubicBezTo>
                    <a:pt x="2258" y="1380"/>
                    <a:pt x="2511" y="1130"/>
                    <a:pt x="2825" y="1130"/>
                  </a:cubicBezTo>
                  <a:close/>
                  <a:moveTo>
                    <a:pt x="11894" y="1130"/>
                  </a:moveTo>
                  <a:cubicBezTo>
                    <a:pt x="12208" y="1130"/>
                    <a:pt x="12461" y="1380"/>
                    <a:pt x="12461" y="1693"/>
                  </a:cubicBezTo>
                  <a:lnTo>
                    <a:pt x="12461" y="2259"/>
                  </a:lnTo>
                  <a:lnTo>
                    <a:pt x="6814" y="2259"/>
                  </a:lnTo>
                  <a:lnTo>
                    <a:pt x="6814" y="1693"/>
                  </a:lnTo>
                  <a:cubicBezTo>
                    <a:pt x="6814" y="1380"/>
                    <a:pt x="7064" y="1130"/>
                    <a:pt x="7378" y="1130"/>
                  </a:cubicBezTo>
                  <a:close/>
                  <a:moveTo>
                    <a:pt x="5083" y="4518"/>
                  </a:moveTo>
                  <a:cubicBezTo>
                    <a:pt x="5586" y="4518"/>
                    <a:pt x="5836" y="5123"/>
                    <a:pt x="5480" y="5481"/>
                  </a:cubicBezTo>
                  <a:cubicBezTo>
                    <a:pt x="5366" y="5596"/>
                    <a:pt x="5225" y="5647"/>
                    <a:pt x="5086" y="5647"/>
                  </a:cubicBezTo>
                  <a:cubicBezTo>
                    <a:pt x="4796" y="5647"/>
                    <a:pt x="4517" y="5422"/>
                    <a:pt x="4517" y="5081"/>
                  </a:cubicBezTo>
                  <a:cubicBezTo>
                    <a:pt x="4517" y="4768"/>
                    <a:pt x="4770" y="4518"/>
                    <a:pt x="5083" y="4518"/>
                  </a:cubicBezTo>
                  <a:close/>
                  <a:moveTo>
                    <a:pt x="2825" y="1"/>
                  </a:moveTo>
                  <a:cubicBezTo>
                    <a:pt x="1888" y="1"/>
                    <a:pt x="1129" y="757"/>
                    <a:pt x="1129" y="1693"/>
                  </a:cubicBezTo>
                  <a:lnTo>
                    <a:pt x="1129" y="2362"/>
                  </a:lnTo>
                  <a:cubicBezTo>
                    <a:pt x="455" y="2600"/>
                    <a:pt x="3" y="3235"/>
                    <a:pt x="0" y="3952"/>
                  </a:cubicBezTo>
                  <a:lnTo>
                    <a:pt x="0" y="4518"/>
                  </a:lnTo>
                  <a:lnTo>
                    <a:pt x="1695" y="4518"/>
                  </a:lnTo>
                  <a:cubicBezTo>
                    <a:pt x="2629" y="4518"/>
                    <a:pt x="3388" y="5274"/>
                    <a:pt x="3388" y="6210"/>
                  </a:cubicBezTo>
                  <a:lnTo>
                    <a:pt x="3388" y="9035"/>
                  </a:lnTo>
                  <a:lnTo>
                    <a:pt x="5742" y="9035"/>
                  </a:lnTo>
                  <a:cubicBezTo>
                    <a:pt x="6016" y="7123"/>
                    <a:pt x="7652" y="5647"/>
                    <a:pt x="9636" y="5647"/>
                  </a:cubicBezTo>
                  <a:cubicBezTo>
                    <a:pt x="11620" y="5647"/>
                    <a:pt x="13256" y="7123"/>
                    <a:pt x="13533" y="9035"/>
                  </a:cubicBezTo>
                  <a:lnTo>
                    <a:pt x="15884" y="9035"/>
                  </a:lnTo>
                  <a:lnTo>
                    <a:pt x="15884" y="6210"/>
                  </a:lnTo>
                  <a:cubicBezTo>
                    <a:pt x="15884" y="5274"/>
                    <a:pt x="16643" y="4518"/>
                    <a:pt x="17580" y="4518"/>
                  </a:cubicBezTo>
                  <a:lnTo>
                    <a:pt x="19272" y="4518"/>
                  </a:lnTo>
                  <a:lnTo>
                    <a:pt x="19272" y="3952"/>
                  </a:lnTo>
                  <a:cubicBezTo>
                    <a:pt x="19272" y="3015"/>
                    <a:pt x="18513" y="2259"/>
                    <a:pt x="17580" y="2259"/>
                  </a:cubicBezTo>
                  <a:lnTo>
                    <a:pt x="13590" y="2259"/>
                  </a:lnTo>
                  <a:lnTo>
                    <a:pt x="13590" y="1693"/>
                  </a:lnTo>
                  <a:cubicBezTo>
                    <a:pt x="13587" y="757"/>
                    <a:pt x="12831" y="1"/>
                    <a:pt x="11894" y="1"/>
                  </a:cubicBezTo>
                  <a:lnTo>
                    <a:pt x="7378" y="1"/>
                  </a:lnTo>
                  <a:cubicBezTo>
                    <a:pt x="6441" y="1"/>
                    <a:pt x="5685" y="757"/>
                    <a:pt x="5685" y="1693"/>
                  </a:cubicBezTo>
                  <a:lnTo>
                    <a:pt x="5685" y="2259"/>
                  </a:lnTo>
                  <a:lnTo>
                    <a:pt x="4517" y="2259"/>
                  </a:lnTo>
                  <a:lnTo>
                    <a:pt x="4517" y="1693"/>
                  </a:lnTo>
                  <a:cubicBezTo>
                    <a:pt x="4517" y="757"/>
                    <a:pt x="3758" y="1"/>
                    <a:pt x="28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92" name="Google Shape;192;p27"/>
            <p:cNvSpPr/>
            <p:nvPr/>
          </p:nvSpPr>
          <p:spPr>
            <a:xfrm>
              <a:off x="1324200" y="385900"/>
              <a:ext cx="56475" cy="197625"/>
            </a:xfrm>
            <a:custGeom>
              <a:rect b="b" l="l" r="r" t="t"/>
              <a:pathLst>
                <a:path extrusionOk="0" h="7905" w="2259">
                  <a:moveTo>
                    <a:pt x="567" y="0"/>
                  </a:moveTo>
                  <a:cubicBezTo>
                    <a:pt x="254" y="0"/>
                    <a:pt x="1" y="250"/>
                    <a:pt x="1" y="563"/>
                  </a:cubicBezTo>
                  <a:lnTo>
                    <a:pt x="1" y="7339"/>
                  </a:lnTo>
                  <a:cubicBezTo>
                    <a:pt x="1" y="7652"/>
                    <a:pt x="254" y="7905"/>
                    <a:pt x="567" y="7905"/>
                  </a:cubicBezTo>
                  <a:lnTo>
                    <a:pt x="2259" y="7905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93" name="Google Shape;193;p27"/>
            <p:cNvSpPr/>
            <p:nvPr/>
          </p:nvSpPr>
          <p:spPr>
            <a:xfrm>
              <a:off x="898875" y="385900"/>
              <a:ext cx="56475" cy="197625"/>
            </a:xfrm>
            <a:custGeom>
              <a:rect b="b" l="l" r="r" t="t"/>
              <a:pathLst>
                <a:path extrusionOk="0" h="7905" w="2259">
                  <a:moveTo>
                    <a:pt x="0" y="0"/>
                  </a:moveTo>
                  <a:lnTo>
                    <a:pt x="0" y="7905"/>
                  </a:lnTo>
                  <a:lnTo>
                    <a:pt x="1695" y="7905"/>
                  </a:lnTo>
                  <a:cubicBezTo>
                    <a:pt x="2005" y="7905"/>
                    <a:pt x="2258" y="7652"/>
                    <a:pt x="2258" y="7339"/>
                  </a:cubicBezTo>
                  <a:lnTo>
                    <a:pt x="2258" y="563"/>
                  </a:lnTo>
                  <a:cubicBezTo>
                    <a:pt x="2258" y="250"/>
                    <a:pt x="2005" y="0"/>
                    <a:pt x="16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94" name="Google Shape;194;p27"/>
            <p:cNvSpPr/>
            <p:nvPr/>
          </p:nvSpPr>
          <p:spPr>
            <a:xfrm>
              <a:off x="1063650" y="414125"/>
              <a:ext cx="146750" cy="141125"/>
            </a:xfrm>
            <a:custGeom>
              <a:rect b="b" l="l" r="r" t="t"/>
              <a:pathLst>
                <a:path extrusionOk="0" h="5645" w="5870">
                  <a:moveTo>
                    <a:pt x="3045" y="1127"/>
                  </a:moveTo>
                  <a:cubicBezTo>
                    <a:pt x="3263" y="1127"/>
                    <a:pt x="3483" y="1169"/>
                    <a:pt x="3692" y="1256"/>
                  </a:cubicBezTo>
                  <a:cubicBezTo>
                    <a:pt x="4325" y="1518"/>
                    <a:pt x="4740" y="2135"/>
                    <a:pt x="4740" y="2822"/>
                  </a:cubicBezTo>
                  <a:cubicBezTo>
                    <a:pt x="4737" y="3758"/>
                    <a:pt x="3981" y="4514"/>
                    <a:pt x="3045" y="4517"/>
                  </a:cubicBezTo>
                  <a:cubicBezTo>
                    <a:pt x="2358" y="4517"/>
                    <a:pt x="1741" y="4102"/>
                    <a:pt x="1479" y="3469"/>
                  </a:cubicBezTo>
                  <a:cubicBezTo>
                    <a:pt x="1217" y="2837"/>
                    <a:pt x="1362" y="2108"/>
                    <a:pt x="1847" y="1623"/>
                  </a:cubicBezTo>
                  <a:cubicBezTo>
                    <a:pt x="2171" y="1299"/>
                    <a:pt x="2604" y="1127"/>
                    <a:pt x="3045" y="1127"/>
                  </a:cubicBezTo>
                  <a:close/>
                  <a:moveTo>
                    <a:pt x="3045" y="0"/>
                  </a:moveTo>
                  <a:cubicBezTo>
                    <a:pt x="1904" y="0"/>
                    <a:pt x="874" y="687"/>
                    <a:pt x="437" y="1741"/>
                  </a:cubicBezTo>
                  <a:cubicBezTo>
                    <a:pt x="1" y="2798"/>
                    <a:pt x="242" y="4011"/>
                    <a:pt x="1049" y="4818"/>
                  </a:cubicBezTo>
                  <a:cubicBezTo>
                    <a:pt x="1588" y="5358"/>
                    <a:pt x="2310" y="5645"/>
                    <a:pt x="3045" y="5645"/>
                  </a:cubicBezTo>
                  <a:cubicBezTo>
                    <a:pt x="3409" y="5645"/>
                    <a:pt x="3776" y="5574"/>
                    <a:pt x="4126" y="5430"/>
                  </a:cubicBezTo>
                  <a:cubicBezTo>
                    <a:pt x="5180" y="4993"/>
                    <a:pt x="5870" y="3963"/>
                    <a:pt x="5870" y="2822"/>
                  </a:cubicBezTo>
                  <a:cubicBezTo>
                    <a:pt x="5867" y="1262"/>
                    <a:pt x="4605" y="0"/>
                    <a:pt x="30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95" name="Google Shape;195;p27"/>
            <p:cNvSpPr/>
            <p:nvPr/>
          </p:nvSpPr>
          <p:spPr>
            <a:xfrm>
              <a:off x="898875" y="498800"/>
              <a:ext cx="481800" cy="169425"/>
            </a:xfrm>
            <a:custGeom>
              <a:rect b="b" l="l" r="r" t="t"/>
              <a:pathLst>
                <a:path extrusionOk="0" h="6777" w="19272">
                  <a:moveTo>
                    <a:pt x="3388" y="1"/>
                  </a:moveTo>
                  <a:lnTo>
                    <a:pt x="3388" y="2823"/>
                  </a:lnTo>
                  <a:cubicBezTo>
                    <a:pt x="3388" y="3759"/>
                    <a:pt x="2629" y="4515"/>
                    <a:pt x="1695" y="4518"/>
                  </a:cubicBezTo>
                  <a:lnTo>
                    <a:pt x="0" y="4518"/>
                  </a:lnTo>
                  <a:lnTo>
                    <a:pt x="0" y="5081"/>
                  </a:lnTo>
                  <a:cubicBezTo>
                    <a:pt x="0" y="6017"/>
                    <a:pt x="759" y="6773"/>
                    <a:pt x="1695" y="6776"/>
                  </a:cubicBezTo>
                  <a:lnTo>
                    <a:pt x="17580" y="6776"/>
                  </a:lnTo>
                  <a:cubicBezTo>
                    <a:pt x="18513" y="6773"/>
                    <a:pt x="19272" y="6017"/>
                    <a:pt x="19272" y="5081"/>
                  </a:cubicBezTo>
                  <a:lnTo>
                    <a:pt x="19272" y="4518"/>
                  </a:lnTo>
                  <a:lnTo>
                    <a:pt x="17580" y="4518"/>
                  </a:lnTo>
                  <a:cubicBezTo>
                    <a:pt x="16643" y="4515"/>
                    <a:pt x="15884" y="3759"/>
                    <a:pt x="15884" y="2823"/>
                  </a:cubicBezTo>
                  <a:lnTo>
                    <a:pt x="15884" y="1"/>
                  </a:lnTo>
                  <a:lnTo>
                    <a:pt x="13533" y="1"/>
                  </a:lnTo>
                  <a:cubicBezTo>
                    <a:pt x="13256" y="1910"/>
                    <a:pt x="11620" y="3389"/>
                    <a:pt x="9636" y="3389"/>
                  </a:cubicBezTo>
                  <a:cubicBezTo>
                    <a:pt x="7652" y="3389"/>
                    <a:pt x="6016" y="1910"/>
                    <a:pt x="57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</p:grpSp>
      <p:sp>
        <p:nvSpPr>
          <p:cNvPr id="196" name="Google Shape;196;p27"/>
          <p:cNvSpPr/>
          <p:nvPr/>
        </p:nvSpPr>
        <p:spPr>
          <a:xfrm>
            <a:off x="234145" y="3378742"/>
            <a:ext cx="363201" cy="354859"/>
          </a:xfrm>
          <a:custGeom>
            <a:rect b="b" l="l" r="r" t="t"/>
            <a:pathLst>
              <a:path extrusionOk="0" h="11698" w="11973">
                <a:moveTo>
                  <a:pt x="8928" y="1750"/>
                </a:moveTo>
                <a:cubicBezTo>
                  <a:pt x="9192" y="1750"/>
                  <a:pt x="9452" y="1852"/>
                  <a:pt x="9641" y="2057"/>
                </a:cubicBezTo>
                <a:cubicBezTo>
                  <a:pt x="10050" y="2435"/>
                  <a:pt x="10050" y="3096"/>
                  <a:pt x="9641" y="3506"/>
                </a:cubicBezTo>
                <a:cubicBezTo>
                  <a:pt x="9452" y="3695"/>
                  <a:pt x="9192" y="3790"/>
                  <a:pt x="8928" y="3790"/>
                </a:cubicBezTo>
                <a:cubicBezTo>
                  <a:pt x="8664" y="3790"/>
                  <a:pt x="8396" y="3695"/>
                  <a:pt x="8192" y="3506"/>
                </a:cubicBezTo>
                <a:cubicBezTo>
                  <a:pt x="7814" y="3096"/>
                  <a:pt x="7814" y="2435"/>
                  <a:pt x="8192" y="2057"/>
                </a:cubicBezTo>
                <a:cubicBezTo>
                  <a:pt x="8396" y="1852"/>
                  <a:pt x="8664" y="1750"/>
                  <a:pt x="8928" y="1750"/>
                </a:cubicBezTo>
                <a:close/>
                <a:moveTo>
                  <a:pt x="7901" y="1"/>
                </a:moveTo>
                <a:cubicBezTo>
                  <a:pt x="6958" y="1"/>
                  <a:pt x="6010" y="363"/>
                  <a:pt x="5293" y="1080"/>
                </a:cubicBezTo>
                <a:cubicBezTo>
                  <a:pt x="4285" y="2088"/>
                  <a:pt x="3939" y="3569"/>
                  <a:pt x="4380" y="4924"/>
                </a:cubicBezTo>
                <a:lnTo>
                  <a:pt x="126" y="9177"/>
                </a:lnTo>
                <a:cubicBezTo>
                  <a:pt x="32" y="9240"/>
                  <a:pt x="0" y="9334"/>
                  <a:pt x="0" y="9397"/>
                </a:cubicBezTo>
                <a:lnTo>
                  <a:pt x="0" y="11319"/>
                </a:lnTo>
                <a:cubicBezTo>
                  <a:pt x="0" y="11540"/>
                  <a:pt x="158" y="11697"/>
                  <a:pt x="347" y="11697"/>
                </a:cubicBezTo>
                <a:lnTo>
                  <a:pt x="2300" y="11697"/>
                </a:lnTo>
                <a:cubicBezTo>
                  <a:pt x="2363" y="11697"/>
                  <a:pt x="2489" y="11634"/>
                  <a:pt x="2521" y="11571"/>
                </a:cubicBezTo>
                <a:lnTo>
                  <a:pt x="2993" y="11099"/>
                </a:lnTo>
                <a:cubicBezTo>
                  <a:pt x="3088" y="11004"/>
                  <a:pt x="3119" y="10910"/>
                  <a:pt x="3088" y="10815"/>
                </a:cubicBezTo>
                <a:lnTo>
                  <a:pt x="2993" y="10311"/>
                </a:lnTo>
                <a:lnTo>
                  <a:pt x="3718" y="10217"/>
                </a:lnTo>
                <a:cubicBezTo>
                  <a:pt x="3876" y="10217"/>
                  <a:pt x="3970" y="10091"/>
                  <a:pt x="4033" y="9902"/>
                </a:cubicBezTo>
                <a:lnTo>
                  <a:pt x="4096" y="9208"/>
                </a:lnTo>
                <a:lnTo>
                  <a:pt x="4600" y="9271"/>
                </a:lnTo>
                <a:cubicBezTo>
                  <a:pt x="4695" y="9271"/>
                  <a:pt x="4821" y="9271"/>
                  <a:pt x="4884" y="9208"/>
                </a:cubicBezTo>
                <a:cubicBezTo>
                  <a:pt x="4978" y="9114"/>
                  <a:pt x="5010" y="9051"/>
                  <a:pt x="5010" y="8956"/>
                </a:cubicBezTo>
                <a:lnTo>
                  <a:pt x="5010" y="8326"/>
                </a:lnTo>
                <a:lnTo>
                  <a:pt x="5640" y="8326"/>
                </a:lnTo>
                <a:cubicBezTo>
                  <a:pt x="5703" y="8326"/>
                  <a:pt x="5829" y="8295"/>
                  <a:pt x="5860" y="8232"/>
                </a:cubicBezTo>
                <a:lnTo>
                  <a:pt x="6742" y="7350"/>
                </a:lnTo>
                <a:cubicBezTo>
                  <a:pt x="7131" y="7479"/>
                  <a:pt x="7533" y="7543"/>
                  <a:pt x="7931" y="7543"/>
                </a:cubicBezTo>
                <a:cubicBezTo>
                  <a:pt x="8891" y="7543"/>
                  <a:pt x="9833" y="7171"/>
                  <a:pt x="10523" y="6436"/>
                </a:cubicBezTo>
                <a:cubicBezTo>
                  <a:pt x="11972" y="4987"/>
                  <a:pt x="11972" y="2592"/>
                  <a:pt x="10523" y="1143"/>
                </a:cubicBezTo>
                <a:cubicBezTo>
                  <a:pt x="9823" y="379"/>
                  <a:pt x="8865" y="1"/>
                  <a:pt x="790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7" name="Google Shape;197;p27"/>
          <p:cNvGrpSpPr/>
          <p:nvPr/>
        </p:nvGrpSpPr>
        <p:grpSpPr>
          <a:xfrm>
            <a:off x="4606582" y="1923066"/>
            <a:ext cx="425310" cy="419659"/>
            <a:chOff x="-1951475" y="3597450"/>
            <a:chExt cx="295375" cy="291450"/>
          </a:xfrm>
        </p:grpSpPr>
        <p:sp>
          <p:nvSpPr>
            <p:cNvPr id="198" name="Google Shape;198;p27"/>
            <p:cNvSpPr/>
            <p:nvPr/>
          </p:nvSpPr>
          <p:spPr>
            <a:xfrm>
              <a:off x="-1951475" y="3597450"/>
              <a:ext cx="170925" cy="34675"/>
            </a:xfrm>
            <a:custGeom>
              <a:rect b="b" l="l" r="r" t="t"/>
              <a:pathLst>
                <a:path extrusionOk="0" h="1387" w="6837">
                  <a:moveTo>
                    <a:pt x="1008" y="1"/>
                  </a:moveTo>
                  <a:cubicBezTo>
                    <a:pt x="473" y="1"/>
                    <a:pt x="0" y="473"/>
                    <a:pt x="0" y="1040"/>
                  </a:cubicBezTo>
                  <a:lnTo>
                    <a:pt x="0" y="1387"/>
                  </a:lnTo>
                  <a:lnTo>
                    <a:pt x="6837" y="1387"/>
                  </a:lnTo>
                  <a:lnTo>
                    <a:pt x="6837" y="1040"/>
                  </a:lnTo>
                  <a:cubicBezTo>
                    <a:pt x="6837" y="473"/>
                    <a:pt x="6364" y="1"/>
                    <a:pt x="58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7"/>
            <p:cNvSpPr/>
            <p:nvPr/>
          </p:nvSpPr>
          <p:spPr>
            <a:xfrm>
              <a:off x="-1949900" y="3648650"/>
              <a:ext cx="171725" cy="173300"/>
            </a:xfrm>
            <a:custGeom>
              <a:rect b="b" l="l" r="r" t="t"/>
              <a:pathLst>
                <a:path extrusionOk="0" h="6932" w="6869">
                  <a:moveTo>
                    <a:pt x="0" y="1"/>
                  </a:moveTo>
                  <a:lnTo>
                    <a:pt x="0" y="6932"/>
                  </a:lnTo>
                  <a:lnTo>
                    <a:pt x="2426" y="6932"/>
                  </a:lnTo>
                  <a:cubicBezTo>
                    <a:pt x="2521" y="6585"/>
                    <a:pt x="2836" y="6333"/>
                    <a:pt x="3245" y="6270"/>
                  </a:cubicBezTo>
                  <a:lnTo>
                    <a:pt x="1166" y="4191"/>
                  </a:lnTo>
                  <a:cubicBezTo>
                    <a:pt x="693" y="3718"/>
                    <a:pt x="693" y="2962"/>
                    <a:pt x="1166" y="2489"/>
                  </a:cubicBezTo>
                  <a:cubicBezTo>
                    <a:pt x="1386" y="2237"/>
                    <a:pt x="1670" y="2143"/>
                    <a:pt x="2017" y="2143"/>
                  </a:cubicBezTo>
                  <a:cubicBezTo>
                    <a:pt x="2363" y="2143"/>
                    <a:pt x="2647" y="2237"/>
                    <a:pt x="2899" y="2489"/>
                  </a:cubicBezTo>
                  <a:lnTo>
                    <a:pt x="3560" y="3151"/>
                  </a:lnTo>
                  <a:cubicBezTo>
                    <a:pt x="3592" y="2994"/>
                    <a:pt x="3718" y="2836"/>
                    <a:pt x="3844" y="2710"/>
                  </a:cubicBezTo>
                  <a:cubicBezTo>
                    <a:pt x="4064" y="2489"/>
                    <a:pt x="4348" y="2363"/>
                    <a:pt x="4694" y="2363"/>
                  </a:cubicBezTo>
                  <a:cubicBezTo>
                    <a:pt x="4694" y="2048"/>
                    <a:pt x="4820" y="1733"/>
                    <a:pt x="5041" y="1513"/>
                  </a:cubicBezTo>
                  <a:cubicBezTo>
                    <a:pt x="5293" y="1261"/>
                    <a:pt x="5577" y="1135"/>
                    <a:pt x="5923" y="1135"/>
                  </a:cubicBezTo>
                  <a:cubicBezTo>
                    <a:pt x="6112" y="1135"/>
                    <a:pt x="6301" y="1198"/>
                    <a:pt x="6459" y="1261"/>
                  </a:cubicBezTo>
                  <a:cubicBezTo>
                    <a:pt x="6522" y="1072"/>
                    <a:pt x="6616" y="914"/>
                    <a:pt x="6774" y="757"/>
                  </a:cubicBezTo>
                  <a:lnTo>
                    <a:pt x="6868" y="662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7"/>
            <p:cNvSpPr/>
            <p:nvPr/>
          </p:nvSpPr>
          <p:spPr>
            <a:xfrm>
              <a:off x="-1951475" y="3838475"/>
              <a:ext cx="170925" cy="50425"/>
            </a:xfrm>
            <a:custGeom>
              <a:rect b="b" l="l" r="r" t="t"/>
              <a:pathLst>
                <a:path extrusionOk="0" h="2017" w="6837">
                  <a:moveTo>
                    <a:pt x="0" y="0"/>
                  </a:moveTo>
                  <a:lnTo>
                    <a:pt x="0" y="1008"/>
                  </a:lnTo>
                  <a:cubicBezTo>
                    <a:pt x="0" y="1544"/>
                    <a:pt x="473" y="2017"/>
                    <a:pt x="1008" y="2017"/>
                  </a:cubicBezTo>
                  <a:lnTo>
                    <a:pt x="5829" y="2017"/>
                  </a:lnTo>
                  <a:cubicBezTo>
                    <a:pt x="6333" y="2017"/>
                    <a:pt x="6774" y="1670"/>
                    <a:pt x="6837" y="1166"/>
                  </a:cubicBezTo>
                  <a:lnTo>
                    <a:pt x="6679" y="1071"/>
                  </a:lnTo>
                  <a:lnTo>
                    <a:pt x="3466" y="1071"/>
                  </a:lnTo>
                  <a:cubicBezTo>
                    <a:pt x="2867" y="1071"/>
                    <a:pt x="2363" y="599"/>
                    <a:pt x="22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7"/>
            <p:cNvSpPr/>
            <p:nvPr/>
          </p:nvSpPr>
          <p:spPr>
            <a:xfrm>
              <a:off x="-1912900" y="3675825"/>
              <a:ext cx="256800" cy="202825"/>
            </a:xfrm>
            <a:custGeom>
              <a:rect b="b" l="l" r="r" t="t"/>
              <a:pathLst>
                <a:path extrusionOk="0" h="8113" w="10272">
                  <a:moveTo>
                    <a:pt x="6085" y="0"/>
                  </a:moveTo>
                  <a:cubicBezTo>
                    <a:pt x="5955" y="0"/>
                    <a:pt x="5829" y="48"/>
                    <a:pt x="5735" y="142"/>
                  </a:cubicBezTo>
                  <a:cubicBezTo>
                    <a:pt x="5546" y="331"/>
                    <a:pt x="5546" y="646"/>
                    <a:pt x="5735" y="835"/>
                  </a:cubicBezTo>
                  <a:lnTo>
                    <a:pt x="6081" y="1213"/>
                  </a:lnTo>
                  <a:cubicBezTo>
                    <a:pt x="6207" y="1308"/>
                    <a:pt x="6207" y="1560"/>
                    <a:pt x="6081" y="1655"/>
                  </a:cubicBezTo>
                  <a:cubicBezTo>
                    <a:pt x="6034" y="1718"/>
                    <a:pt x="5948" y="1749"/>
                    <a:pt x="5857" y="1749"/>
                  </a:cubicBezTo>
                  <a:cubicBezTo>
                    <a:pt x="5766" y="1749"/>
                    <a:pt x="5672" y="1718"/>
                    <a:pt x="5609" y="1655"/>
                  </a:cubicBezTo>
                  <a:lnTo>
                    <a:pt x="4758" y="804"/>
                  </a:lnTo>
                  <a:cubicBezTo>
                    <a:pt x="4664" y="709"/>
                    <a:pt x="4538" y="662"/>
                    <a:pt x="4408" y="662"/>
                  </a:cubicBezTo>
                  <a:cubicBezTo>
                    <a:pt x="4278" y="662"/>
                    <a:pt x="4144" y="709"/>
                    <a:pt x="4034" y="804"/>
                  </a:cubicBezTo>
                  <a:cubicBezTo>
                    <a:pt x="3845" y="993"/>
                    <a:pt x="3845" y="1308"/>
                    <a:pt x="4034" y="1528"/>
                  </a:cubicBezTo>
                  <a:cubicBezTo>
                    <a:pt x="4034" y="1655"/>
                    <a:pt x="4884" y="2505"/>
                    <a:pt x="4821" y="2505"/>
                  </a:cubicBezTo>
                  <a:cubicBezTo>
                    <a:pt x="4947" y="2631"/>
                    <a:pt x="4947" y="2852"/>
                    <a:pt x="4821" y="2978"/>
                  </a:cubicBezTo>
                  <a:cubicBezTo>
                    <a:pt x="4774" y="3041"/>
                    <a:pt x="4687" y="3072"/>
                    <a:pt x="4601" y="3072"/>
                  </a:cubicBezTo>
                  <a:cubicBezTo>
                    <a:pt x="4514" y="3072"/>
                    <a:pt x="4427" y="3041"/>
                    <a:pt x="4380" y="2978"/>
                  </a:cubicBezTo>
                  <a:lnTo>
                    <a:pt x="3498" y="2096"/>
                  </a:lnTo>
                  <a:cubicBezTo>
                    <a:pt x="3403" y="2001"/>
                    <a:pt x="3277" y="1954"/>
                    <a:pt x="3151" y="1954"/>
                  </a:cubicBezTo>
                  <a:cubicBezTo>
                    <a:pt x="3025" y="1954"/>
                    <a:pt x="2899" y="2001"/>
                    <a:pt x="2805" y="2096"/>
                  </a:cubicBezTo>
                  <a:cubicBezTo>
                    <a:pt x="2584" y="2316"/>
                    <a:pt x="2584" y="2631"/>
                    <a:pt x="2805" y="2820"/>
                  </a:cubicBezTo>
                  <a:lnTo>
                    <a:pt x="3656" y="3671"/>
                  </a:lnTo>
                  <a:cubicBezTo>
                    <a:pt x="3782" y="3797"/>
                    <a:pt x="3782" y="4017"/>
                    <a:pt x="3656" y="4143"/>
                  </a:cubicBezTo>
                  <a:cubicBezTo>
                    <a:pt x="3593" y="4206"/>
                    <a:pt x="3506" y="4238"/>
                    <a:pt x="3419" y="4238"/>
                  </a:cubicBezTo>
                  <a:cubicBezTo>
                    <a:pt x="3333" y="4238"/>
                    <a:pt x="3246" y="4206"/>
                    <a:pt x="3183" y="4143"/>
                  </a:cubicBezTo>
                  <a:lnTo>
                    <a:pt x="883" y="1875"/>
                  </a:lnTo>
                  <a:cubicBezTo>
                    <a:pt x="789" y="1765"/>
                    <a:pt x="663" y="1710"/>
                    <a:pt x="537" y="1710"/>
                  </a:cubicBezTo>
                  <a:cubicBezTo>
                    <a:pt x="411" y="1710"/>
                    <a:pt x="284" y="1765"/>
                    <a:pt x="190" y="1875"/>
                  </a:cubicBezTo>
                  <a:cubicBezTo>
                    <a:pt x="1" y="2064"/>
                    <a:pt x="1" y="2379"/>
                    <a:pt x="190" y="2568"/>
                  </a:cubicBezTo>
                  <a:lnTo>
                    <a:pt x="1797" y="4206"/>
                  </a:lnTo>
                  <a:lnTo>
                    <a:pt x="3403" y="5845"/>
                  </a:lnTo>
                  <a:lnTo>
                    <a:pt x="1954" y="5845"/>
                  </a:lnTo>
                  <a:cubicBezTo>
                    <a:pt x="1671" y="5845"/>
                    <a:pt x="1450" y="6097"/>
                    <a:pt x="1450" y="6349"/>
                  </a:cubicBezTo>
                  <a:cubicBezTo>
                    <a:pt x="1450" y="6632"/>
                    <a:pt x="1671" y="6884"/>
                    <a:pt x="1954" y="6884"/>
                  </a:cubicBezTo>
                  <a:lnTo>
                    <a:pt x="5451" y="6884"/>
                  </a:lnTo>
                  <a:cubicBezTo>
                    <a:pt x="5514" y="6916"/>
                    <a:pt x="6491" y="7829"/>
                    <a:pt x="6491" y="7829"/>
                  </a:cubicBezTo>
                  <a:cubicBezTo>
                    <a:pt x="6680" y="8018"/>
                    <a:pt x="6948" y="8113"/>
                    <a:pt x="7216" y="8113"/>
                  </a:cubicBezTo>
                  <a:cubicBezTo>
                    <a:pt x="7483" y="8113"/>
                    <a:pt x="7751" y="8018"/>
                    <a:pt x="7940" y="7829"/>
                  </a:cubicBezTo>
                  <a:lnTo>
                    <a:pt x="9862" y="5876"/>
                  </a:lnTo>
                  <a:cubicBezTo>
                    <a:pt x="10272" y="5498"/>
                    <a:pt x="10272" y="4836"/>
                    <a:pt x="9862" y="4427"/>
                  </a:cubicBezTo>
                  <a:lnTo>
                    <a:pt x="9452" y="3986"/>
                  </a:lnTo>
                  <a:cubicBezTo>
                    <a:pt x="9326" y="3608"/>
                    <a:pt x="9043" y="3198"/>
                    <a:pt x="8822" y="2820"/>
                  </a:cubicBezTo>
                  <a:cubicBezTo>
                    <a:pt x="8570" y="2411"/>
                    <a:pt x="8350" y="2064"/>
                    <a:pt x="8035" y="1718"/>
                  </a:cubicBezTo>
                  <a:lnTo>
                    <a:pt x="6459" y="142"/>
                  </a:lnTo>
                  <a:cubicBezTo>
                    <a:pt x="6349" y="48"/>
                    <a:pt x="6215" y="0"/>
                    <a:pt x="60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2" name="Google Shape;202;p27"/>
          <p:cNvGrpSpPr/>
          <p:nvPr/>
        </p:nvGrpSpPr>
        <p:grpSpPr>
          <a:xfrm>
            <a:off x="4496216" y="3346346"/>
            <a:ext cx="424159" cy="419659"/>
            <a:chOff x="-1182750" y="3962900"/>
            <a:chExt cx="294575" cy="291450"/>
          </a:xfrm>
        </p:grpSpPr>
        <p:sp>
          <p:nvSpPr>
            <p:cNvPr id="203" name="Google Shape;203;p27"/>
            <p:cNvSpPr/>
            <p:nvPr/>
          </p:nvSpPr>
          <p:spPr>
            <a:xfrm>
              <a:off x="-1078000" y="403065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7"/>
            <p:cNvSpPr/>
            <p:nvPr/>
          </p:nvSpPr>
          <p:spPr>
            <a:xfrm>
              <a:off x="-1129200" y="409995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7"/>
            <p:cNvSpPr/>
            <p:nvPr/>
          </p:nvSpPr>
          <p:spPr>
            <a:xfrm>
              <a:off x="-1009475" y="4081850"/>
              <a:ext cx="18125" cy="17350"/>
            </a:xfrm>
            <a:custGeom>
              <a:rect b="b" l="l" r="r" t="t"/>
              <a:pathLst>
                <a:path extrusionOk="0" h="694" w="725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7"/>
            <p:cNvSpPr/>
            <p:nvPr/>
          </p:nvSpPr>
          <p:spPr>
            <a:xfrm>
              <a:off x="-1182750" y="4168475"/>
              <a:ext cx="292225" cy="34675"/>
            </a:xfrm>
            <a:custGeom>
              <a:rect b="b" l="l" r="r" t="t"/>
              <a:pathLst>
                <a:path extrusionOk="0" h="1387" w="11689">
                  <a:moveTo>
                    <a:pt x="0" y="1"/>
                  </a:moveTo>
                  <a:lnTo>
                    <a:pt x="0" y="347"/>
                  </a:lnTo>
                  <a:lnTo>
                    <a:pt x="63" y="347"/>
                  </a:lnTo>
                  <a:cubicBezTo>
                    <a:pt x="63" y="914"/>
                    <a:pt x="504" y="1387"/>
                    <a:pt x="1071" y="1387"/>
                  </a:cubicBezTo>
                  <a:lnTo>
                    <a:pt x="10680" y="1387"/>
                  </a:lnTo>
                  <a:cubicBezTo>
                    <a:pt x="11247" y="1387"/>
                    <a:pt x="11688" y="914"/>
                    <a:pt x="11688" y="347"/>
                  </a:cubicBezTo>
                  <a:lnTo>
                    <a:pt x="116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7"/>
            <p:cNvSpPr/>
            <p:nvPr/>
          </p:nvSpPr>
          <p:spPr>
            <a:xfrm>
              <a:off x="-1117400" y="4220475"/>
              <a:ext cx="161500" cy="33875"/>
            </a:xfrm>
            <a:custGeom>
              <a:rect b="b" l="l" r="r" t="t"/>
              <a:pathLst>
                <a:path extrusionOk="0" h="1355" w="6460">
                  <a:moveTo>
                    <a:pt x="1513" y="0"/>
                  </a:moveTo>
                  <a:lnTo>
                    <a:pt x="1356" y="693"/>
                  </a:lnTo>
                  <a:lnTo>
                    <a:pt x="474" y="693"/>
                  </a:lnTo>
                  <a:cubicBezTo>
                    <a:pt x="32" y="693"/>
                    <a:pt x="1" y="1355"/>
                    <a:pt x="474" y="1355"/>
                  </a:cubicBezTo>
                  <a:lnTo>
                    <a:pt x="5924" y="1355"/>
                  </a:lnTo>
                  <a:cubicBezTo>
                    <a:pt x="6459" y="1355"/>
                    <a:pt x="6459" y="693"/>
                    <a:pt x="5987" y="693"/>
                  </a:cubicBezTo>
                  <a:lnTo>
                    <a:pt x="5073" y="693"/>
                  </a:lnTo>
                  <a:lnTo>
                    <a:pt x="49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7"/>
            <p:cNvSpPr/>
            <p:nvPr/>
          </p:nvSpPr>
          <p:spPr>
            <a:xfrm>
              <a:off x="-958300" y="4014100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7"/>
            <p:cNvSpPr/>
            <p:nvPr/>
          </p:nvSpPr>
          <p:spPr>
            <a:xfrm>
              <a:off x="-1180400" y="3962900"/>
              <a:ext cx="292225" cy="188275"/>
            </a:xfrm>
            <a:custGeom>
              <a:rect b="b" l="l" r="r" t="t"/>
              <a:pathLst>
                <a:path extrusionOk="0" h="7531" w="11689">
                  <a:moveTo>
                    <a:pt x="9232" y="1324"/>
                  </a:moveTo>
                  <a:cubicBezTo>
                    <a:pt x="9799" y="1324"/>
                    <a:pt x="10271" y="1797"/>
                    <a:pt x="10271" y="2364"/>
                  </a:cubicBezTo>
                  <a:cubicBezTo>
                    <a:pt x="10271" y="2922"/>
                    <a:pt x="9822" y="3391"/>
                    <a:pt x="9247" y="3391"/>
                  </a:cubicBezTo>
                  <a:cubicBezTo>
                    <a:pt x="9140" y="3391"/>
                    <a:pt x="9029" y="3375"/>
                    <a:pt x="8916" y="3341"/>
                  </a:cubicBezTo>
                  <a:lnTo>
                    <a:pt x="8034" y="4538"/>
                  </a:lnTo>
                  <a:cubicBezTo>
                    <a:pt x="8507" y="5199"/>
                    <a:pt x="7971" y="6144"/>
                    <a:pt x="7152" y="6144"/>
                  </a:cubicBezTo>
                  <a:cubicBezTo>
                    <a:pt x="6491" y="6144"/>
                    <a:pt x="5987" y="5514"/>
                    <a:pt x="6176" y="4790"/>
                  </a:cubicBezTo>
                  <a:lnTo>
                    <a:pt x="4978" y="3908"/>
                  </a:lnTo>
                  <a:cubicBezTo>
                    <a:pt x="4839" y="4007"/>
                    <a:pt x="4661" y="4069"/>
                    <a:pt x="4470" y="4069"/>
                  </a:cubicBezTo>
                  <a:cubicBezTo>
                    <a:pt x="4359" y="4069"/>
                    <a:pt x="4243" y="4048"/>
                    <a:pt x="4128" y="4002"/>
                  </a:cubicBezTo>
                  <a:lnTo>
                    <a:pt x="3214" y="5199"/>
                  </a:lnTo>
                  <a:cubicBezTo>
                    <a:pt x="3340" y="5357"/>
                    <a:pt x="3372" y="5546"/>
                    <a:pt x="3372" y="5735"/>
                  </a:cubicBezTo>
                  <a:cubicBezTo>
                    <a:pt x="3372" y="6302"/>
                    <a:pt x="2899" y="6775"/>
                    <a:pt x="2363" y="6775"/>
                  </a:cubicBezTo>
                  <a:cubicBezTo>
                    <a:pt x="1796" y="6775"/>
                    <a:pt x="1324" y="6302"/>
                    <a:pt x="1324" y="5735"/>
                  </a:cubicBezTo>
                  <a:cubicBezTo>
                    <a:pt x="1324" y="5199"/>
                    <a:pt x="1796" y="4727"/>
                    <a:pt x="2363" y="4727"/>
                  </a:cubicBezTo>
                  <a:cubicBezTo>
                    <a:pt x="2489" y="4727"/>
                    <a:pt x="2552" y="4758"/>
                    <a:pt x="2678" y="4758"/>
                  </a:cubicBezTo>
                  <a:lnTo>
                    <a:pt x="3592" y="3593"/>
                  </a:lnTo>
                  <a:cubicBezTo>
                    <a:pt x="3120" y="2899"/>
                    <a:pt x="3624" y="1954"/>
                    <a:pt x="4443" y="1954"/>
                  </a:cubicBezTo>
                  <a:cubicBezTo>
                    <a:pt x="5104" y="1954"/>
                    <a:pt x="5640" y="2584"/>
                    <a:pt x="5419" y="3309"/>
                  </a:cubicBezTo>
                  <a:lnTo>
                    <a:pt x="6617" y="4223"/>
                  </a:lnTo>
                  <a:cubicBezTo>
                    <a:pt x="6766" y="4116"/>
                    <a:pt x="6959" y="4038"/>
                    <a:pt x="7165" y="4038"/>
                  </a:cubicBezTo>
                  <a:cubicBezTo>
                    <a:pt x="7264" y="4038"/>
                    <a:pt x="7365" y="4056"/>
                    <a:pt x="7467" y="4097"/>
                  </a:cubicBezTo>
                  <a:lnTo>
                    <a:pt x="8381" y="2899"/>
                  </a:lnTo>
                  <a:cubicBezTo>
                    <a:pt x="8255" y="2742"/>
                    <a:pt x="8223" y="2553"/>
                    <a:pt x="8223" y="2364"/>
                  </a:cubicBezTo>
                  <a:cubicBezTo>
                    <a:pt x="8223" y="1797"/>
                    <a:pt x="8696" y="1324"/>
                    <a:pt x="9232" y="1324"/>
                  </a:cubicBezTo>
                  <a:close/>
                  <a:moveTo>
                    <a:pt x="1009" y="1"/>
                  </a:moveTo>
                  <a:cubicBezTo>
                    <a:pt x="473" y="1"/>
                    <a:pt x="1" y="474"/>
                    <a:pt x="1" y="1009"/>
                  </a:cubicBezTo>
                  <a:lnTo>
                    <a:pt x="1" y="7531"/>
                  </a:lnTo>
                  <a:lnTo>
                    <a:pt x="11689" y="7531"/>
                  </a:lnTo>
                  <a:lnTo>
                    <a:pt x="11689" y="1009"/>
                  </a:lnTo>
                  <a:cubicBezTo>
                    <a:pt x="11657" y="411"/>
                    <a:pt x="11185" y="1"/>
                    <a:pt x="106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 txBox="1"/>
          <p:nvPr>
            <p:ph type="title"/>
          </p:nvPr>
        </p:nvSpPr>
        <p:spPr>
          <a:xfrm>
            <a:off x="540975" y="3438075"/>
            <a:ext cx="6481500" cy="11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LAVALAMP ENCRYPT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/>
          <p:nvPr>
            <p:ph type="title"/>
          </p:nvPr>
        </p:nvSpPr>
        <p:spPr>
          <a:xfrm>
            <a:off x="3762025" y="405675"/>
            <a:ext cx="6481500" cy="11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LAVALAMP ENCRYPT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legant Simple Chrome - Project Proposal Basic Template by Slidesgo">
  <a:themeElements>
    <a:clrScheme name="Simple Light">
      <a:dk1>
        <a:srgbClr val="FFFFFF"/>
      </a:dk1>
      <a:lt1>
        <a:srgbClr val="424242"/>
      </a:lt1>
      <a:dk2>
        <a:srgbClr val="010101"/>
      </a:dk2>
      <a:lt2>
        <a:srgbClr val="F6C0C6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