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b76df05e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b76df05e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b76df05e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b76df05e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b76df05e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b76df05e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b76df05e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b76df05e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b76df05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b76df05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b76df05e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b76df05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b76df05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b76df05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b76df05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b76df05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b76df05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b76df05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b76df05e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b76df05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76df05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b76df05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b76df05e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b76df05e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la </a:t>
            </a:r>
            <a:r>
              <a:rPr lang="es"/>
              <a:t>Pérdida</a:t>
            </a:r>
            <a:r>
              <a:rPr lang="es"/>
              <a:t> de Clientes de Telecomunicaciones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Por qué</a:t>
            </a:r>
            <a:r>
              <a:rPr lang="es"/>
              <a:t> los clientes abandonan el servicio?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466200" y="3800950"/>
            <a:ext cx="46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Autor: Luis Fernando Sandoval </a:t>
            </a:r>
            <a:r>
              <a:rPr lang="es" sz="1800">
                <a:solidFill>
                  <a:schemeClr val="dk2"/>
                </a:solidFill>
              </a:rPr>
              <a:t>Ramos*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16550" y="4806700"/>
            <a:ext cx="6193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2"/>
                </a:solidFill>
              </a:rPr>
              <a:t>* Ingeniero Electrónico con experiencia en implementaciones de sistemas IoT</a:t>
            </a:r>
            <a:endParaRPr i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ANÁLISIS DE LOS DATOS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11700" y="991650"/>
            <a:ext cx="85998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Los datos suministrados en el dataset muestran una mayor claridad en cuanto a la relación de los servicios contratados y la tasa de abandonos</a:t>
            </a:r>
            <a:r>
              <a:rPr lang="es">
                <a:solidFill>
                  <a:schemeClr val="dk2"/>
                </a:solidFill>
              </a:rPr>
              <a:t>. En las siguientes gráficas se nota una alta tasa de abandono en los clientes que no cuentan con el servicio de “Online Security” y los que no adquieren el “Tech Support”; es posible que la percepción de calidad en comparación con el soporte y la seguridad en línea sean aspectos para analizar en la fidelización de los futuros clientes.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9450"/>
            <a:ext cx="3740310" cy="26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235" y="2385175"/>
            <a:ext cx="3740310" cy="2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ANÁLISIS DE LOS DATOS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5100100" y="2069950"/>
            <a:ext cx="37947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Los clientes que tienen cargos mensuales altos tienen una tasa de abandono mayor, los que tienen valores entre 65 y 110 USD están abandonando de forma recurrente</a:t>
            </a:r>
            <a:r>
              <a:rPr lang="es">
                <a:solidFill>
                  <a:schemeClr val="dk2"/>
                </a:solidFill>
              </a:rPr>
              <a:t>.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75" y="1114125"/>
            <a:ext cx="4480875" cy="34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ANÁLISIS DE LOS DATOS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5100100" y="2069950"/>
            <a:ext cx="37947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La mayor tasa de abandono del servicio se presenta entre el mes 1 y el mes 29. Esto corresponde a aproximadamente el 50% de los usuarios que abandonan el servicio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7621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sz="2800"/>
              <a:t>5. INSIGHTS Y RECOMENDACIONES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4939500" y="338150"/>
            <a:ext cx="3837000" cy="44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INSIGHTS</a:t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La tasa de abandonos es considerablemente mayor entre usuarios que no adquieren soporte técnico y protección en línea.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Los abandonos disminuyen considerablemente luego del més 30 con el servicio activo.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RECOMENDACIONES</a:t>
            </a:r>
            <a:endParaRPr sz="23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Incluir en los planes mes a mes paquetes promocionales de suscripción a seguridad en línea y soporte técnico.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Ofrecer tarifas diferenciales a los clientes que contratan fibra óptica durante los 30 primeros meses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Ofrecer servicios promocionales a los clientes con factura mensual entre 65 y 110 USD para disminuir la pérdida de clientes que pagan esas tarifas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75" y="2425950"/>
            <a:ext cx="2390078" cy="21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Descripción del problema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Hipótesis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Entendiendo los datos disponibles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Análisis de los datos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Insights y recomendaciones</a:t>
            </a:r>
            <a:endParaRPr sz="16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125" y="684225"/>
            <a:ext cx="4477800" cy="29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42675" y="19276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Descripción del problema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32998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la pérdida de clientes en una empresa de Telecomunicaciones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pérdida de clientes en una empresa de Telecomunicaciones puede tener muchas consecuencias negativas, se pueden listar consecuencias </a:t>
            </a:r>
            <a:r>
              <a:rPr lang="es"/>
              <a:t>obvias</a:t>
            </a:r>
            <a:r>
              <a:rPr lang="es"/>
              <a:t> y otras que a mediano y largo plazo impactan en el desempeño de las compañías.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19924" cy="16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2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EFECTOS DE LA PÉRDIDA DE CLIENTES EN TELECOMUNICACIONES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s" sz="1500"/>
              <a:t>Ingresos y rentabilidad.</a:t>
            </a:r>
            <a:endParaRPr b="1" sz="1500"/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s" sz="1500"/>
              <a:t>Costos de adquisición de clientes nuevos</a:t>
            </a:r>
            <a:endParaRPr b="1" sz="1500"/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s" sz="1500"/>
              <a:t>Reducción de Economías de Escala</a:t>
            </a:r>
            <a:endParaRPr b="1" sz="1500"/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s" sz="1500"/>
              <a:t>Desafíos operativos</a:t>
            </a:r>
            <a:endParaRPr b="1" sz="1500"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50212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Impacto directo en los ingresos de la empresa.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Implica mayores costos de marketing y publicidad para atraer nuevos clientes.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Esto podría aumentar los costos unitarios de prestación de los servicios.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Podría afectar la eficiencia operativa de la empresa ya que los ingresos respaldan las inversiones en infraestructura y tecnología.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13" y="3570925"/>
            <a:ext cx="29622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400" y="3101075"/>
            <a:ext cx="1751675" cy="19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42675" y="19276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 startAt="2"/>
            </a:pPr>
            <a:r>
              <a:rPr lang="es"/>
              <a:t>Hipótesis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pérdida de clientes está asociada principalmente a la calidad del servicio y su precio; abandonan</a:t>
            </a:r>
            <a:r>
              <a:rPr lang="es"/>
              <a:t> la empresa debido a problemas persistentes de calidad del servicio, como problemas técnicos no resueltos y valores altos del mismo</a:t>
            </a:r>
            <a:r>
              <a:rPr lang="es"/>
              <a:t>. Los problemas técnicos están relacionados con la zona geográfica donde se presta el servicio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977879" cy="16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8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ENTENDIENDO LOS DATOS DISPONIBLES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Aquí</a:t>
            </a:r>
            <a:r>
              <a:rPr lang="es" sz="1700"/>
              <a:t> se pretende buscar en los datos, las posibles causas por las cuales los clientes deciden retirarse del servicio.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 Luego de identificar esas causas, crear promociones y mejoras para retener a la mayor cantidad posible de clientes</a:t>
            </a:r>
            <a:endParaRPr sz="1700"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919525"/>
            <a:ext cx="3999900" cy="4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s" sz="1335"/>
              <a:t>El conjunto de datos incluye información sobre:</a:t>
            </a:r>
            <a:endParaRPr b="1" sz="1335"/>
          </a:p>
          <a:p>
            <a:pPr indent="-313372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35"/>
              <a:buChar char="●"/>
            </a:pPr>
            <a:r>
              <a:rPr lang="es" sz="1335"/>
              <a:t>Clientes que se fueron en el último mes: la columna se llama </a:t>
            </a:r>
            <a:r>
              <a:rPr b="1" lang="es" sz="1335"/>
              <a:t>Abandono</a:t>
            </a:r>
            <a:endParaRPr b="1" sz="1335"/>
          </a:p>
          <a:p>
            <a:pPr indent="-31337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5"/>
              <a:buChar char="●"/>
            </a:pPr>
            <a:r>
              <a:rPr lang="es" sz="1335"/>
              <a:t>Servicios a los que se ha suscrito cada cliente: teléfono, varias líneas, Internet, seguridad en línea, copia de seguridad en línea, protección de dispositivos, soporte técnico y transmisión de TV y películas</a:t>
            </a:r>
            <a:endParaRPr sz="1335"/>
          </a:p>
          <a:p>
            <a:pPr indent="-31337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5"/>
              <a:buChar char="●"/>
            </a:pPr>
            <a:r>
              <a:rPr lang="es" sz="1335"/>
              <a:t>Información de la cuenta del cliente: cuánto tiempo lleva como cliente, contrato, método de pago, facturación electrónica, cargos mensuales y cargos totales</a:t>
            </a:r>
            <a:endParaRPr sz="1335"/>
          </a:p>
          <a:p>
            <a:pPr indent="-31337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5"/>
              <a:buChar char="●"/>
            </a:pPr>
            <a:r>
              <a:rPr lang="es" sz="1335"/>
              <a:t>Información demográfica sobre los clientes: sexo, rango de edad y si tienen parejas y dependientes</a:t>
            </a:r>
            <a:endParaRPr sz="1335"/>
          </a:p>
          <a:p>
            <a:pPr indent="-31337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5"/>
              <a:buChar char="●"/>
            </a:pPr>
            <a:r>
              <a:rPr lang="es" sz="1335"/>
              <a:t>Ubicación geográfica del cliente</a:t>
            </a:r>
            <a:endParaRPr sz="1335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50" y="3395913"/>
            <a:ext cx="3352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ENTENDIENDO LOS DATOS DISPONIBLES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50" y="2050025"/>
            <a:ext cx="8692162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65125" y="1123225"/>
            <a:ext cx="3071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Hay una distribución bastante </a:t>
            </a:r>
            <a:r>
              <a:rPr lang="es" sz="1500">
                <a:solidFill>
                  <a:schemeClr val="dk2"/>
                </a:solidFill>
              </a:rPr>
              <a:t>homogénea</a:t>
            </a:r>
            <a:r>
              <a:rPr lang="es" sz="1500">
                <a:solidFill>
                  <a:schemeClr val="dk2"/>
                </a:solidFill>
              </a:rPr>
              <a:t> entre la distribución de clientes por género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897825" y="1123225"/>
            <a:ext cx="3071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El 26,6% de los clientes se cambian a otro servicio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ENTENDIENDO LOS DATOS DISPONIBLES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791425" y="1235375"/>
            <a:ext cx="40113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De ese</a:t>
            </a:r>
            <a:r>
              <a:rPr lang="es">
                <a:solidFill>
                  <a:schemeClr val="dk2"/>
                </a:solidFill>
              </a:rPr>
              <a:t> 26,6% de los clientes que se cambian a otro servicio, </a:t>
            </a:r>
            <a:r>
              <a:rPr lang="es">
                <a:solidFill>
                  <a:schemeClr val="dk2"/>
                </a:solidFill>
              </a:rPr>
              <a:t>también</a:t>
            </a:r>
            <a:r>
              <a:rPr lang="es">
                <a:solidFill>
                  <a:schemeClr val="dk2"/>
                </a:solidFill>
              </a:rPr>
              <a:t> es muy </a:t>
            </a:r>
            <a:r>
              <a:rPr lang="es">
                <a:solidFill>
                  <a:schemeClr val="dk2"/>
                </a:solidFill>
              </a:rPr>
              <a:t>homogénea</a:t>
            </a:r>
            <a:r>
              <a:rPr lang="es">
                <a:solidFill>
                  <a:schemeClr val="dk2"/>
                </a:solidFill>
              </a:rPr>
              <a:t> la distribución entre hombres y mujeres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250" y="2268050"/>
            <a:ext cx="3075648" cy="27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75" y="2571753"/>
            <a:ext cx="4207925" cy="18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ENTENDIENDO LOS DATOS DISPONIBLES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5236050" y="2316709"/>
            <a:ext cx="37281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El</a:t>
            </a:r>
            <a:r>
              <a:rPr lang="es">
                <a:solidFill>
                  <a:schemeClr val="dk2"/>
                </a:solidFill>
              </a:rPr>
              <a:t> cheque electrónico es el método de pago preferido de los clientes, pero es el método en el cual se presenta la mayor tasa de abandono del servicio.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2325"/>
            <a:ext cx="4856401" cy="34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