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39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1CE94-224C-4A1D-8F4F-D6DDB3490797}" type="datetimeFigureOut">
              <a:rPr lang="en-US" smtClean="0"/>
              <a:t>06-Oct-16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7F871-47E6-48F4-A8A0-A111A784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E5FE9-7B02-4A08-AE28-6D1A4EC3F105}" type="datetimeFigureOut">
              <a:rPr lang="pt-PT" smtClean="0"/>
              <a:pPr/>
              <a:t>06/10/2016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F231B-F504-4D11-9F04-476027CE3EF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769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2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11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12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13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14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noProof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15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16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17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18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19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20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3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4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5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6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7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8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9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086E5-D6ED-452C-9B77-E22795855FBE}" type="slidenum">
              <a:rPr lang="pt-PT"/>
              <a:pPr/>
              <a:t>10</a:t>
            </a:fld>
            <a:endParaRPr lang="pt-P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pPr/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pPr/>
              <a:t>06-Oct-16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pPr/>
              <a:t>06-Oct-16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pPr/>
              <a:t>06-Oct-16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pPr/>
              <a:t>06-Oct-16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pPr/>
              <a:t>06-Oct-16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pPr/>
              <a:t>06-Oct-16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06-Oct-16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Instituto</a:t>
            </a:r>
            <a:r>
              <a:rPr lang="en-US" dirty="0" smtClean="0"/>
              <a:t> Superior </a:t>
            </a:r>
            <a:r>
              <a:rPr lang="en-US" dirty="0" err="1" smtClean="0"/>
              <a:t>Técnico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Name</a:t>
            </a:r>
            <a:endParaRPr lang="en-US" dirty="0"/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D8B06-4266-4FC4-8651-4A386C866CBC}" type="slidenum">
              <a:rPr lang="pt-PT">
                <a:latin typeface="Calibri" pitchFamily="34" charset="0"/>
                <a:cs typeface="Calibri" pitchFamily="34" charset="0"/>
              </a:rPr>
              <a:pPr/>
              <a:t>1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eaLnBrk="1" hangingPunct="1">
              <a:lnSpc>
                <a:spcPct val="130000"/>
              </a:lnSpc>
              <a:spcAft>
                <a:spcPct val="80000"/>
              </a:spcAft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UC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DEEC_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404664"/>
            <a:ext cx="2133600" cy="458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10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10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11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11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12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12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13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13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14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14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15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15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16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16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17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17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18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18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19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19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2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2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20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20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3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pt-PT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3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4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4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5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5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6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6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7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7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8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8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Title – slide 9</a:t>
            </a:r>
            <a:endParaRPr lang="en-US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184" name="Rectangle 8"/>
          <p:cNvSpPr>
            <a:spLocks noGrp="1" noChangeArrowheads="1"/>
          </p:cNvSpPr>
          <p:nvPr>
            <p:ph idx="1"/>
          </p:nvPr>
        </p:nvSpPr>
        <p:spPr>
          <a:xfrm>
            <a:off x="743284" y="2335736"/>
            <a:ext cx="8400716" cy="3685552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Contents</a:t>
            </a:r>
            <a:endParaRPr lang="en-US" sz="2200" dirty="0" smtClean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336961-7129-4022-8F10-819AFA0A5CDD}" type="slidenum">
              <a:rPr lang="pt-PT">
                <a:latin typeface="Calibri" pitchFamily="34" charset="0"/>
                <a:cs typeface="Calibri" pitchFamily="34" charset="0"/>
              </a:rPr>
              <a:pPr/>
              <a:t>9</a:t>
            </a:fld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</Template>
  <TotalTime>472</TotalTime>
  <Words>137</Words>
  <Application>Microsoft Office PowerPoint</Application>
  <PresentationFormat>On-screen Show (4:3)</PresentationFormat>
  <Paragraphs>79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Template-Powerpoint-IST_1</vt:lpstr>
      <vt:lpstr>Title  UC  </vt:lpstr>
      <vt:lpstr>Title – slide 2</vt:lpstr>
      <vt:lpstr>Title – slide 3</vt:lpstr>
      <vt:lpstr>Title – slide 4</vt:lpstr>
      <vt:lpstr>Title – slide 5</vt:lpstr>
      <vt:lpstr>Title – slide 6</vt:lpstr>
      <vt:lpstr>Title – slide 7</vt:lpstr>
      <vt:lpstr>Title – slide 8</vt:lpstr>
      <vt:lpstr>Title – slide 9</vt:lpstr>
      <vt:lpstr>Title – slide 10</vt:lpstr>
      <vt:lpstr>Title – slide 11</vt:lpstr>
      <vt:lpstr>Title – slide 12</vt:lpstr>
      <vt:lpstr>Title – slide 13</vt:lpstr>
      <vt:lpstr>Title – slide 14</vt:lpstr>
      <vt:lpstr>Title – slide 15</vt:lpstr>
      <vt:lpstr>Title – slide 16</vt:lpstr>
      <vt:lpstr>Title – slide 17</vt:lpstr>
      <vt:lpstr>Title – slide 18</vt:lpstr>
      <vt:lpstr>Title – slide 19</vt:lpstr>
      <vt:lpstr>Title – slide 20</vt:lpstr>
    </vt:vector>
  </TitlesOfParts>
  <Company>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Instrumentação e Medidas  2ºSemestre 2011 / 2012  DEEC, Área Científica: Electrónica</dc:title>
  <dc:creator>Pedro Ramos</dc:creator>
  <cp:lastModifiedBy>Pedro Ramos</cp:lastModifiedBy>
  <cp:revision>19</cp:revision>
  <cp:lastPrinted>2013-02-07T11:15:29Z</cp:lastPrinted>
  <dcterms:created xsi:type="dcterms:W3CDTF">2012-12-28T15:52:47Z</dcterms:created>
  <dcterms:modified xsi:type="dcterms:W3CDTF">2016-10-06T13:46:28Z</dcterms:modified>
</cp:coreProperties>
</file>