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embeddedFontLst>
    <p:embeddedFont>
      <p:font typeface="Roboto Slab"/>
      <p:regular r:id="rId17"/>
      <p:bold r:id="rId18"/>
    </p:embeddedFont>
    <p:embeddedFont>
      <p:font typeface="Robo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Slab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regular.fntdata"/><Relationship Id="rId6" Type="http://schemas.openxmlformats.org/officeDocument/2006/relationships/slide" Target="slides/slide1.xml"/><Relationship Id="rId18" Type="http://schemas.openxmlformats.org/officeDocument/2006/relationships/font" Target="fonts/RobotoSlab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3d6de2f447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g33d6de2f447_0_6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/>
              <a:t>2 meta-categories: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Functional/Comfort: Athletic, durable, weather-appropriate products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sz="1400"/>
              <a:t>Stylish/Appearance-driven: Visual appeal, sizing issues, trendy/seasonal wear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896808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44572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NLP Review Analyzer</a:t>
            </a:r>
            <a:endParaRPr/>
          </a:p>
        </p:txBody>
      </p:sp>
      <p:sp>
        <p:nvSpPr>
          <p:cNvPr id="70" name="Google Shape;70;p14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33333"/>
              <a:buNone/>
            </a:pPr>
            <a:r>
              <a:rPr lang="en-US">
                <a:solidFill>
                  <a:srgbClr val="888888"/>
                </a:solidFill>
              </a:rPr>
              <a:t>Luis Guimarães</a:t>
            </a:r>
            <a:endParaRPr>
              <a:solidFill>
                <a:srgbClr val="88888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33333"/>
              <a:buNone/>
            </a:pPr>
            <a:r>
              <a:rPr lang="en-US">
                <a:solidFill>
                  <a:srgbClr val="888888"/>
                </a:solidFill>
              </a:rPr>
              <a:t>Ironhack AI/ML Bootcamp</a:t>
            </a:r>
            <a:endParaRPr>
              <a:solidFill>
                <a:srgbClr val="88888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33333"/>
              <a:buNone/>
            </a:pPr>
            <a:r>
              <a:t/>
            </a:r>
            <a:endParaRPr>
              <a:solidFill>
                <a:srgbClr val="88888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33333"/>
              <a:buNone/>
            </a:pPr>
            <a:r>
              <a:rPr lang="en-US">
                <a:solidFill>
                  <a:srgbClr val="888888"/>
                </a:solidFill>
              </a:rPr>
              <a:t>July 2025</a:t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What’s Next?</a:t>
            </a:r>
            <a:endParaRPr/>
          </a:p>
        </p:txBody>
      </p:sp>
      <p:sp>
        <p:nvSpPr>
          <p:cNvPr id="125" name="Google Shape;125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UI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Explore other review sources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6038" y="1533488"/>
            <a:ext cx="6811936" cy="5135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This Matters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E-commerce stores are overwhelmed by customer reviews.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Manually reading reviews is time-consuming.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we automate insights from reviews using NLP?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Overview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Source: Amazon Reviews Dataset (Fashion category)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 size: 90,000 (1</a:t>
            </a: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%) → Cleaned: 2,370 reviews</a:t>
            </a:r>
            <a:endParaRPr/>
          </a:p>
          <a:p>
            <a:pPr indent="-32766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Fields used: reviewText, stars, product_title, category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1200"/>
              </a:spcBef>
              <a:spcAft>
                <a:spcPts val="0"/>
              </a:spcAft>
              <a:buSzPct val="1000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reviews.json.gz: Reviews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327660" lvl="0" marL="342900" rtl="0" algn="l">
              <a:spcBef>
                <a:spcPts val="1200"/>
              </a:spcBef>
              <a:spcAft>
                <a:spcPts val="1200"/>
              </a:spcAft>
              <a:buSzPct val="100000"/>
              <a:buFont typeface="Calibri"/>
              <a:buChar char="●"/>
            </a:pPr>
            <a:r>
              <a:rPr lang="en-US" sz="3200">
                <a:latin typeface="Calibri"/>
                <a:ea typeface="Calibri"/>
                <a:cs typeface="Calibri"/>
                <a:sym typeface="Calibri"/>
              </a:rPr>
              <a:t>metadata.json.gz: Product info</a:t>
            </a:r>
            <a:endParaRPr sz="32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NLP Pipeline Overview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4572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 sz="3200">
              <a:latin typeface="Calibri"/>
              <a:ea typeface="Calibri"/>
              <a:cs typeface="Calibri"/>
              <a:sym typeface="Calibri"/>
            </a:endParaRPr>
          </a:p>
          <a:p>
            <a:pPr indent="-431800" lvl="0" marL="4572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Preprocessing with Polars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Classification (RoBERTa)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Clustering (MiniLM + KMeans)</a:t>
            </a:r>
            <a:endParaRPr/>
          </a:p>
          <a:p>
            <a:pPr indent="-431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Summarization (BART + GPT-3.5)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Sentiment Classification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 ratings * mapped to sentiment labels (POS / NEG)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Accuracy: 94.5%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Evaluation: Confusion matrix + Precision/Recall</a:t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9700" y="4872575"/>
            <a:ext cx="3484350" cy="198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 Clustering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Embeddings: MiniLM-L6-v2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Clustering: KMeans with 5 meta-categories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Summarization with GPT</a:t>
            </a:r>
            <a:endParaRPr/>
          </a:p>
        </p:txBody>
      </p:sp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Summarized top positive and negative reviews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Extracted key strengths and complaints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Identified worst product per cluster and why to avoid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Sample Summary Output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✅ ASIN: B07YFK4MDD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746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○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Lightweight, waterproof, good for everyday use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⚠ Misleading sizing, poor quality materials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❌ Worst Product: House slippers (uncomfortable, cheap feel)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Final Takeaways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Automated insight extraction is feasible with pre-trained models.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Classification and clustering performed well with minimal tuning.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1200"/>
              </a:spcAft>
              <a:buClr>
                <a:schemeClr val="dk1"/>
              </a:buClr>
              <a:buSzPts val="3200"/>
              <a:buChar char="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 helped convert raw text into valuable product summaries.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